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tmp" ContentType="image/png"/>
  <Default Extension="vml" ContentType="application/vnd.openxmlformats-officedocument.vmlDrawing"/>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79" r:id="rId1"/>
  </p:sldMasterIdLst>
  <p:notesMasterIdLst>
    <p:notesMasterId r:id="rId41"/>
  </p:notesMasterIdLst>
  <p:sldIdLst>
    <p:sldId id="141168086" r:id="rId2"/>
    <p:sldId id="141168109" r:id="rId3"/>
    <p:sldId id="141168108" r:id="rId4"/>
    <p:sldId id="141168163" r:id="rId5"/>
    <p:sldId id="141168110" r:id="rId6"/>
    <p:sldId id="141168111" r:id="rId7"/>
    <p:sldId id="141168136" r:id="rId8"/>
    <p:sldId id="141168118" r:id="rId9"/>
    <p:sldId id="141168119" r:id="rId10"/>
    <p:sldId id="141168124" r:id="rId11"/>
    <p:sldId id="141168123" r:id="rId12"/>
    <p:sldId id="141168113" r:id="rId13"/>
    <p:sldId id="141168125" r:id="rId14"/>
    <p:sldId id="141168126" r:id="rId15"/>
    <p:sldId id="141168127" r:id="rId16"/>
    <p:sldId id="141168128" r:id="rId17"/>
    <p:sldId id="141168130" r:id="rId18"/>
    <p:sldId id="141168131" r:id="rId19"/>
    <p:sldId id="141168179" r:id="rId20"/>
    <p:sldId id="141168129" r:id="rId21"/>
    <p:sldId id="141168134" r:id="rId22"/>
    <p:sldId id="141168114" r:id="rId23"/>
    <p:sldId id="141168148" r:id="rId24"/>
    <p:sldId id="141168149" r:id="rId25"/>
    <p:sldId id="141168150" r:id="rId26"/>
    <p:sldId id="141168151" r:id="rId27"/>
    <p:sldId id="141168152" r:id="rId28"/>
    <p:sldId id="141168153" r:id="rId29"/>
    <p:sldId id="141168154" r:id="rId30"/>
    <p:sldId id="141168155" r:id="rId31"/>
    <p:sldId id="141168156" r:id="rId32"/>
    <p:sldId id="141168157" r:id="rId33"/>
    <p:sldId id="141168168" r:id="rId34"/>
    <p:sldId id="141168169" r:id="rId35"/>
    <p:sldId id="141168139" r:id="rId36"/>
    <p:sldId id="141168116" r:id="rId37"/>
    <p:sldId id="810" r:id="rId38"/>
    <p:sldId id="811" r:id="rId39"/>
    <p:sldId id="81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WANAND BARVE" initials="SB" lastIdx="17" clrIdx="0">
    <p:extLst>
      <p:ext uri="{19B8F6BF-5375-455C-9EA6-DF929625EA0E}">
        <p15:presenceInfo xmlns:p15="http://schemas.microsoft.com/office/powerpoint/2012/main" userId="SWANAND BARVE" providerId="None"/>
      </p:ext>
    </p:extLst>
  </p:cmAuthor>
  <p:cmAuthor id="2" name="ABHAY PATRA" initials="AP" lastIdx="12" clrIdx="1">
    <p:extLst>
      <p:ext uri="{19B8F6BF-5375-455C-9EA6-DF929625EA0E}">
        <p15:presenceInfo xmlns:p15="http://schemas.microsoft.com/office/powerpoint/2012/main" userId="S-1-12-1-447931354-1255063612-1702192059-2125465179" providerId="AD"/>
      </p:ext>
    </p:extLst>
  </p:cmAuthor>
  <p:cmAuthor id="3" name="RAO KALVALA" initials="RK" lastIdx="7" clrIdx="2">
    <p:extLst>
      <p:ext uri="{19B8F6BF-5375-455C-9EA6-DF929625EA0E}">
        <p15:presenceInfo xmlns:p15="http://schemas.microsoft.com/office/powerpoint/2012/main" userId="S-1-12-1-2731607181-1153337849-1722790796-32154157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99CCFF"/>
    <a:srgbClr val="0066FF"/>
    <a:srgbClr val="CC3300"/>
    <a:srgbClr val="FFCC99"/>
    <a:srgbClr val="B2B2B2"/>
    <a:srgbClr val="CCECFF"/>
    <a:srgbClr val="FF9900"/>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815" autoAdjust="0"/>
    <p:restoredTop sz="93855" autoAdjust="0"/>
  </p:normalViewPr>
  <p:slideViewPr>
    <p:cSldViewPr snapToGrid="0" showGuides="1">
      <p:cViewPr varScale="1">
        <p:scale>
          <a:sx n="120" d="100"/>
          <a:sy n="120" d="100"/>
        </p:scale>
        <p:origin x="536" y="184"/>
      </p:cViewPr>
      <p:guideLst>
        <p:guide orient="horz" pos="2160"/>
        <p:guide pos="3840"/>
      </p:guideLst>
    </p:cSldViewPr>
  </p:slideViewPr>
  <p:outlineViewPr>
    <p:cViewPr>
      <p:scale>
        <a:sx n="33" d="100"/>
        <a:sy n="33" d="100"/>
      </p:scale>
      <p:origin x="0" y="-14452"/>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BB4C2A-9F4B-4BB5-90B5-67AA2136DB4F}" type="doc">
      <dgm:prSet loTypeId="urn:microsoft.com/office/officeart/2005/8/layout/pyramid1" loCatId="pyramid" qsTypeId="urn:microsoft.com/office/officeart/2005/8/quickstyle/simple1" qsCatId="simple" csTypeId="urn:microsoft.com/office/officeart/2005/8/colors/colorful2" csCatId="colorful" phldr="1"/>
      <dgm:spPr/>
    </dgm:pt>
    <dgm:pt modelId="{059FD8EA-1237-4877-9419-0CA6D469D157}">
      <dgm:prSet phldrT="[Text]"/>
      <dgm:spPr>
        <a:xfrm>
          <a:off x="576149" y="0"/>
          <a:ext cx="1121240" cy="712904"/>
        </a:xfrm>
        <a:prstGeom prst="trapezoid">
          <a:avLst>
            <a:gd name="adj" fmla="val 79250"/>
          </a:avLst>
        </a:prstGeom>
        <a:solidFill>
          <a:srgbClr val="191919">
            <a:lumMod val="10000"/>
            <a:lumOff val="90000"/>
          </a:srgbClr>
        </a:solidFill>
        <a:ln w="25400" cap="flat" cmpd="sng" algn="ctr">
          <a:solidFill>
            <a:srgbClr val="FFFFFF">
              <a:hueOff val="0"/>
              <a:satOff val="0"/>
              <a:lumOff val="0"/>
              <a:alphaOff val="0"/>
            </a:srgbClr>
          </a:solidFill>
          <a:prstDash val="solid"/>
        </a:ln>
        <a:effectLst/>
      </dgm:spPr>
      <dgm:t>
        <a:bodyPr/>
        <a:lstStyle/>
        <a:p>
          <a:r>
            <a:rPr lang="en-US" dirty="0">
              <a:solidFill>
                <a:srgbClr val="6D6E70">
                  <a:hueOff val="0"/>
                  <a:satOff val="0"/>
                  <a:lumOff val="0"/>
                  <a:alphaOff val="0"/>
                </a:srgbClr>
              </a:solidFill>
              <a:latin typeface="HelvNeue Light for IBM"/>
              <a:ea typeface="+mn-ea"/>
              <a:cs typeface="Helvetica"/>
            </a:rPr>
            <a:t> </a:t>
          </a:r>
        </a:p>
      </dgm:t>
    </dgm:pt>
    <dgm:pt modelId="{B2483061-EBD0-4141-8826-9BAFB44FDE9A}" type="parTrans" cxnId="{7C8DB4E7-C8ED-4ECE-B169-1EAFAB073DA4}">
      <dgm:prSet/>
      <dgm:spPr/>
      <dgm:t>
        <a:bodyPr/>
        <a:lstStyle/>
        <a:p>
          <a:endParaRPr lang="en-US"/>
        </a:p>
      </dgm:t>
    </dgm:pt>
    <dgm:pt modelId="{0909F959-05CC-468C-BFCC-9D8B62184D29}" type="sibTrans" cxnId="{7C8DB4E7-C8ED-4ECE-B169-1EAFAB073DA4}">
      <dgm:prSet/>
      <dgm:spPr/>
      <dgm:t>
        <a:bodyPr/>
        <a:lstStyle/>
        <a:p>
          <a:endParaRPr lang="en-US"/>
        </a:p>
      </dgm:t>
    </dgm:pt>
    <dgm:pt modelId="{65C47106-5121-405D-8995-66008E18BAE2}">
      <dgm:prSet phldrT="[Text]"/>
      <dgm:spPr>
        <a:xfrm>
          <a:off x="0" y="712904"/>
          <a:ext cx="2242481" cy="712904"/>
        </a:xfrm>
        <a:prstGeom prst="trapezoid">
          <a:avLst>
            <a:gd name="adj" fmla="val 79250"/>
          </a:avLst>
        </a:prstGeom>
        <a:solidFill>
          <a:srgbClr val="AABB50"/>
        </a:solidFill>
        <a:ln w="25400" cap="flat" cmpd="sng" algn="ctr">
          <a:solidFill>
            <a:srgbClr val="FFFFFF">
              <a:hueOff val="0"/>
              <a:satOff val="0"/>
              <a:lumOff val="0"/>
              <a:alphaOff val="0"/>
            </a:srgbClr>
          </a:solidFill>
          <a:prstDash val="solid"/>
        </a:ln>
        <a:effectLst/>
      </dgm:spPr>
      <dgm:t>
        <a:bodyPr/>
        <a:lstStyle/>
        <a:p>
          <a:r>
            <a:rPr lang="en-US" dirty="0">
              <a:solidFill>
                <a:srgbClr val="6D6E70">
                  <a:hueOff val="0"/>
                  <a:satOff val="0"/>
                  <a:lumOff val="0"/>
                  <a:alphaOff val="0"/>
                </a:srgbClr>
              </a:solidFill>
              <a:latin typeface="HelvNeue Light for IBM"/>
              <a:ea typeface="+mn-ea"/>
              <a:cs typeface="Helvetica"/>
            </a:rPr>
            <a:t> </a:t>
          </a:r>
        </a:p>
      </dgm:t>
    </dgm:pt>
    <dgm:pt modelId="{E24B085D-3BE7-4DC3-8C4E-BF48CC5CE458}" type="parTrans" cxnId="{994AFE41-F67F-48B3-8291-A39FB5851348}">
      <dgm:prSet/>
      <dgm:spPr/>
      <dgm:t>
        <a:bodyPr/>
        <a:lstStyle/>
        <a:p>
          <a:endParaRPr lang="en-US"/>
        </a:p>
      </dgm:t>
    </dgm:pt>
    <dgm:pt modelId="{FD58AAD9-84E7-4012-8115-0DC828B67FBF}" type="sibTrans" cxnId="{994AFE41-F67F-48B3-8291-A39FB5851348}">
      <dgm:prSet/>
      <dgm:spPr/>
      <dgm:t>
        <a:bodyPr/>
        <a:lstStyle/>
        <a:p>
          <a:endParaRPr lang="en-US"/>
        </a:p>
      </dgm:t>
    </dgm:pt>
    <dgm:pt modelId="{63D87B4E-FF30-4D0E-B83A-18EAD5A0D602}" type="pres">
      <dgm:prSet presAssocID="{D2BB4C2A-9F4B-4BB5-90B5-67AA2136DB4F}" presName="Name0" presStyleCnt="0">
        <dgm:presLayoutVars>
          <dgm:dir/>
          <dgm:animLvl val="lvl"/>
          <dgm:resizeHandles val="exact"/>
        </dgm:presLayoutVars>
      </dgm:prSet>
      <dgm:spPr/>
    </dgm:pt>
    <dgm:pt modelId="{D2EC7AB4-7549-4913-B798-78B67368B358}" type="pres">
      <dgm:prSet presAssocID="{059FD8EA-1237-4877-9419-0CA6D469D157}" presName="Name8" presStyleCnt="0"/>
      <dgm:spPr/>
    </dgm:pt>
    <dgm:pt modelId="{A56C934A-3614-4D19-80D6-82938B463CB6}" type="pres">
      <dgm:prSet presAssocID="{059FD8EA-1237-4877-9419-0CA6D469D157}" presName="level" presStyleLbl="node1" presStyleIdx="0" presStyleCnt="2" custLinFactNeighborX="1385">
        <dgm:presLayoutVars>
          <dgm:chMax val="1"/>
          <dgm:bulletEnabled val="1"/>
        </dgm:presLayoutVars>
      </dgm:prSet>
      <dgm:spPr>
        <a:prstGeom prst="trapezoid">
          <a:avLst>
            <a:gd name="adj" fmla="val 79250"/>
          </a:avLst>
        </a:prstGeom>
      </dgm:spPr>
    </dgm:pt>
    <dgm:pt modelId="{B1B6B473-6168-4792-BBC3-45B6A987916A}" type="pres">
      <dgm:prSet presAssocID="{059FD8EA-1237-4877-9419-0CA6D469D157}" presName="levelTx" presStyleLbl="revTx" presStyleIdx="0" presStyleCnt="0">
        <dgm:presLayoutVars>
          <dgm:chMax val="1"/>
          <dgm:bulletEnabled val="1"/>
        </dgm:presLayoutVars>
      </dgm:prSet>
      <dgm:spPr/>
    </dgm:pt>
    <dgm:pt modelId="{5BED3405-98F5-4473-9333-D00574F6DD0F}" type="pres">
      <dgm:prSet presAssocID="{65C47106-5121-405D-8995-66008E18BAE2}" presName="Name8" presStyleCnt="0"/>
      <dgm:spPr/>
    </dgm:pt>
    <dgm:pt modelId="{82E8213C-A178-4D5C-81ED-990E7E850702}" type="pres">
      <dgm:prSet presAssocID="{65C47106-5121-405D-8995-66008E18BAE2}" presName="level" presStyleLbl="node1" presStyleIdx="1" presStyleCnt="2" custLinFactNeighborY="1222">
        <dgm:presLayoutVars>
          <dgm:chMax val="1"/>
          <dgm:bulletEnabled val="1"/>
        </dgm:presLayoutVars>
      </dgm:prSet>
      <dgm:spPr>
        <a:prstGeom prst="trapezoid">
          <a:avLst>
            <a:gd name="adj" fmla="val 79250"/>
          </a:avLst>
        </a:prstGeom>
      </dgm:spPr>
    </dgm:pt>
    <dgm:pt modelId="{4D677095-D6BA-442A-B368-9B2F86B95479}" type="pres">
      <dgm:prSet presAssocID="{65C47106-5121-405D-8995-66008E18BAE2}" presName="levelTx" presStyleLbl="revTx" presStyleIdx="0" presStyleCnt="0">
        <dgm:presLayoutVars>
          <dgm:chMax val="1"/>
          <dgm:bulletEnabled val="1"/>
        </dgm:presLayoutVars>
      </dgm:prSet>
      <dgm:spPr/>
    </dgm:pt>
  </dgm:ptLst>
  <dgm:cxnLst>
    <dgm:cxn modelId="{994AFE41-F67F-48B3-8291-A39FB5851348}" srcId="{D2BB4C2A-9F4B-4BB5-90B5-67AA2136DB4F}" destId="{65C47106-5121-405D-8995-66008E18BAE2}" srcOrd="1" destOrd="0" parTransId="{E24B085D-3BE7-4DC3-8C4E-BF48CC5CE458}" sibTransId="{FD58AAD9-84E7-4012-8115-0DC828B67FBF}"/>
    <dgm:cxn modelId="{5C9E4952-7CE8-4423-B970-CE54BCF6766B}" type="presOf" srcId="{D2BB4C2A-9F4B-4BB5-90B5-67AA2136DB4F}" destId="{63D87B4E-FF30-4D0E-B83A-18EAD5A0D602}" srcOrd="0" destOrd="0" presId="urn:microsoft.com/office/officeart/2005/8/layout/pyramid1"/>
    <dgm:cxn modelId="{3F858A64-8A65-43A5-90AB-270243435159}" type="presOf" srcId="{059FD8EA-1237-4877-9419-0CA6D469D157}" destId="{A56C934A-3614-4D19-80D6-82938B463CB6}" srcOrd="0" destOrd="0" presId="urn:microsoft.com/office/officeart/2005/8/layout/pyramid1"/>
    <dgm:cxn modelId="{CBD9F3E2-1996-4989-A3ED-3E34CDD19513}" type="presOf" srcId="{65C47106-5121-405D-8995-66008E18BAE2}" destId="{4D677095-D6BA-442A-B368-9B2F86B95479}" srcOrd="1" destOrd="0" presId="urn:microsoft.com/office/officeart/2005/8/layout/pyramid1"/>
    <dgm:cxn modelId="{7C8DB4E7-C8ED-4ECE-B169-1EAFAB073DA4}" srcId="{D2BB4C2A-9F4B-4BB5-90B5-67AA2136DB4F}" destId="{059FD8EA-1237-4877-9419-0CA6D469D157}" srcOrd="0" destOrd="0" parTransId="{B2483061-EBD0-4141-8826-9BAFB44FDE9A}" sibTransId="{0909F959-05CC-468C-BFCC-9D8B62184D29}"/>
    <dgm:cxn modelId="{2A030AEE-F9E3-48A5-B244-A5F8C491C52D}" type="presOf" srcId="{059FD8EA-1237-4877-9419-0CA6D469D157}" destId="{B1B6B473-6168-4792-BBC3-45B6A987916A}" srcOrd="1" destOrd="0" presId="urn:microsoft.com/office/officeart/2005/8/layout/pyramid1"/>
    <dgm:cxn modelId="{5DC073F3-BB22-43D2-8452-7173901D397B}" type="presOf" srcId="{65C47106-5121-405D-8995-66008E18BAE2}" destId="{82E8213C-A178-4D5C-81ED-990E7E850702}" srcOrd="0" destOrd="0" presId="urn:microsoft.com/office/officeart/2005/8/layout/pyramid1"/>
    <dgm:cxn modelId="{06E181AC-533B-47A0-AA30-BFFCFCA35C05}" type="presParOf" srcId="{63D87B4E-FF30-4D0E-B83A-18EAD5A0D602}" destId="{D2EC7AB4-7549-4913-B798-78B67368B358}" srcOrd="0" destOrd="0" presId="urn:microsoft.com/office/officeart/2005/8/layout/pyramid1"/>
    <dgm:cxn modelId="{7F7585DE-9C09-43E5-B717-EA0BEF82E46F}" type="presParOf" srcId="{D2EC7AB4-7549-4913-B798-78B67368B358}" destId="{A56C934A-3614-4D19-80D6-82938B463CB6}" srcOrd="0" destOrd="0" presId="urn:microsoft.com/office/officeart/2005/8/layout/pyramid1"/>
    <dgm:cxn modelId="{BC969298-D359-47DA-9807-4845171932BF}" type="presParOf" srcId="{D2EC7AB4-7549-4913-B798-78B67368B358}" destId="{B1B6B473-6168-4792-BBC3-45B6A987916A}" srcOrd="1" destOrd="0" presId="urn:microsoft.com/office/officeart/2005/8/layout/pyramid1"/>
    <dgm:cxn modelId="{2287BF42-1A7A-484F-B20C-DBF3506469E1}" type="presParOf" srcId="{63D87B4E-FF30-4D0E-B83A-18EAD5A0D602}" destId="{5BED3405-98F5-4473-9333-D00574F6DD0F}" srcOrd="1" destOrd="0" presId="urn:microsoft.com/office/officeart/2005/8/layout/pyramid1"/>
    <dgm:cxn modelId="{D0CA4870-D57C-4273-A792-AAB974BBDEA5}" type="presParOf" srcId="{5BED3405-98F5-4473-9333-D00574F6DD0F}" destId="{82E8213C-A178-4D5C-81ED-990E7E850702}" srcOrd="0" destOrd="0" presId="urn:microsoft.com/office/officeart/2005/8/layout/pyramid1"/>
    <dgm:cxn modelId="{54B1F3A6-344A-48BA-88F9-651BD8D5DBFD}" type="presParOf" srcId="{5BED3405-98F5-4473-9333-D00574F6DD0F}" destId="{4D677095-D6BA-442A-B368-9B2F86B95479}" srcOrd="1" destOrd="0" presId="urn:microsoft.com/office/officeart/2005/8/layout/pyramid1"/>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2BB4C2A-9F4B-4BB5-90B5-67AA2136DB4F}" type="doc">
      <dgm:prSet loTypeId="urn:microsoft.com/office/officeart/2005/8/layout/pyramid1" loCatId="pyramid" qsTypeId="urn:microsoft.com/office/officeart/2005/8/quickstyle/simple1" qsCatId="simple" csTypeId="urn:microsoft.com/office/officeart/2005/8/colors/colorful2" csCatId="colorful" phldr="1"/>
      <dgm:spPr/>
    </dgm:pt>
    <dgm:pt modelId="{059FD8EA-1237-4877-9419-0CA6D469D157}">
      <dgm:prSet phldrT="[Text]"/>
      <dgm:spPr>
        <a:xfrm>
          <a:off x="1154461" y="0"/>
          <a:ext cx="1138691" cy="634922"/>
        </a:xfrm>
        <a:solidFill>
          <a:srgbClr val="EEECE1">
            <a:lumMod val="75000"/>
          </a:srgbClr>
        </a:solidFill>
        <a:ln w="25400" cap="flat" cmpd="sng" algn="ctr">
          <a:solidFill>
            <a:sysClr val="window" lastClr="FFFFFF">
              <a:hueOff val="0"/>
              <a:satOff val="0"/>
              <a:lumOff val="0"/>
              <a:alphaOff val="0"/>
            </a:sysClr>
          </a:solidFill>
          <a:prstDash val="solid"/>
        </a:ln>
        <a:effectLst/>
      </dgm:spPr>
      <dgm:t>
        <a:bodyPr/>
        <a:lstStyle/>
        <a:p>
          <a:r>
            <a:rPr lang="en-US" dirty="0">
              <a:solidFill>
                <a:sysClr val="windowText" lastClr="000000">
                  <a:hueOff val="0"/>
                  <a:satOff val="0"/>
                  <a:lumOff val="0"/>
                  <a:alphaOff val="0"/>
                </a:sysClr>
              </a:solidFill>
              <a:latin typeface="Calibri"/>
              <a:ea typeface="+mn-ea"/>
              <a:cs typeface="+mn-cs"/>
            </a:rPr>
            <a:t> </a:t>
          </a:r>
        </a:p>
      </dgm:t>
    </dgm:pt>
    <dgm:pt modelId="{B2483061-EBD0-4141-8826-9BAFB44FDE9A}" type="parTrans" cxnId="{7C8DB4E7-C8ED-4ECE-B169-1EAFAB073DA4}">
      <dgm:prSet/>
      <dgm:spPr/>
      <dgm:t>
        <a:bodyPr/>
        <a:lstStyle/>
        <a:p>
          <a:endParaRPr lang="en-US"/>
        </a:p>
      </dgm:t>
    </dgm:pt>
    <dgm:pt modelId="{0909F959-05CC-468C-BFCC-9D8B62184D29}" type="sibTrans" cxnId="{7C8DB4E7-C8ED-4ECE-B169-1EAFAB073DA4}">
      <dgm:prSet/>
      <dgm:spPr/>
      <dgm:t>
        <a:bodyPr/>
        <a:lstStyle/>
        <a:p>
          <a:endParaRPr lang="en-US"/>
        </a:p>
      </dgm:t>
    </dgm:pt>
    <dgm:pt modelId="{65C47106-5121-405D-8995-66008E18BAE2}">
      <dgm:prSet phldrT="[Text]"/>
      <dgm:spPr>
        <a:xfrm>
          <a:off x="569345" y="634922"/>
          <a:ext cx="2277382" cy="634922"/>
        </a:xfrm>
        <a:solidFill>
          <a:srgbClr val="C0504D">
            <a:hueOff val="2340759"/>
            <a:satOff val="-2919"/>
            <a:lumOff val="686"/>
            <a:alphaOff val="0"/>
          </a:srgbClr>
        </a:solidFill>
        <a:ln w="25400" cap="flat" cmpd="sng" algn="ctr">
          <a:solidFill>
            <a:sysClr val="window" lastClr="FFFFFF">
              <a:hueOff val="0"/>
              <a:satOff val="0"/>
              <a:lumOff val="0"/>
              <a:alphaOff val="0"/>
            </a:sysClr>
          </a:solidFill>
          <a:prstDash val="solid"/>
        </a:ln>
        <a:effectLst/>
      </dgm:spPr>
      <dgm:t>
        <a:bodyPr/>
        <a:lstStyle/>
        <a:p>
          <a:r>
            <a:rPr lang="en-US" dirty="0">
              <a:solidFill>
                <a:sysClr val="windowText" lastClr="000000">
                  <a:hueOff val="0"/>
                  <a:satOff val="0"/>
                  <a:lumOff val="0"/>
                  <a:alphaOff val="0"/>
                </a:sysClr>
              </a:solidFill>
              <a:latin typeface="Calibri"/>
              <a:ea typeface="+mn-ea"/>
              <a:cs typeface="+mn-cs"/>
            </a:rPr>
            <a:t> </a:t>
          </a:r>
        </a:p>
      </dgm:t>
    </dgm:pt>
    <dgm:pt modelId="{E24B085D-3BE7-4DC3-8C4E-BF48CC5CE458}" type="parTrans" cxnId="{994AFE41-F67F-48B3-8291-A39FB5851348}">
      <dgm:prSet/>
      <dgm:spPr/>
      <dgm:t>
        <a:bodyPr/>
        <a:lstStyle/>
        <a:p>
          <a:endParaRPr lang="en-US"/>
        </a:p>
      </dgm:t>
    </dgm:pt>
    <dgm:pt modelId="{FD58AAD9-84E7-4012-8115-0DC828B67FBF}" type="sibTrans" cxnId="{994AFE41-F67F-48B3-8291-A39FB5851348}">
      <dgm:prSet/>
      <dgm:spPr/>
      <dgm:t>
        <a:bodyPr/>
        <a:lstStyle/>
        <a:p>
          <a:endParaRPr lang="en-US"/>
        </a:p>
      </dgm:t>
    </dgm:pt>
    <dgm:pt modelId="{BCAFC15E-05BA-4CA0-B98C-FE56288E27EC}">
      <dgm:prSet phldrT="[Text]"/>
      <dgm:spPr>
        <a:xfrm>
          <a:off x="0" y="1257438"/>
          <a:ext cx="3416073" cy="634922"/>
        </a:xfrm>
        <a:solidFill>
          <a:srgbClr val="C0504D">
            <a:hueOff val="4681519"/>
            <a:satOff val="-5839"/>
            <a:lumOff val="1373"/>
            <a:alphaOff val="0"/>
          </a:srgbClr>
        </a:solidFill>
        <a:ln w="25400" cap="flat" cmpd="sng" algn="ctr">
          <a:solidFill>
            <a:sysClr val="window" lastClr="FFFFFF">
              <a:hueOff val="0"/>
              <a:satOff val="0"/>
              <a:lumOff val="0"/>
              <a:alphaOff val="0"/>
            </a:sysClr>
          </a:solidFill>
          <a:prstDash val="solid"/>
        </a:ln>
        <a:effectLst/>
      </dgm:spPr>
      <dgm:t>
        <a:bodyPr/>
        <a:lstStyle/>
        <a:p>
          <a:r>
            <a:rPr lang="en-US" dirty="0">
              <a:solidFill>
                <a:sysClr val="windowText" lastClr="000000">
                  <a:hueOff val="0"/>
                  <a:satOff val="0"/>
                  <a:lumOff val="0"/>
                  <a:alphaOff val="0"/>
                </a:sysClr>
              </a:solidFill>
              <a:latin typeface="Calibri"/>
              <a:ea typeface="+mn-ea"/>
              <a:cs typeface="+mn-cs"/>
            </a:rPr>
            <a:t> </a:t>
          </a:r>
        </a:p>
      </dgm:t>
    </dgm:pt>
    <dgm:pt modelId="{3E38C189-7965-46C8-9B2F-F1738995C85F}" type="parTrans" cxnId="{303CC570-490E-4D7A-AA51-0374ABFCFD92}">
      <dgm:prSet/>
      <dgm:spPr/>
      <dgm:t>
        <a:bodyPr/>
        <a:lstStyle/>
        <a:p>
          <a:endParaRPr lang="en-US"/>
        </a:p>
      </dgm:t>
    </dgm:pt>
    <dgm:pt modelId="{D67D54C0-8C3C-4AA6-8366-6E943D72B05D}" type="sibTrans" cxnId="{303CC570-490E-4D7A-AA51-0374ABFCFD92}">
      <dgm:prSet/>
      <dgm:spPr/>
      <dgm:t>
        <a:bodyPr/>
        <a:lstStyle/>
        <a:p>
          <a:endParaRPr lang="en-US"/>
        </a:p>
      </dgm:t>
    </dgm:pt>
    <dgm:pt modelId="{63D87B4E-FF30-4D0E-B83A-18EAD5A0D602}" type="pres">
      <dgm:prSet presAssocID="{D2BB4C2A-9F4B-4BB5-90B5-67AA2136DB4F}" presName="Name0" presStyleCnt="0">
        <dgm:presLayoutVars>
          <dgm:dir/>
          <dgm:animLvl val="lvl"/>
          <dgm:resizeHandles val="exact"/>
        </dgm:presLayoutVars>
      </dgm:prSet>
      <dgm:spPr/>
    </dgm:pt>
    <dgm:pt modelId="{D2EC7AB4-7549-4913-B798-78B67368B358}" type="pres">
      <dgm:prSet presAssocID="{059FD8EA-1237-4877-9419-0CA6D469D157}" presName="Name8" presStyleCnt="0"/>
      <dgm:spPr/>
    </dgm:pt>
    <dgm:pt modelId="{A56C934A-3614-4D19-80D6-82938B463CB6}" type="pres">
      <dgm:prSet presAssocID="{059FD8EA-1237-4877-9419-0CA6D469D157}" presName="level" presStyleLbl="node1" presStyleIdx="0" presStyleCnt="3" custLinFactNeighborX="1385">
        <dgm:presLayoutVars>
          <dgm:chMax val="1"/>
          <dgm:bulletEnabled val="1"/>
        </dgm:presLayoutVars>
      </dgm:prSet>
      <dgm:spPr>
        <a:prstGeom prst="trapezoid">
          <a:avLst>
            <a:gd name="adj" fmla="val 89672"/>
          </a:avLst>
        </a:prstGeom>
      </dgm:spPr>
    </dgm:pt>
    <dgm:pt modelId="{B1B6B473-6168-4792-BBC3-45B6A987916A}" type="pres">
      <dgm:prSet presAssocID="{059FD8EA-1237-4877-9419-0CA6D469D157}" presName="levelTx" presStyleLbl="revTx" presStyleIdx="0" presStyleCnt="0">
        <dgm:presLayoutVars>
          <dgm:chMax val="1"/>
          <dgm:bulletEnabled val="1"/>
        </dgm:presLayoutVars>
      </dgm:prSet>
      <dgm:spPr/>
    </dgm:pt>
    <dgm:pt modelId="{5BED3405-98F5-4473-9333-D00574F6DD0F}" type="pres">
      <dgm:prSet presAssocID="{65C47106-5121-405D-8995-66008E18BAE2}" presName="Name8" presStyleCnt="0"/>
      <dgm:spPr/>
    </dgm:pt>
    <dgm:pt modelId="{82E8213C-A178-4D5C-81ED-990E7E850702}" type="pres">
      <dgm:prSet presAssocID="{65C47106-5121-405D-8995-66008E18BAE2}" presName="level" presStyleLbl="node1" presStyleIdx="1" presStyleCnt="3">
        <dgm:presLayoutVars>
          <dgm:chMax val="1"/>
          <dgm:bulletEnabled val="1"/>
        </dgm:presLayoutVars>
      </dgm:prSet>
      <dgm:spPr>
        <a:prstGeom prst="trapezoid">
          <a:avLst>
            <a:gd name="adj" fmla="val 89672"/>
          </a:avLst>
        </a:prstGeom>
      </dgm:spPr>
    </dgm:pt>
    <dgm:pt modelId="{4D677095-D6BA-442A-B368-9B2F86B95479}" type="pres">
      <dgm:prSet presAssocID="{65C47106-5121-405D-8995-66008E18BAE2}" presName="levelTx" presStyleLbl="revTx" presStyleIdx="0" presStyleCnt="0">
        <dgm:presLayoutVars>
          <dgm:chMax val="1"/>
          <dgm:bulletEnabled val="1"/>
        </dgm:presLayoutVars>
      </dgm:prSet>
      <dgm:spPr/>
    </dgm:pt>
    <dgm:pt modelId="{A4CAC281-DF61-4CCB-8764-C25A2BC7B881}" type="pres">
      <dgm:prSet presAssocID="{BCAFC15E-05BA-4CA0-B98C-FE56288E27EC}" presName="Name8" presStyleCnt="0"/>
      <dgm:spPr/>
    </dgm:pt>
    <dgm:pt modelId="{F0CE3C06-B3ED-4952-9D87-80119ED57526}" type="pres">
      <dgm:prSet presAssocID="{BCAFC15E-05BA-4CA0-B98C-FE56288E27EC}" presName="level" presStyleLbl="node1" presStyleIdx="2" presStyleCnt="3" custLinFactNeighborX="-498" custLinFactNeighborY="-1954">
        <dgm:presLayoutVars>
          <dgm:chMax val="1"/>
          <dgm:bulletEnabled val="1"/>
        </dgm:presLayoutVars>
      </dgm:prSet>
      <dgm:spPr>
        <a:prstGeom prst="trapezoid">
          <a:avLst>
            <a:gd name="adj" fmla="val 89672"/>
          </a:avLst>
        </a:prstGeom>
      </dgm:spPr>
    </dgm:pt>
    <dgm:pt modelId="{AABE63F5-D26A-4950-9411-17436A09438C}" type="pres">
      <dgm:prSet presAssocID="{BCAFC15E-05BA-4CA0-B98C-FE56288E27EC}" presName="levelTx" presStyleLbl="revTx" presStyleIdx="0" presStyleCnt="0">
        <dgm:presLayoutVars>
          <dgm:chMax val="1"/>
          <dgm:bulletEnabled val="1"/>
        </dgm:presLayoutVars>
      </dgm:prSet>
      <dgm:spPr/>
    </dgm:pt>
  </dgm:ptLst>
  <dgm:cxnLst>
    <dgm:cxn modelId="{4F42BE1B-D6B0-4845-B658-68D403CF3DE0}" type="presOf" srcId="{BCAFC15E-05BA-4CA0-B98C-FE56288E27EC}" destId="{AABE63F5-D26A-4950-9411-17436A09438C}" srcOrd="1" destOrd="0" presId="urn:microsoft.com/office/officeart/2005/8/layout/pyramid1"/>
    <dgm:cxn modelId="{BE206129-3E28-444E-A5EB-56B30251C600}" type="presOf" srcId="{059FD8EA-1237-4877-9419-0CA6D469D157}" destId="{A56C934A-3614-4D19-80D6-82938B463CB6}" srcOrd="0" destOrd="0" presId="urn:microsoft.com/office/officeart/2005/8/layout/pyramid1"/>
    <dgm:cxn modelId="{994AFE41-F67F-48B3-8291-A39FB5851348}" srcId="{D2BB4C2A-9F4B-4BB5-90B5-67AA2136DB4F}" destId="{65C47106-5121-405D-8995-66008E18BAE2}" srcOrd="1" destOrd="0" parTransId="{E24B085D-3BE7-4DC3-8C4E-BF48CC5CE458}" sibTransId="{FD58AAD9-84E7-4012-8115-0DC828B67FBF}"/>
    <dgm:cxn modelId="{E7439B4A-8F23-442E-9DB4-E9C69BC2C898}" type="presOf" srcId="{059FD8EA-1237-4877-9419-0CA6D469D157}" destId="{B1B6B473-6168-4792-BBC3-45B6A987916A}" srcOrd="1" destOrd="0" presId="urn:microsoft.com/office/officeart/2005/8/layout/pyramid1"/>
    <dgm:cxn modelId="{303CC570-490E-4D7A-AA51-0374ABFCFD92}" srcId="{D2BB4C2A-9F4B-4BB5-90B5-67AA2136DB4F}" destId="{BCAFC15E-05BA-4CA0-B98C-FE56288E27EC}" srcOrd="2" destOrd="0" parTransId="{3E38C189-7965-46C8-9B2F-F1738995C85F}" sibTransId="{D67D54C0-8C3C-4AA6-8366-6E943D72B05D}"/>
    <dgm:cxn modelId="{8A37D674-351F-4472-99EA-865E835218BC}" type="presOf" srcId="{65C47106-5121-405D-8995-66008E18BAE2}" destId="{4D677095-D6BA-442A-B368-9B2F86B95479}" srcOrd="1" destOrd="0" presId="urn:microsoft.com/office/officeart/2005/8/layout/pyramid1"/>
    <dgm:cxn modelId="{262B6389-A7C0-438A-A401-E8696AF8BBEE}" type="presOf" srcId="{65C47106-5121-405D-8995-66008E18BAE2}" destId="{82E8213C-A178-4D5C-81ED-990E7E850702}" srcOrd="0" destOrd="0" presId="urn:microsoft.com/office/officeart/2005/8/layout/pyramid1"/>
    <dgm:cxn modelId="{F8B6C8E3-9F67-4A4D-862E-A3B31F1ACE3D}" type="presOf" srcId="{D2BB4C2A-9F4B-4BB5-90B5-67AA2136DB4F}" destId="{63D87B4E-FF30-4D0E-B83A-18EAD5A0D602}" srcOrd="0" destOrd="0" presId="urn:microsoft.com/office/officeart/2005/8/layout/pyramid1"/>
    <dgm:cxn modelId="{7C8DB4E7-C8ED-4ECE-B169-1EAFAB073DA4}" srcId="{D2BB4C2A-9F4B-4BB5-90B5-67AA2136DB4F}" destId="{059FD8EA-1237-4877-9419-0CA6D469D157}" srcOrd="0" destOrd="0" parTransId="{B2483061-EBD0-4141-8826-9BAFB44FDE9A}" sibTransId="{0909F959-05CC-468C-BFCC-9D8B62184D29}"/>
    <dgm:cxn modelId="{3A7DF3F4-3B1F-4A84-9691-C3108D7CAB8F}" type="presOf" srcId="{BCAFC15E-05BA-4CA0-B98C-FE56288E27EC}" destId="{F0CE3C06-B3ED-4952-9D87-80119ED57526}" srcOrd="0" destOrd="0" presId="urn:microsoft.com/office/officeart/2005/8/layout/pyramid1"/>
    <dgm:cxn modelId="{43686E2F-546C-405F-BD7E-A91869B7AB58}" type="presParOf" srcId="{63D87B4E-FF30-4D0E-B83A-18EAD5A0D602}" destId="{D2EC7AB4-7549-4913-B798-78B67368B358}" srcOrd="0" destOrd="0" presId="urn:microsoft.com/office/officeart/2005/8/layout/pyramid1"/>
    <dgm:cxn modelId="{3B2E6478-E756-40C8-8B94-8DF9975E8801}" type="presParOf" srcId="{D2EC7AB4-7549-4913-B798-78B67368B358}" destId="{A56C934A-3614-4D19-80D6-82938B463CB6}" srcOrd="0" destOrd="0" presId="urn:microsoft.com/office/officeart/2005/8/layout/pyramid1"/>
    <dgm:cxn modelId="{6C9CAB9A-3B2A-46DB-B6EC-308E22827917}" type="presParOf" srcId="{D2EC7AB4-7549-4913-B798-78B67368B358}" destId="{B1B6B473-6168-4792-BBC3-45B6A987916A}" srcOrd="1" destOrd="0" presId="urn:microsoft.com/office/officeart/2005/8/layout/pyramid1"/>
    <dgm:cxn modelId="{9907BEDA-8E3E-46E4-B148-C0D8D72CDDB8}" type="presParOf" srcId="{63D87B4E-FF30-4D0E-B83A-18EAD5A0D602}" destId="{5BED3405-98F5-4473-9333-D00574F6DD0F}" srcOrd="1" destOrd="0" presId="urn:microsoft.com/office/officeart/2005/8/layout/pyramid1"/>
    <dgm:cxn modelId="{31C34474-C09E-447B-95DD-F24148313D77}" type="presParOf" srcId="{5BED3405-98F5-4473-9333-D00574F6DD0F}" destId="{82E8213C-A178-4D5C-81ED-990E7E850702}" srcOrd="0" destOrd="0" presId="urn:microsoft.com/office/officeart/2005/8/layout/pyramid1"/>
    <dgm:cxn modelId="{00DE5F2F-B395-4492-99A5-1F7B57920E98}" type="presParOf" srcId="{5BED3405-98F5-4473-9333-D00574F6DD0F}" destId="{4D677095-D6BA-442A-B368-9B2F86B95479}" srcOrd="1" destOrd="0" presId="urn:microsoft.com/office/officeart/2005/8/layout/pyramid1"/>
    <dgm:cxn modelId="{3BDCAE0C-48A4-4D55-9A73-625E6AE961DE}" type="presParOf" srcId="{63D87B4E-FF30-4D0E-B83A-18EAD5A0D602}" destId="{A4CAC281-DF61-4CCB-8764-C25A2BC7B881}" srcOrd="2" destOrd="0" presId="urn:microsoft.com/office/officeart/2005/8/layout/pyramid1"/>
    <dgm:cxn modelId="{354DBDAB-A568-4953-9356-9FD5F6703B1F}" type="presParOf" srcId="{A4CAC281-DF61-4CCB-8764-C25A2BC7B881}" destId="{F0CE3C06-B3ED-4952-9D87-80119ED57526}" srcOrd="0" destOrd="0" presId="urn:microsoft.com/office/officeart/2005/8/layout/pyramid1"/>
    <dgm:cxn modelId="{38CF031B-E10E-4CEF-9DAA-2F798D9C6506}" type="presParOf" srcId="{A4CAC281-DF61-4CCB-8764-C25A2BC7B881}" destId="{AABE63F5-D26A-4950-9411-17436A09438C}" srcOrd="1" destOrd="0" presId="urn:microsoft.com/office/officeart/2005/8/layout/pyramid1"/>
  </dgm:cxnLst>
  <dgm:bg/>
  <dgm:whole>
    <a:ln>
      <a:noFill/>
    </a:ln>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BB4C2A-9F4B-4BB5-90B5-67AA2136DB4F}" type="doc">
      <dgm:prSet loTypeId="urn:microsoft.com/office/officeart/2005/8/layout/pyramid1" loCatId="pyramid" qsTypeId="urn:microsoft.com/office/officeart/2005/8/quickstyle/simple1" qsCatId="simple" csTypeId="urn:microsoft.com/office/officeart/2005/8/colors/colorful2" csCatId="colorful" phldr="1"/>
      <dgm:spPr/>
    </dgm:pt>
    <dgm:pt modelId="{059FD8EA-1237-4877-9419-0CA6D469D157}">
      <dgm:prSet phldrT="[Text]"/>
      <dgm:spPr>
        <a:xfrm>
          <a:off x="576149" y="0"/>
          <a:ext cx="1121240" cy="712904"/>
        </a:xfrm>
        <a:prstGeom prst="trapezoid">
          <a:avLst>
            <a:gd name="adj" fmla="val 79250"/>
          </a:avLst>
        </a:prstGeom>
        <a:solidFill>
          <a:srgbClr val="191919">
            <a:lumMod val="10000"/>
            <a:lumOff val="90000"/>
          </a:srgbClr>
        </a:solidFill>
        <a:ln w="25400" cap="flat" cmpd="sng" algn="ctr">
          <a:solidFill>
            <a:srgbClr val="FFFFFF">
              <a:hueOff val="0"/>
              <a:satOff val="0"/>
              <a:lumOff val="0"/>
              <a:alphaOff val="0"/>
            </a:srgbClr>
          </a:solidFill>
          <a:prstDash val="solid"/>
        </a:ln>
        <a:effectLst/>
      </dgm:spPr>
      <dgm:t>
        <a:bodyPr/>
        <a:lstStyle/>
        <a:p>
          <a:r>
            <a:rPr lang="en-US" dirty="0">
              <a:solidFill>
                <a:srgbClr val="6D6E70">
                  <a:hueOff val="0"/>
                  <a:satOff val="0"/>
                  <a:lumOff val="0"/>
                  <a:alphaOff val="0"/>
                </a:srgbClr>
              </a:solidFill>
              <a:latin typeface="HelvNeue Light for IBM"/>
              <a:ea typeface="+mn-ea"/>
              <a:cs typeface="Helvetica"/>
            </a:rPr>
            <a:t> </a:t>
          </a:r>
        </a:p>
      </dgm:t>
    </dgm:pt>
    <dgm:pt modelId="{B2483061-EBD0-4141-8826-9BAFB44FDE9A}" type="parTrans" cxnId="{7C8DB4E7-C8ED-4ECE-B169-1EAFAB073DA4}">
      <dgm:prSet/>
      <dgm:spPr/>
      <dgm:t>
        <a:bodyPr/>
        <a:lstStyle/>
        <a:p>
          <a:endParaRPr lang="en-US"/>
        </a:p>
      </dgm:t>
    </dgm:pt>
    <dgm:pt modelId="{0909F959-05CC-468C-BFCC-9D8B62184D29}" type="sibTrans" cxnId="{7C8DB4E7-C8ED-4ECE-B169-1EAFAB073DA4}">
      <dgm:prSet/>
      <dgm:spPr/>
      <dgm:t>
        <a:bodyPr/>
        <a:lstStyle/>
        <a:p>
          <a:endParaRPr lang="en-US"/>
        </a:p>
      </dgm:t>
    </dgm:pt>
    <dgm:pt modelId="{65C47106-5121-405D-8995-66008E18BAE2}">
      <dgm:prSet phldrT="[Text]"/>
      <dgm:spPr>
        <a:xfrm>
          <a:off x="0" y="712904"/>
          <a:ext cx="2242481" cy="712904"/>
        </a:xfrm>
        <a:prstGeom prst="trapezoid">
          <a:avLst>
            <a:gd name="adj" fmla="val 79250"/>
          </a:avLst>
        </a:prstGeom>
        <a:solidFill>
          <a:srgbClr val="AABB50"/>
        </a:solidFill>
        <a:ln w="25400" cap="flat" cmpd="sng" algn="ctr">
          <a:solidFill>
            <a:srgbClr val="FFFFFF">
              <a:hueOff val="0"/>
              <a:satOff val="0"/>
              <a:lumOff val="0"/>
              <a:alphaOff val="0"/>
            </a:srgbClr>
          </a:solidFill>
          <a:prstDash val="solid"/>
        </a:ln>
        <a:effectLst/>
      </dgm:spPr>
      <dgm:t>
        <a:bodyPr/>
        <a:lstStyle/>
        <a:p>
          <a:r>
            <a:rPr lang="en-US" dirty="0">
              <a:solidFill>
                <a:srgbClr val="6D6E70">
                  <a:hueOff val="0"/>
                  <a:satOff val="0"/>
                  <a:lumOff val="0"/>
                  <a:alphaOff val="0"/>
                </a:srgbClr>
              </a:solidFill>
              <a:latin typeface="HelvNeue Light for IBM"/>
              <a:ea typeface="+mn-ea"/>
              <a:cs typeface="Helvetica"/>
            </a:rPr>
            <a:t> </a:t>
          </a:r>
        </a:p>
      </dgm:t>
    </dgm:pt>
    <dgm:pt modelId="{E24B085D-3BE7-4DC3-8C4E-BF48CC5CE458}" type="parTrans" cxnId="{994AFE41-F67F-48B3-8291-A39FB5851348}">
      <dgm:prSet/>
      <dgm:spPr/>
      <dgm:t>
        <a:bodyPr/>
        <a:lstStyle/>
        <a:p>
          <a:endParaRPr lang="en-US"/>
        </a:p>
      </dgm:t>
    </dgm:pt>
    <dgm:pt modelId="{FD58AAD9-84E7-4012-8115-0DC828B67FBF}" type="sibTrans" cxnId="{994AFE41-F67F-48B3-8291-A39FB5851348}">
      <dgm:prSet/>
      <dgm:spPr/>
      <dgm:t>
        <a:bodyPr/>
        <a:lstStyle/>
        <a:p>
          <a:endParaRPr lang="en-US"/>
        </a:p>
      </dgm:t>
    </dgm:pt>
    <dgm:pt modelId="{63D87B4E-FF30-4D0E-B83A-18EAD5A0D602}" type="pres">
      <dgm:prSet presAssocID="{D2BB4C2A-9F4B-4BB5-90B5-67AA2136DB4F}" presName="Name0" presStyleCnt="0">
        <dgm:presLayoutVars>
          <dgm:dir/>
          <dgm:animLvl val="lvl"/>
          <dgm:resizeHandles val="exact"/>
        </dgm:presLayoutVars>
      </dgm:prSet>
      <dgm:spPr/>
    </dgm:pt>
    <dgm:pt modelId="{D2EC7AB4-7549-4913-B798-78B67368B358}" type="pres">
      <dgm:prSet presAssocID="{059FD8EA-1237-4877-9419-0CA6D469D157}" presName="Name8" presStyleCnt="0"/>
      <dgm:spPr/>
    </dgm:pt>
    <dgm:pt modelId="{A56C934A-3614-4D19-80D6-82938B463CB6}" type="pres">
      <dgm:prSet presAssocID="{059FD8EA-1237-4877-9419-0CA6D469D157}" presName="level" presStyleLbl="node1" presStyleIdx="0" presStyleCnt="2" custLinFactNeighborX="1385">
        <dgm:presLayoutVars>
          <dgm:chMax val="1"/>
          <dgm:bulletEnabled val="1"/>
        </dgm:presLayoutVars>
      </dgm:prSet>
      <dgm:spPr>
        <a:prstGeom prst="trapezoid">
          <a:avLst>
            <a:gd name="adj" fmla="val 79250"/>
          </a:avLst>
        </a:prstGeom>
      </dgm:spPr>
    </dgm:pt>
    <dgm:pt modelId="{B1B6B473-6168-4792-BBC3-45B6A987916A}" type="pres">
      <dgm:prSet presAssocID="{059FD8EA-1237-4877-9419-0CA6D469D157}" presName="levelTx" presStyleLbl="revTx" presStyleIdx="0" presStyleCnt="0">
        <dgm:presLayoutVars>
          <dgm:chMax val="1"/>
          <dgm:bulletEnabled val="1"/>
        </dgm:presLayoutVars>
      </dgm:prSet>
      <dgm:spPr/>
    </dgm:pt>
    <dgm:pt modelId="{5BED3405-98F5-4473-9333-D00574F6DD0F}" type="pres">
      <dgm:prSet presAssocID="{65C47106-5121-405D-8995-66008E18BAE2}" presName="Name8" presStyleCnt="0"/>
      <dgm:spPr/>
    </dgm:pt>
    <dgm:pt modelId="{82E8213C-A178-4D5C-81ED-990E7E850702}" type="pres">
      <dgm:prSet presAssocID="{65C47106-5121-405D-8995-66008E18BAE2}" presName="level" presStyleLbl="node1" presStyleIdx="1" presStyleCnt="2" custLinFactNeighborX="-22781" custLinFactNeighborY="45704">
        <dgm:presLayoutVars>
          <dgm:chMax val="1"/>
          <dgm:bulletEnabled val="1"/>
        </dgm:presLayoutVars>
      </dgm:prSet>
      <dgm:spPr>
        <a:prstGeom prst="trapezoid">
          <a:avLst>
            <a:gd name="adj" fmla="val 79250"/>
          </a:avLst>
        </a:prstGeom>
      </dgm:spPr>
    </dgm:pt>
    <dgm:pt modelId="{4D677095-D6BA-442A-B368-9B2F86B95479}" type="pres">
      <dgm:prSet presAssocID="{65C47106-5121-405D-8995-66008E18BAE2}" presName="levelTx" presStyleLbl="revTx" presStyleIdx="0" presStyleCnt="0">
        <dgm:presLayoutVars>
          <dgm:chMax val="1"/>
          <dgm:bulletEnabled val="1"/>
        </dgm:presLayoutVars>
      </dgm:prSet>
      <dgm:spPr/>
    </dgm:pt>
  </dgm:ptLst>
  <dgm:cxnLst>
    <dgm:cxn modelId="{994AFE41-F67F-48B3-8291-A39FB5851348}" srcId="{D2BB4C2A-9F4B-4BB5-90B5-67AA2136DB4F}" destId="{65C47106-5121-405D-8995-66008E18BAE2}" srcOrd="1" destOrd="0" parTransId="{E24B085D-3BE7-4DC3-8C4E-BF48CC5CE458}" sibTransId="{FD58AAD9-84E7-4012-8115-0DC828B67FBF}"/>
    <dgm:cxn modelId="{5F8E0097-FD5E-4B23-AD79-FD4B6CBC07FD}" type="presOf" srcId="{65C47106-5121-405D-8995-66008E18BAE2}" destId="{4D677095-D6BA-442A-B368-9B2F86B95479}" srcOrd="1" destOrd="0" presId="urn:microsoft.com/office/officeart/2005/8/layout/pyramid1"/>
    <dgm:cxn modelId="{E3EE4698-D8D2-4574-83B6-B99975114044}" type="presOf" srcId="{059FD8EA-1237-4877-9419-0CA6D469D157}" destId="{B1B6B473-6168-4792-BBC3-45B6A987916A}" srcOrd="1" destOrd="0" presId="urn:microsoft.com/office/officeart/2005/8/layout/pyramid1"/>
    <dgm:cxn modelId="{0C990BAF-3A3C-465E-A5E0-4AA39B05A803}" type="presOf" srcId="{D2BB4C2A-9F4B-4BB5-90B5-67AA2136DB4F}" destId="{63D87B4E-FF30-4D0E-B83A-18EAD5A0D602}" srcOrd="0" destOrd="0" presId="urn:microsoft.com/office/officeart/2005/8/layout/pyramid1"/>
    <dgm:cxn modelId="{6B41D9BF-933D-4191-8DEB-911691DEE7E9}" type="presOf" srcId="{65C47106-5121-405D-8995-66008E18BAE2}" destId="{82E8213C-A178-4D5C-81ED-990E7E850702}" srcOrd="0" destOrd="0" presId="urn:microsoft.com/office/officeart/2005/8/layout/pyramid1"/>
    <dgm:cxn modelId="{88846BE6-4E48-4EF0-B24F-F96A5C72D71A}" type="presOf" srcId="{059FD8EA-1237-4877-9419-0CA6D469D157}" destId="{A56C934A-3614-4D19-80D6-82938B463CB6}" srcOrd="0" destOrd="0" presId="urn:microsoft.com/office/officeart/2005/8/layout/pyramid1"/>
    <dgm:cxn modelId="{7C8DB4E7-C8ED-4ECE-B169-1EAFAB073DA4}" srcId="{D2BB4C2A-9F4B-4BB5-90B5-67AA2136DB4F}" destId="{059FD8EA-1237-4877-9419-0CA6D469D157}" srcOrd="0" destOrd="0" parTransId="{B2483061-EBD0-4141-8826-9BAFB44FDE9A}" sibTransId="{0909F959-05CC-468C-BFCC-9D8B62184D29}"/>
    <dgm:cxn modelId="{1871D7DE-2C0E-4095-A4F8-1DB4575C4CE8}" type="presParOf" srcId="{63D87B4E-FF30-4D0E-B83A-18EAD5A0D602}" destId="{D2EC7AB4-7549-4913-B798-78B67368B358}" srcOrd="0" destOrd="0" presId="urn:microsoft.com/office/officeart/2005/8/layout/pyramid1"/>
    <dgm:cxn modelId="{10FCC3A8-3115-4872-8593-AF929630C264}" type="presParOf" srcId="{D2EC7AB4-7549-4913-B798-78B67368B358}" destId="{A56C934A-3614-4D19-80D6-82938B463CB6}" srcOrd="0" destOrd="0" presId="urn:microsoft.com/office/officeart/2005/8/layout/pyramid1"/>
    <dgm:cxn modelId="{1E152738-CA7F-4BC7-8CC1-1B3763D4486D}" type="presParOf" srcId="{D2EC7AB4-7549-4913-B798-78B67368B358}" destId="{B1B6B473-6168-4792-BBC3-45B6A987916A}" srcOrd="1" destOrd="0" presId="urn:microsoft.com/office/officeart/2005/8/layout/pyramid1"/>
    <dgm:cxn modelId="{6B6F4CEC-BEE4-4B11-B8B8-6F7EECF0C173}" type="presParOf" srcId="{63D87B4E-FF30-4D0E-B83A-18EAD5A0D602}" destId="{5BED3405-98F5-4473-9333-D00574F6DD0F}" srcOrd="1" destOrd="0" presId="urn:microsoft.com/office/officeart/2005/8/layout/pyramid1"/>
    <dgm:cxn modelId="{2325359D-FAE6-4C1C-97FF-698107DF5F82}" type="presParOf" srcId="{5BED3405-98F5-4473-9333-D00574F6DD0F}" destId="{82E8213C-A178-4D5C-81ED-990E7E850702}" srcOrd="0" destOrd="0" presId="urn:microsoft.com/office/officeart/2005/8/layout/pyramid1"/>
    <dgm:cxn modelId="{00E0AC0E-DCFE-4EE3-B0C7-EB5A9F282E65}" type="presParOf" srcId="{5BED3405-98F5-4473-9333-D00574F6DD0F}" destId="{4D677095-D6BA-442A-B368-9B2F86B95479}" srcOrd="1" destOrd="0" presId="urn:microsoft.com/office/officeart/2005/8/layout/pyramid1"/>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2BB4C2A-9F4B-4BB5-90B5-67AA2136DB4F}" type="doc">
      <dgm:prSet loTypeId="urn:microsoft.com/office/officeart/2005/8/layout/pyramid1" loCatId="pyramid" qsTypeId="urn:microsoft.com/office/officeart/2005/8/quickstyle/simple1" qsCatId="simple" csTypeId="urn:microsoft.com/office/officeart/2005/8/colors/colorful2" csCatId="colorful" phldr="1"/>
      <dgm:spPr/>
    </dgm:pt>
    <dgm:pt modelId="{65C47106-5121-405D-8995-66008E18BAE2}">
      <dgm:prSet phldrT="[Text]"/>
      <dgm:spPr>
        <a:xfrm>
          <a:off x="0" y="0"/>
          <a:ext cx="2199616" cy="1535139"/>
        </a:xfrm>
        <a:prstGeom prst="trapezoid">
          <a:avLst>
            <a:gd name="adj" fmla="val 79250"/>
          </a:avLst>
        </a:prstGeom>
        <a:solidFill>
          <a:srgbClr val="AABB50"/>
        </a:solidFill>
        <a:ln w="25400" cap="flat" cmpd="sng" algn="ctr">
          <a:solidFill>
            <a:srgbClr val="FFFFFF">
              <a:hueOff val="0"/>
              <a:satOff val="0"/>
              <a:lumOff val="0"/>
              <a:alphaOff val="0"/>
            </a:srgbClr>
          </a:solidFill>
          <a:prstDash val="solid"/>
        </a:ln>
        <a:effectLst/>
      </dgm:spPr>
      <dgm:t>
        <a:bodyPr/>
        <a:lstStyle/>
        <a:p>
          <a:r>
            <a:rPr lang="en-US" dirty="0">
              <a:solidFill>
                <a:srgbClr val="6D6E70">
                  <a:hueOff val="0"/>
                  <a:satOff val="0"/>
                  <a:lumOff val="0"/>
                  <a:alphaOff val="0"/>
                </a:srgbClr>
              </a:solidFill>
              <a:latin typeface="HelvNeue Light for IBM"/>
              <a:ea typeface="+mn-ea"/>
              <a:cs typeface="Helvetica"/>
            </a:rPr>
            <a:t> </a:t>
          </a:r>
        </a:p>
      </dgm:t>
    </dgm:pt>
    <dgm:pt modelId="{FD58AAD9-84E7-4012-8115-0DC828B67FBF}" type="sibTrans" cxnId="{994AFE41-F67F-48B3-8291-A39FB5851348}">
      <dgm:prSet/>
      <dgm:spPr/>
      <dgm:t>
        <a:bodyPr/>
        <a:lstStyle/>
        <a:p>
          <a:endParaRPr lang="en-US"/>
        </a:p>
      </dgm:t>
    </dgm:pt>
    <dgm:pt modelId="{E24B085D-3BE7-4DC3-8C4E-BF48CC5CE458}" type="parTrans" cxnId="{994AFE41-F67F-48B3-8291-A39FB5851348}">
      <dgm:prSet/>
      <dgm:spPr/>
      <dgm:t>
        <a:bodyPr/>
        <a:lstStyle/>
        <a:p>
          <a:endParaRPr lang="en-US"/>
        </a:p>
      </dgm:t>
    </dgm:pt>
    <dgm:pt modelId="{63D87B4E-FF30-4D0E-B83A-18EAD5A0D602}" type="pres">
      <dgm:prSet presAssocID="{D2BB4C2A-9F4B-4BB5-90B5-67AA2136DB4F}" presName="Name0" presStyleCnt="0">
        <dgm:presLayoutVars>
          <dgm:dir/>
          <dgm:animLvl val="lvl"/>
          <dgm:resizeHandles val="exact"/>
        </dgm:presLayoutVars>
      </dgm:prSet>
      <dgm:spPr/>
    </dgm:pt>
    <dgm:pt modelId="{5BED3405-98F5-4473-9333-D00574F6DD0F}" type="pres">
      <dgm:prSet presAssocID="{65C47106-5121-405D-8995-66008E18BAE2}" presName="Name8" presStyleCnt="0"/>
      <dgm:spPr/>
    </dgm:pt>
    <dgm:pt modelId="{82E8213C-A178-4D5C-81ED-990E7E850702}" type="pres">
      <dgm:prSet presAssocID="{65C47106-5121-405D-8995-66008E18BAE2}" presName="level" presStyleLbl="node1" presStyleIdx="0" presStyleCnt="1" custLinFactY="2416" custLinFactNeighborX="81148" custLinFactNeighborY="100000">
        <dgm:presLayoutVars>
          <dgm:chMax val="1"/>
          <dgm:bulletEnabled val="1"/>
        </dgm:presLayoutVars>
      </dgm:prSet>
      <dgm:spPr>
        <a:prstGeom prst="trapezoid">
          <a:avLst>
            <a:gd name="adj" fmla="val 79250"/>
          </a:avLst>
        </a:prstGeom>
      </dgm:spPr>
    </dgm:pt>
    <dgm:pt modelId="{4D677095-D6BA-442A-B368-9B2F86B95479}" type="pres">
      <dgm:prSet presAssocID="{65C47106-5121-405D-8995-66008E18BAE2}" presName="levelTx" presStyleLbl="revTx" presStyleIdx="0" presStyleCnt="0">
        <dgm:presLayoutVars>
          <dgm:chMax val="1"/>
          <dgm:bulletEnabled val="1"/>
        </dgm:presLayoutVars>
      </dgm:prSet>
      <dgm:spPr/>
    </dgm:pt>
  </dgm:ptLst>
  <dgm:cxnLst>
    <dgm:cxn modelId="{0A5FD433-DFD5-4D76-A785-89128DD72701}" type="presOf" srcId="{65C47106-5121-405D-8995-66008E18BAE2}" destId="{82E8213C-A178-4D5C-81ED-990E7E850702}" srcOrd="0" destOrd="0" presId="urn:microsoft.com/office/officeart/2005/8/layout/pyramid1"/>
    <dgm:cxn modelId="{994AFE41-F67F-48B3-8291-A39FB5851348}" srcId="{D2BB4C2A-9F4B-4BB5-90B5-67AA2136DB4F}" destId="{65C47106-5121-405D-8995-66008E18BAE2}" srcOrd="0" destOrd="0" parTransId="{E24B085D-3BE7-4DC3-8C4E-BF48CC5CE458}" sibTransId="{FD58AAD9-84E7-4012-8115-0DC828B67FBF}"/>
    <dgm:cxn modelId="{6AEB3BC2-935E-41DB-A7CA-EEAFABC3A99E}" type="presOf" srcId="{65C47106-5121-405D-8995-66008E18BAE2}" destId="{4D677095-D6BA-442A-B368-9B2F86B95479}" srcOrd="1" destOrd="0" presId="urn:microsoft.com/office/officeart/2005/8/layout/pyramid1"/>
    <dgm:cxn modelId="{6101A2D7-0876-41A6-BC25-614FB351FD1E}" type="presOf" srcId="{D2BB4C2A-9F4B-4BB5-90B5-67AA2136DB4F}" destId="{63D87B4E-FF30-4D0E-B83A-18EAD5A0D602}" srcOrd="0" destOrd="0" presId="urn:microsoft.com/office/officeart/2005/8/layout/pyramid1"/>
    <dgm:cxn modelId="{BD447128-5236-4D52-BB43-75DA49D2E68A}" type="presParOf" srcId="{63D87B4E-FF30-4D0E-B83A-18EAD5A0D602}" destId="{5BED3405-98F5-4473-9333-D00574F6DD0F}" srcOrd="0" destOrd="0" presId="urn:microsoft.com/office/officeart/2005/8/layout/pyramid1"/>
    <dgm:cxn modelId="{A985924D-1418-4C7C-B01C-3FA058E4284D}" type="presParOf" srcId="{5BED3405-98F5-4473-9333-D00574F6DD0F}" destId="{82E8213C-A178-4D5C-81ED-990E7E850702}" srcOrd="0" destOrd="0" presId="urn:microsoft.com/office/officeart/2005/8/layout/pyramid1"/>
    <dgm:cxn modelId="{1B4D6BA2-9EBD-47AA-B16E-A18761549BB8}" type="presParOf" srcId="{5BED3405-98F5-4473-9333-D00574F6DD0F}" destId="{4D677095-D6BA-442A-B368-9B2F86B95479}" srcOrd="1" destOrd="0" presId="urn:microsoft.com/office/officeart/2005/8/layout/pyramid1"/>
  </dgm:cxnLst>
  <dgm:bg/>
  <dgm:whole>
    <a:ln>
      <a:noFill/>
    </a:ln>
  </dgm:whole>
  <dgm:extLst>
    <a:ext uri="http://schemas.microsoft.com/office/drawing/2008/diagram">
      <dsp:dataModelExt xmlns:dsp="http://schemas.microsoft.com/office/drawing/2008/diagram" relId="rId14"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2BB4C2A-9F4B-4BB5-90B5-67AA2136DB4F}" type="doc">
      <dgm:prSet loTypeId="urn:microsoft.com/office/officeart/2005/8/layout/pyramid1" loCatId="pyramid" qsTypeId="urn:microsoft.com/office/officeart/2005/8/quickstyle/simple1" qsCatId="simple" csTypeId="urn:microsoft.com/office/officeart/2005/8/colors/colorful2" csCatId="colorful" phldr="1"/>
      <dgm:spPr/>
    </dgm:pt>
    <dgm:pt modelId="{059FD8EA-1237-4877-9419-0CA6D469D157}">
      <dgm:prSet phldrT="[Text]"/>
      <dgm:spPr>
        <a:xfrm>
          <a:off x="1154461" y="0"/>
          <a:ext cx="1138691" cy="634922"/>
        </a:xfrm>
        <a:prstGeom prst="trapezoid">
          <a:avLst>
            <a:gd name="adj" fmla="val 89672"/>
          </a:avLst>
        </a:prstGeom>
        <a:solidFill>
          <a:srgbClr val="EEECE1">
            <a:lumMod val="75000"/>
          </a:srgbClr>
        </a:solidFill>
        <a:ln w="25400" cap="flat" cmpd="sng" algn="ctr">
          <a:solidFill>
            <a:sysClr val="window" lastClr="FFFFFF">
              <a:hueOff val="0"/>
              <a:satOff val="0"/>
              <a:lumOff val="0"/>
              <a:alphaOff val="0"/>
            </a:sysClr>
          </a:solidFill>
          <a:prstDash val="solid"/>
        </a:ln>
        <a:effectLst/>
      </dgm:spPr>
      <dgm:t>
        <a:bodyPr/>
        <a:lstStyle/>
        <a:p>
          <a:r>
            <a:rPr lang="en-US" dirty="0">
              <a:solidFill>
                <a:sysClr val="windowText" lastClr="000000">
                  <a:hueOff val="0"/>
                  <a:satOff val="0"/>
                  <a:lumOff val="0"/>
                  <a:alphaOff val="0"/>
                </a:sysClr>
              </a:solidFill>
              <a:latin typeface="Calibri"/>
              <a:ea typeface="+mn-ea"/>
              <a:cs typeface="+mn-cs"/>
            </a:rPr>
            <a:t> </a:t>
          </a:r>
        </a:p>
      </dgm:t>
    </dgm:pt>
    <dgm:pt modelId="{B2483061-EBD0-4141-8826-9BAFB44FDE9A}" type="parTrans" cxnId="{7C8DB4E7-C8ED-4ECE-B169-1EAFAB073DA4}">
      <dgm:prSet/>
      <dgm:spPr/>
      <dgm:t>
        <a:bodyPr/>
        <a:lstStyle/>
        <a:p>
          <a:endParaRPr lang="en-US"/>
        </a:p>
      </dgm:t>
    </dgm:pt>
    <dgm:pt modelId="{0909F959-05CC-468C-BFCC-9D8B62184D29}" type="sibTrans" cxnId="{7C8DB4E7-C8ED-4ECE-B169-1EAFAB073DA4}">
      <dgm:prSet/>
      <dgm:spPr/>
      <dgm:t>
        <a:bodyPr/>
        <a:lstStyle/>
        <a:p>
          <a:endParaRPr lang="en-US"/>
        </a:p>
      </dgm:t>
    </dgm:pt>
    <dgm:pt modelId="{65C47106-5121-405D-8995-66008E18BAE2}">
      <dgm:prSet phldrT="[Text]"/>
      <dgm:spPr>
        <a:xfrm>
          <a:off x="569345" y="634922"/>
          <a:ext cx="2277382" cy="634922"/>
        </a:xfrm>
        <a:prstGeom prst="trapezoid">
          <a:avLst>
            <a:gd name="adj" fmla="val 89672"/>
          </a:avLst>
        </a:prstGeom>
        <a:solidFill>
          <a:srgbClr val="C0504D">
            <a:hueOff val="2340759"/>
            <a:satOff val="-2919"/>
            <a:lumOff val="686"/>
            <a:alphaOff val="0"/>
          </a:srgbClr>
        </a:solidFill>
        <a:ln w="25400" cap="flat" cmpd="sng" algn="ctr">
          <a:solidFill>
            <a:sysClr val="window" lastClr="FFFFFF">
              <a:hueOff val="0"/>
              <a:satOff val="0"/>
              <a:lumOff val="0"/>
              <a:alphaOff val="0"/>
            </a:sysClr>
          </a:solidFill>
          <a:prstDash val="solid"/>
        </a:ln>
        <a:effectLst/>
      </dgm:spPr>
      <dgm:t>
        <a:bodyPr/>
        <a:lstStyle/>
        <a:p>
          <a:r>
            <a:rPr lang="en-US" dirty="0">
              <a:solidFill>
                <a:sysClr val="windowText" lastClr="000000">
                  <a:hueOff val="0"/>
                  <a:satOff val="0"/>
                  <a:lumOff val="0"/>
                  <a:alphaOff val="0"/>
                </a:sysClr>
              </a:solidFill>
              <a:latin typeface="Calibri"/>
              <a:ea typeface="+mn-ea"/>
              <a:cs typeface="+mn-cs"/>
            </a:rPr>
            <a:t> </a:t>
          </a:r>
        </a:p>
      </dgm:t>
    </dgm:pt>
    <dgm:pt modelId="{E24B085D-3BE7-4DC3-8C4E-BF48CC5CE458}" type="parTrans" cxnId="{994AFE41-F67F-48B3-8291-A39FB5851348}">
      <dgm:prSet/>
      <dgm:spPr/>
      <dgm:t>
        <a:bodyPr/>
        <a:lstStyle/>
        <a:p>
          <a:endParaRPr lang="en-US"/>
        </a:p>
      </dgm:t>
    </dgm:pt>
    <dgm:pt modelId="{FD58AAD9-84E7-4012-8115-0DC828B67FBF}" type="sibTrans" cxnId="{994AFE41-F67F-48B3-8291-A39FB5851348}">
      <dgm:prSet/>
      <dgm:spPr/>
      <dgm:t>
        <a:bodyPr/>
        <a:lstStyle/>
        <a:p>
          <a:endParaRPr lang="en-US"/>
        </a:p>
      </dgm:t>
    </dgm:pt>
    <dgm:pt modelId="{BCAFC15E-05BA-4CA0-B98C-FE56288E27EC}">
      <dgm:prSet phldrT="[Text]"/>
      <dgm:spPr>
        <a:xfrm>
          <a:off x="0" y="1257438"/>
          <a:ext cx="3416073" cy="634922"/>
        </a:xfrm>
        <a:prstGeom prst="trapezoid">
          <a:avLst>
            <a:gd name="adj" fmla="val 89672"/>
          </a:avLst>
        </a:prstGeom>
        <a:solidFill>
          <a:srgbClr val="C0504D">
            <a:hueOff val="4681519"/>
            <a:satOff val="-5839"/>
            <a:lumOff val="1373"/>
            <a:alphaOff val="0"/>
          </a:srgbClr>
        </a:solidFill>
        <a:ln w="25400" cap="flat" cmpd="sng" algn="ctr">
          <a:solidFill>
            <a:sysClr val="window" lastClr="FFFFFF">
              <a:hueOff val="0"/>
              <a:satOff val="0"/>
              <a:lumOff val="0"/>
              <a:alphaOff val="0"/>
            </a:sysClr>
          </a:solidFill>
          <a:prstDash val="solid"/>
        </a:ln>
        <a:effectLst/>
      </dgm:spPr>
      <dgm:t>
        <a:bodyPr/>
        <a:lstStyle/>
        <a:p>
          <a:r>
            <a:rPr lang="en-US" dirty="0">
              <a:solidFill>
                <a:sysClr val="windowText" lastClr="000000">
                  <a:hueOff val="0"/>
                  <a:satOff val="0"/>
                  <a:lumOff val="0"/>
                  <a:alphaOff val="0"/>
                </a:sysClr>
              </a:solidFill>
              <a:latin typeface="Calibri"/>
              <a:ea typeface="+mn-ea"/>
              <a:cs typeface="+mn-cs"/>
            </a:rPr>
            <a:t> </a:t>
          </a:r>
        </a:p>
      </dgm:t>
    </dgm:pt>
    <dgm:pt modelId="{3E38C189-7965-46C8-9B2F-F1738995C85F}" type="parTrans" cxnId="{303CC570-490E-4D7A-AA51-0374ABFCFD92}">
      <dgm:prSet/>
      <dgm:spPr/>
      <dgm:t>
        <a:bodyPr/>
        <a:lstStyle/>
        <a:p>
          <a:endParaRPr lang="en-US"/>
        </a:p>
      </dgm:t>
    </dgm:pt>
    <dgm:pt modelId="{D67D54C0-8C3C-4AA6-8366-6E943D72B05D}" type="sibTrans" cxnId="{303CC570-490E-4D7A-AA51-0374ABFCFD92}">
      <dgm:prSet/>
      <dgm:spPr/>
      <dgm:t>
        <a:bodyPr/>
        <a:lstStyle/>
        <a:p>
          <a:endParaRPr lang="en-US"/>
        </a:p>
      </dgm:t>
    </dgm:pt>
    <dgm:pt modelId="{63D87B4E-FF30-4D0E-B83A-18EAD5A0D602}" type="pres">
      <dgm:prSet presAssocID="{D2BB4C2A-9F4B-4BB5-90B5-67AA2136DB4F}" presName="Name0" presStyleCnt="0">
        <dgm:presLayoutVars>
          <dgm:dir/>
          <dgm:animLvl val="lvl"/>
          <dgm:resizeHandles val="exact"/>
        </dgm:presLayoutVars>
      </dgm:prSet>
      <dgm:spPr/>
    </dgm:pt>
    <dgm:pt modelId="{D2EC7AB4-7549-4913-B798-78B67368B358}" type="pres">
      <dgm:prSet presAssocID="{059FD8EA-1237-4877-9419-0CA6D469D157}" presName="Name8" presStyleCnt="0"/>
      <dgm:spPr/>
    </dgm:pt>
    <dgm:pt modelId="{A56C934A-3614-4D19-80D6-82938B463CB6}" type="pres">
      <dgm:prSet presAssocID="{059FD8EA-1237-4877-9419-0CA6D469D157}" presName="level" presStyleLbl="node1" presStyleIdx="0" presStyleCnt="3" custLinFactNeighborX="1385">
        <dgm:presLayoutVars>
          <dgm:chMax val="1"/>
          <dgm:bulletEnabled val="1"/>
        </dgm:presLayoutVars>
      </dgm:prSet>
      <dgm:spPr/>
    </dgm:pt>
    <dgm:pt modelId="{B1B6B473-6168-4792-BBC3-45B6A987916A}" type="pres">
      <dgm:prSet presAssocID="{059FD8EA-1237-4877-9419-0CA6D469D157}" presName="levelTx" presStyleLbl="revTx" presStyleIdx="0" presStyleCnt="0">
        <dgm:presLayoutVars>
          <dgm:chMax val="1"/>
          <dgm:bulletEnabled val="1"/>
        </dgm:presLayoutVars>
      </dgm:prSet>
      <dgm:spPr/>
    </dgm:pt>
    <dgm:pt modelId="{5BED3405-98F5-4473-9333-D00574F6DD0F}" type="pres">
      <dgm:prSet presAssocID="{65C47106-5121-405D-8995-66008E18BAE2}" presName="Name8" presStyleCnt="0"/>
      <dgm:spPr/>
    </dgm:pt>
    <dgm:pt modelId="{82E8213C-A178-4D5C-81ED-990E7E850702}" type="pres">
      <dgm:prSet presAssocID="{65C47106-5121-405D-8995-66008E18BAE2}" presName="level" presStyleLbl="node1" presStyleIdx="1" presStyleCnt="3">
        <dgm:presLayoutVars>
          <dgm:chMax val="1"/>
          <dgm:bulletEnabled val="1"/>
        </dgm:presLayoutVars>
      </dgm:prSet>
      <dgm:spPr/>
    </dgm:pt>
    <dgm:pt modelId="{4D677095-D6BA-442A-B368-9B2F86B95479}" type="pres">
      <dgm:prSet presAssocID="{65C47106-5121-405D-8995-66008E18BAE2}" presName="levelTx" presStyleLbl="revTx" presStyleIdx="0" presStyleCnt="0">
        <dgm:presLayoutVars>
          <dgm:chMax val="1"/>
          <dgm:bulletEnabled val="1"/>
        </dgm:presLayoutVars>
      </dgm:prSet>
      <dgm:spPr/>
    </dgm:pt>
    <dgm:pt modelId="{A4CAC281-DF61-4CCB-8764-C25A2BC7B881}" type="pres">
      <dgm:prSet presAssocID="{BCAFC15E-05BA-4CA0-B98C-FE56288E27EC}" presName="Name8" presStyleCnt="0"/>
      <dgm:spPr/>
    </dgm:pt>
    <dgm:pt modelId="{F0CE3C06-B3ED-4952-9D87-80119ED57526}" type="pres">
      <dgm:prSet presAssocID="{BCAFC15E-05BA-4CA0-B98C-FE56288E27EC}" presName="level" presStyleLbl="node1" presStyleIdx="2" presStyleCnt="3" custLinFactNeighborX="-498" custLinFactNeighborY="-1954">
        <dgm:presLayoutVars>
          <dgm:chMax val="1"/>
          <dgm:bulletEnabled val="1"/>
        </dgm:presLayoutVars>
      </dgm:prSet>
      <dgm:spPr/>
    </dgm:pt>
    <dgm:pt modelId="{AABE63F5-D26A-4950-9411-17436A09438C}" type="pres">
      <dgm:prSet presAssocID="{BCAFC15E-05BA-4CA0-B98C-FE56288E27EC}" presName="levelTx" presStyleLbl="revTx" presStyleIdx="0" presStyleCnt="0">
        <dgm:presLayoutVars>
          <dgm:chMax val="1"/>
          <dgm:bulletEnabled val="1"/>
        </dgm:presLayoutVars>
      </dgm:prSet>
      <dgm:spPr/>
    </dgm:pt>
  </dgm:ptLst>
  <dgm:cxnLst>
    <dgm:cxn modelId="{BFE19311-5E7E-4256-A480-2873BA78A071}" type="presOf" srcId="{BCAFC15E-05BA-4CA0-B98C-FE56288E27EC}" destId="{F0CE3C06-B3ED-4952-9D87-80119ED57526}" srcOrd="0" destOrd="0" presId="urn:microsoft.com/office/officeart/2005/8/layout/pyramid1"/>
    <dgm:cxn modelId="{994AFE41-F67F-48B3-8291-A39FB5851348}" srcId="{D2BB4C2A-9F4B-4BB5-90B5-67AA2136DB4F}" destId="{65C47106-5121-405D-8995-66008E18BAE2}" srcOrd="1" destOrd="0" parTransId="{E24B085D-3BE7-4DC3-8C4E-BF48CC5CE458}" sibTransId="{FD58AAD9-84E7-4012-8115-0DC828B67FBF}"/>
    <dgm:cxn modelId="{95D2B143-95A0-4BDD-A2C5-3687A39BE9E3}" type="presOf" srcId="{059FD8EA-1237-4877-9419-0CA6D469D157}" destId="{B1B6B473-6168-4792-BBC3-45B6A987916A}" srcOrd="1" destOrd="0" presId="urn:microsoft.com/office/officeart/2005/8/layout/pyramid1"/>
    <dgm:cxn modelId="{D524424A-28D5-4D25-878F-F67F77DA8CEF}" type="presOf" srcId="{059FD8EA-1237-4877-9419-0CA6D469D157}" destId="{A56C934A-3614-4D19-80D6-82938B463CB6}" srcOrd="0" destOrd="0" presId="urn:microsoft.com/office/officeart/2005/8/layout/pyramid1"/>
    <dgm:cxn modelId="{84E4B155-2EF0-4657-9DBC-63EC6F8905D1}" type="presOf" srcId="{65C47106-5121-405D-8995-66008E18BAE2}" destId="{4D677095-D6BA-442A-B368-9B2F86B95479}" srcOrd="1" destOrd="0" presId="urn:microsoft.com/office/officeart/2005/8/layout/pyramid1"/>
    <dgm:cxn modelId="{303CC570-490E-4D7A-AA51-0374ABFCFD92}" srcId="{D2BB4C2A-9F4B-4BB5-90B5-67AA2136DB4F}" destId="{BCAFC15E-05BA-4CA0-B98C-FE56288E27EC}" srcOrd="2" destOrd="0" parTransId="{3E38C189-7965-46C8-9B2F-F1738995C85F}" sibTransId="{D67D54C0-8C3C-4AA6-8366-6E943D72B05D}"/>
    <dgm:cxn modelId="{9B96418B-6584-462C-B49B-8E6655CB60DD}" type="presOf" srcId="{65C47106-5121-405D-8995-66008E18BAE2}" destId="{82E8213C-A178-4D5C-81ED-990E7E850702}" srcOrd="0" destOrd="0" presId="urn:microsoft.com/office/officeart/2005/8/layout/pyramid1"/>
    <dgm:cxn modelId="{2C4A01A5-99B2-4429-9017-0127F56898D2}" type="presOf" srcId="{BCAFC15E-05BA-4CA0-B98C-FE56288E27EC}" destId="{AABE63F5-D26A-4950-9411-17436A09438C}" srcOrd="1" destOrd="0" presId="urn:microsoft.com/office/officeart/2005/8/layout/pyramid1"/>
    <dgm:cxn modelId="{52F633BB-9681-4160-BDF2-5D52E349E288}" type="presOf" srcId="{D2BB4C2A-9F4B-4BB5-90B5-67AA2136DB4F}" destId="{63D87B4E-FF30-4D0E-B83A-18EAD5A0D602}" srcOrd="0" destOrd="0" presId="urn:microsoft.com/office/officeart/2005/8/layout/pyramid1"/>
    <dgm:cxn modelId="{7C8DB4E7-C8ED-4ECE-B169-1EAFAB073DA4}" srcId="{D2BB4C2A-9F4B-4BB5-90B5-67AA2136DB4F}" destId="{059FD8EA-1237-4877-9419-0CA6D469D157}" srcOrd="0" destOrd="0" parTransId="{B2483061-EBD0-4141-8826-9BAFB44FDE9A}" sibTransId="{0909F959-05CC-468C-BFCC-9D8B62184D29}"/>
    <dgm:cxn modelId="{06A62DCE-B59A-404C-B8F1-3ABA9C452EFD}" type="presParOf" srcId="{63D87B4E-FF30-4D0E-B83A-18EAD5A0D602}" destId="{D2EC7AB4-7549-4913-B798-78B67368B358}" srcOrd="0" destOrd="0" presId="urn:microsoft.com/office/officeart/2005/8/layout/pyramid1"/>
    <dgm:cxn modelId="{FBCB0E74-685A-44EE-BB60-A0DED31BF125}" type="presParOf" srcId="{D2EC7AB4-7549-4913-B798-78B67368B358}" destId="{A56C934A-3614-4D19-80D6-82938B463CB6}" srcOrd="0" destOrd="0" presId="urn:microsoft.com/office/officeart/2005/8/layout/pyramid1"/>
    <dgm:cxn modelId="{65300DC5-5034-481D-9E8B-998AD963F75A}" type="presParOf" srcId="{D2EC7AB4-7549-4913-B798-78B67368B358}" destId="{B1B6B473-6168-4792-BBC3-45B6A987916A}" srcOrd="1" destOrd="0" presId="urn:microsoft.com/office/officeart/2005/8/layout/pyramid1"/>
    <dgm:cxn modelId="{551FC92D-78CA-45A3-851B-821211B3EEE5}" type="presParOf" srcId="{63D87B4E-FF30-4D0E-B83A-18EAD5A0D602}" destId="{5BED3405-98F5-4473-9333-D00574F6DD0F}" srcOrd="1" destOrd="0" presId="urn:microsoft.com/office/officeart/2005/8/layout/pyramid1"/>
    <dgm:cxn modelId="{74D760CB-5B3B-41A5-B7A3-02CB28B2DD21}" type="presParOf" srcId="{5BED3405-98F5-4473-9333-D00574F6DD0F}" destId="{82E8213C-A178-4D5C-81ED-990E7E850702}" srcOrd="0" destOrd="0" presId="urn:microsoft.com/office/officeart/2005/8/layout/pyramid1"/>
    <dgm:cxn modelId="{D7185D8C-4667-4B97-8B95-F3DA90D7EAD5}" type="presParOf" srcId="{5BED3405-98F5-4473-9333-D00574F6DD0F}" destId="{4D677095-D6BA-442A-B368-9B2F86B95479}" srcOrd="1" destOrd="0" presId="urn:microsoft.com/office/officeart/2005/8/layout/pyramid1"/>
    <dgm:cxn modelId="{444C57D1-55C6-4F9B-AB34-CBBBD5093A0B}" type="presParOf" srcId="{63D87B4E-FF30-4D0E-B83A-18EAD5A0D602}" destId="{A4CAC281-DF61-4CCB-8764-C25A2BC7B881}" srcOrd="2" destOrd="0" presId="urn:microsoft.com/office/officeart/2005/8/layout/pyramid1"/>
    <dgm:cxn modelId="{B7DA0F85-327B-4811-B561-CDE3FC728126}" type="presParOf" srcId="{A4CAC281-DF61-4CCB-8764-C25A2BC7B881}" destId="{F0CE3C06-B3ED-4952-9D87-80119ED57526}" srcOrd="0" destOrd="0" presId="urn:microsoft.com/office/officeart/2005/8/layout/pyramid1"/>
    <dgm:cxn modelId="{8A9492D7-8E0A-4167-A0F7-8698A09E66F0}" type="presParOf" srcId="{A4CAC281-DF61-4CCB-8764-C25A2BC7B881}" destId="{AABE63F5-D26A-4950-9411-17436A09438C}" srcOrd="1" destOrd="0" presId="urn:microsoft.com/office/officeart/2005/8/layout/pyramid1"/>
  </dgm:cxnLst>
  <dgm:bg/>
  <dgm:whole>
    <a:ln>
      <a:noFill/>
    </a:ln>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2BB4C2A-9F4B-4BB5-90B5-67AA2136DB4F}" type="doc">
      <dgm:prSet loTypeId="urn:microsoft.com/office/officeart/2005/8/layout/pyramid1" loCatId="pyramid" qsTypeId="urn:microsoft.com/office/officeart/2005/8/quickstyle/simple1" qsCatId="simple" csTypeId="urn:microsoft.com/office/officeart/2005/8/colors/colorful2" csCatId="colorful" phldr="1"/>
      <dgm:spPr/>
    </dgm:pt>
    <dgm:pt modelId="{059FD8EA-1237-4877-9419-0CA6D469D157}">
      <dgm:prSet phldrT="[Text]"/>
      <dgm:spPr>
        <a:xfrm>
          <a:off x="1154461" y="0"/>
          <a:ext cx="1138691" cy="634922"/>
        </a:xfrm>
        <a:solidFill>
          <a:srgbClr val="EEECE1">
            <a:lumMod val="75000"/>
          </a:srgbClr>
        </a:solidFill>
        <a:ln w="25400" cap="flat" cmpd="sng" algn="ctr">
          <a:solidFill>
            <a:sysClr val="window" lastClr="FFFFFF">
              <a:hueOff val="0"/>
              <a:satOff val="0"/>
              <a:lumOff val="0"/>
              <a:alphaOff val="0"/>
            </a:sysClr>
          </a:solidFill>
          <a:prstDash val="solid"/>
        </a:ln>
        <a:effectLst/>
      </dgm:spPr>
      <dgm:t>
        <a:bodyPr/>
        <a:lstStyle/>
        <a:p>
          <a:r>
            <a:rPr lang="en-US" dirty="0">
              <a:solidFill>
                <a:sysClr val="windowText" lastClr="000000">
                  <a:hueOff val="0"/>
                  <a:satOff val="0"/>
                  <a:lumOff val="0"/>
                  <a:alphaOff val="0"/>
                </a:sysClr>
              </a:solidFill>
              <a:latin typeface="Calibri"/>
              <a:ea typeface="+mn-ea"/>
              <a:cs typeface="+mn-cs"/>
            </a:rPr>
            <a:t> </a:t>
          </a:r>
        </a:p>
      </dgm:t>
    </dgm:pt>
    <dgm:pt modelId="{B2483061-EBD0-4141-8826-9BAFB44FDE9A}" type="parTrans" cxnId="{7C8DB4E7-C8ED-4ECE-B169-1EAFAB073DA4}">
      <dgm:prSet/>
      <dgm:spPr/>
      <dgm:t>
        <a:bodyPr/>
        <a:lstStyle/>
        <a:p>
          <a:endParaRPr lang="en-US"/>
        </a:p>
      </dgm:t>
    </dgm:pt>
    <dgm:pt modelId="{0909F959-05CC-468C-BFCC-9D8B62184D29}" type="sibTrans" cxnId="{7C8DB4E7-C8ED-4ECE-B169-1EAFAB073DA4}">
      <dgm:prSet/>
      <dgm:spPr/>
      <dgm:t>
        <a:bodyPr/>
        <a:lstStyle/>
        <a:p>
          <a:endParaRPr lang="en-US"/>
        </a:p>
      </dgm:t>
    </dgm:pt>
    <dgm:pt modelId="{BCAFC15E-05BA-4CA0-B98C-FE56288E27EC}">
      <dgm:prSet phldrT="[Text]"/>
      <dgm:spPr>
        <a:xfrm>
          <a:off x="0" y="1257438"/>
          <a:ext cx="3416073" cy="634922"/>
        </a:xfrm>
        <a:solidFill>
          <a:srgbClr val="C0504D">
            <a:hueOff val="4681519"/>
            <a:satOff val="-5839"/>
            <a:lumOff val="1373"/>
            <a:alphaOff val="0"/>
          </a:srgbClr>
        </a:solidFill>
        <a:ln w="25400" cap="flat" cmpd="sng" algn="ctr">
          <a:solidFill>
            <a:sysClr val="window" lastClr="FFFFFF">
              <a:hueOff val="0"/>
              <a:satOff val="0"/>
              <a:lumOff val="0"/>
              <a:alphaOff val="0"/>
            </a:sysClr>
          </a:solidFill>
          <a:prstDash val="solid"/>
        </a:ln>
        <a:effectLst/>
      </dgm:spPr>
      <dgm:t>
        <a:bodyPr/>
        <a:lstStyle/>
        <a:p>
          <a:r>
            <a:rPr lang="en-US" dirty="0">
              <a:solidFill>
                <a:sysClr val="windowText" lastClr="000000">
                  <a:hueOff val="0"/>
                  <a:satOff val="0"/>
                  <a:lumOff val="0"/>
                  <a:alphaOff val="0"/>
                </a:sysClr>
              </a:solidFill>
              <a:latin typeface="Calibri"/>
              <a:ea typeface="+mn-ea"/>
              <a:cs typeface="+mn-cs"/>
            </a:rPr>
            <a:t> </a:t>
          </a:r>
        </a:p>
      </dgm:t>
    </dgm:pt>
    <dgm:pt modelId="{3E38C189-7965-46C8-9B2F-F1738995C85F}" type="parTrans" cxnId="{303CC570-490E-4D7A-AA51-0374ABFCFD92}">
      <dgm:prSet/>
      <dgm:spPr/>
      <dgm:t>
        <a:bodyPr/>
        <a:lstStyle/>
        <a:p>
          <a:endParaRPr lang="en-US"/>
        </a:p>
      </dgm:t>
    </dgm:pt>
    <dgm:pt modelId="{D67D54C0-8C3C-4AA6-8366-6E943D72B05D}" type="sibTrans" cxnId="{303CC570-490E-4D7A-AA51-0374ABFCFD92}">
      <dgm:prSet/>
      <dgm:spPr/>
      <dgm:t>
        <a:bodyPr/>
        <a:lstStyle/>
        <a:p>
          <a:endParaRPr lang="en-US"/>
        </a:p>
      </dgm:t>
    </dgm:pt>
    <dgm:pt modelId="{63D87B4E-FF30-4D0E-B83A-18EAD5A0D602}" type="pres">
      <dgm:prSet presAssocID="{D2BB4C2A-9F4B-4BB5-90B5-67AA2136DB4F}" presName="Name0" presStyleCnt="0">
        <dgm:presLayoutVars>
          <dgm:dir/>
          <dgm:animLvl val="lvl"/>
          <dgm:resizeHandles val="exact"/>
        </dgm:presLayoutVars>
      </dgm:prSet>
      <dgm:spPr/>
    </dgm:pt>
    <dgm:pt modelId="{D2EC7AB4-7549-4913-B798-78B67368B358}" type="pres">
      <dgm:prSet presAssocID="{059FD8EA-1237-4877-9419-0CA6D469D157}" presName="Name8" presStyleCnt="0"/>
      <dgm:spPr/>
    </dgm:pt>
    <dgm:pt modelId="{A56C934A-3614-4D19-80D6-82938B463CB6}" type="pres">
      <dgm:prSet presAssocID="{059FD8EA-1237-4877-9419-0CA6D469D157}" presName="level" presStyleLbl="node1" presStyleIdx="0" presStyleCnt="2" custLinFactNeighborX="1385">
        <dgm:presLayoutVars>
          <dgm:chMax val="1"/>
          <dgm:bulletEnabled val="1"/>
        </dgm:presLayoutVars>
      </dgm:prSet>
      <dgm:spPr>
        <a:prstGeom prst="trapezoid">
          <a:avLst>
            <a:gd name="adj" fmla="val 89672"/>
          </a:avLst>
        </a:prstGeom>
      </dgm:spPr>
    </dgm:pt>
    <dgm:pt modelId="{B1B6B473-6168-4792-BBC3-45B6A987916A}" type="pres">
      <dgm:prSet presAssocID="{059FD8EA-1237-4877-9419-0CA6D469D157}" presName="levelTx" presStyleLbl="revTx" presStyleIdx="0" presStyleCnt="0">
        <dgm:presLayoutVars>
          <dgm:chMax val="1"/>
          <dgm:bulletEnabled val="1"/>
        </dgm:presLayoutVars>
      </dgm:prSet>
      <dgm:spPr/>
    </dgm:pt>
    <dgm:pt modelId="{A4CAC281-DF61-4CCB-8764-C25A2BC7B881}" type="pres">
      <dgm:prSet presAssocID="{BCAFC15E-05BA-4CA0-B98C-FE56288E27EC}" presName="Name8" presStyleCnt="0"/>
      <dgm:spPr/>
    </dgm:pt>
    <dgm:pt modelId="{F0CE3C06-B3ED-4952-9D87-80119ED57526}" type="pres">
      <dgm:prSet presAssocID="{BCAFC15E-05BA-4CA0-B98C-FE56288E27EC}" presName="level" presStyleLbl="node1" presStyleIdx="1" presStyleCnt="2" custLinFactNeighborX="-498" custLinFactNeighborY="-1954">
        <dgm:presLayoutVars>
          <dgm:chMax val="1"/>
          <dgm:bulletEnabled val="1"/>
        </dgm:presLayoutVars>
      </dgm:prSet>
      <dgm:spPr>
        <a:prstGeom prst="trapezoid">
          <a:avLst>
            <a:gd name="adj" fmla="val 89672"/>
          </a:avLst>
        </a:prstGeom>
      </dgm:spPr>
    </dgm:pt>
    <dgm:pt modelId="{AABE63F5-D26A-4950-9411-17436A09438C}" type="pres">
      <dgm:prSet presAssocID="{BCAFC15E-05BA-4CA0-B98C-FE56288E27EC}" presName="levelTx" presStyleLbl="revTx" presStyleIdx="0" presStyleCnt="0">
        <dgm:presLayoutVars>
          <dgm:chMax val="1"/>
          <dgm:bulletEnabled val="1"/>
        </dgm:presLayoutVars>
      </dgm:prSet>
      <dgm:spPr/>
    </dgm:pt>
  </dgm:ptLst>
  <dgm:cxnLst>
    <dgm:cxn modelId="{660DE201-345B-485E-9F71-56C9BAC7FB5B}" type="presOf" srcId="{D2BB4C2A-9F4B-4BB5-90B5-67AA2136DB4F}" destId="{63D87B4E-FF30-4D0E-B83A-18EAD5A0D602}" srcOrd="0" destOrd="0" presId="urn:microsoft.com/office/officeart/2005/8/layout/pyramid1"/>
    <dgm:cxn modelId="{FEACAB09-6A6C-493B-8605-9A706E1820A5}" type="presOf" srcId="{BCAFC15E-05BA-4CA0-B98C-FE56288E27EC}" destId="{AABE63F5-D26A-4950-9411-17436A09438C}" srcOrd="1" destOrd="0" presId="urn:microsoft.com/office/officeart/2005/8/layout/pyramid1"/>
    <dgm:cxn modelId="{82C7E73C-ECCE-4BD8-BA23-D4C9E879091D}" type="presOf" srcId="{059FD8EA-1237-4877-9419-0CA6D469D157}" destId="{B1B6B473-6168-4792-BBC3-45B6A987916A}" srcOrd="1" destOrd="0" presId="urn:microsoft.com/office/officeart/2005/8/layout/pyramid1"/>
    <dgm:cxn modelId="{998F5656-0C46-44FC-8DAD-E4FAA287915C}" type="presOf" srcId="{BCAFC15E-05BA-4CA0-B98C-FE56288E27EC}" destId="{F0CE3C06-B3ED-4952-9D87-80119ED57526}" srcOrd="0" destOrd="0" presId="urn:microsoft.com/office/officeart/2005/8/layout/pyramid1"/>
    <dgm:cxn modelId="{303CC570-490E-4D7A-AA51-0374ABFCFD92}" srcId="{D2BB4C2A-9F4B-4BB5-90B5-67AA2136DB4F}" destId="{BCAFC15E-05BA-4CA0-B98C-FE56288E27EC}" srcOrd="1" destOrd="0" parTransId="{3E38C189-7965-46C8-9B2F-F1738995C85F}" sibTransId="{D67D54C0-8C3C-4AA6-8366-6E943D72B05D}"/>
    <dgm:cxn modelId="{7C8DB4E7-C8ED-4ECE-B169-1EAFAB073DA4}" srcId="{D2BB4C2A-9F4B-4BB5-90B5-67AA2136DB4F}" destId="{059FD8EA-1237-4877-9419-0CA6D469D157}" srcOrd="0" destOrd="0" parTransId="{B2483061-EBD0-4141-8826-9BAFB44FDE9A}" sibTransId="{0909F959-05CC-468C-BFCC-9D8B62184D29}"/>
    <dgm:cxn modelId="{911A89F4-1DA2-4851-8E98-0981F8E60E15}" type="presOf" srcId="{059FD8EA-1237-4877-9419-0CA6D469D157}" destId="{A56C934A-3614-4D19-80D6-82938B463CB6}" srcOrd="0" destOrd="0" presId="urn:microsoft.com/office/officeart/2005/8/layout/pyramid1"/>
    <dgm:cxn modelId="{2D922C77-C8C8-49AD-B31D-0A092345067C}" type="presParOf" srcId="{63D87B4E-FF30-4D0E-B83A-18EAD5A0D602}" destId="{D2EC7AB4-7549-4913-B798-78B67368B358}" srcOrd="0" destOrd="0" presId="urn:microsoft.com/office/officeart/2005/8/layout/pyramid1"/>
    <dgm:cxn modelId="{2CF9B2CC-EAF9-4472-BDB5-3FFA80D8E019}" type="presParOf" srcId="{D2EC7AB4-7549-4913-B798-78B67368B358}" destId="{A56C934A-3614-4D19-80D6-82938B463CB6}" srcOrd="0" destOrd="0" presId="urn:microsoft.com/office/officeart/2005/8/layout/pyramid1"/>
    <dgm:cxn modelId="{3DEC9520-B607-4A2F-A227-FF21749B6DE0}" type="presParOf" srcId="{D2EC7AB4-7549-4913-B798-78B67368B358}" destId="{B1B6B473-6168-4792-BBC3-45B6A987916A}" srcOrd="1" destOrd="0" presId="urn:microsoft.com/office/officeart/2005/8/layout/pyramid1"/>
    <dgm:cxn modelId="{96DB4C97-9058-4FE6-A525-97178C81A848}" type="presParOf" srcId="{63D87B4E-FF30-4D0E-B83A-18EAD5A0D602}" destId="{A4CAC281-DF61-4CCB-8764-C25A2BC7B881}" srcOrd="1" destOrd="0" presId="urn:microsoft.com/office/officeart/2005/8/layout/pyramid1"/>
    <dgm:cxn modelId="{509F9DDD-9F53-437E-8827-176630FE4DAC}" type="presParOf" srcId="{A4CAC281-DF61-4CCB-8764-C25A2BC7B881}" destId="{F0CE3C06-B3ED-4952-9D87-80119ED57526}" srcOrd="0" destOrd="0" presId="urn:microsoft.com/office/officeart/2005/8/layout/pyramid1"/>
    <dgm:cxn modelId="{79D3CD49-BDED-418B-A5EE-27EBA5D9E1FE}" type="presParOf" srcId="{A4CAC281-DF61-4CCB-8764-C25A2BC7B881}" destId="{AABE63F5-D26A-4950-9411-17436A09438C}" srcOrd="1" destOrd="0" presId="urn:microsoft.com/office/officeart/2005/8/layout/pyramid1"/>
  </dgm:cxnLst>
  <dgm:bg/>
  <dgm:whole>
    <a:ln>
      <a:noFill/>
    </a:ln>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2BB4C2A-9F4B-4BB5-90B5-67AA2136DB4F}" type="doc">
      <dgm:prSet loTypeId="urn:microsoft.com/office/officeart/2005/8/layout/pyramid1" loCatId="pyramid" qsTypeId="urn:microsoft.com/office/officeart/2005/8/quickstyle/simple1" qsCatId="simple" csTypeId="urn:microsoft.com/office/officeart/2005/8/colors/colorful2" csCatId="colorful" phldr="1"/>
      <dgm:spPr/>
    </dgm:pt>
    <dgm:pt modelId="{059FD8EA-1237-4877-9419-0CA6D469D157}">
      <dgm:prSet phldrT="[Text]"/>
      <dgm:spPr>
        <a:xfrm>
          <a:off x="1154461" y="0"/>
          <a:ext cx="1138691" cy="634922"/>
        </a:xfrm>
        <a:solidFill>
          <a:srgbClr val="EEECE1">
            <a:lumMod val="75000"/>
          </a:srgbClr>
        </a:solidFill>
        <a:ln w="25400" cap="flat" cmpd="sng" algn="ctr">
          <a:solidFill>
            <a:sysClr val="window" lastClr="FFFFFF">
              <a:hueOff val="0"/>
              <a:satOff val="0"/>
              <a:lumOff val="0"/>
              <a:alphaOff val="0"/>
            </a:sysClr>
          </a:solidFill>
          <a:prstDash val="solid"/>
        </a:ln>
        <a:effectLst/>
      </dgm:spPr>
      <dgm:t>
        <a:bodyPr/>
        <a:lstStyle/>
        <a:p>
          <a:r>
            <a:rPr lang="en-US" dirty="0">
              <a:solidFill>
                <a:sysClr val="windowText" lastClr="000000">
                  <a:hueOff val="0"/>
                  <a:satOff val="0"/>
                  <a:lumOff val="0"/>
                  <a:alphaOff val="0"/>
                </a:sysClr>
              </a:solidFill>
              <a:latin typeface="Calibri"/>
              <a:ea typeface="+mn-ea"/>
              <a:cs typeface="+mn-cs"/>
            </a:rPr>
            <a:t> </a:t>
          </a:r>
        </a:p>
      </dgm:t>
    </dgm:pt>
    <dgm:pt modelId="{B2483061-EBD0-4141-8826-9BAFB44FDE9A}" type="parTrans" cxnId="{7C8DB4E7-C8ED-4ECE-B169-1EAFAB073DA4}">
      <dgm:prSet/>
      <dgm:spPr/>
      <dgm:t>
        <a:bodyPr/>
        <a:lstStyle/>
        <a:p>
          <a:endParaRPr lang="en-US"/>
        </a:p>
      </dgm:t>
    </dgm:pt>
    <dgm:pt modelId="{0909F959-05CC-468C-BFCC-9D8B62184D29}" type="sibTrans" cxnId="{7C8DB4E7-C8ED-4ECE-B169-1EAFAB073DA4}">
      <dgm:prSet/>
      <dgm:spPr/>
      <dgm:t>
        <a:bodyPr/>
        <a:lstStyle/>
        <a:p>
          <a:endParaRPr lang="en-US"/>
        </a:p>
      </dgm:t>
    </dgm:pt>
    <dgm:pt modelId="{65C47106-5121-405D-8995-66008E18BAE2}">
      <dgm:prSet phldrT="[Text]"/>
      <dgm:spPr>
        <a:xfrm>
          <a:off x="569345" y="634922"/>
          <a:ext cx="2277382" cy="634922"/>
        </a:xfrm>
        <a:solidFill>
          <a:srgbClr val="C0504D">
            <a:hueOff val="2340759"/>
            <a:satOff val="-2919"/>
            <a:lumOff val="686"/>
            <a:alphaOff val="0"/>
          </a:srgbClr>
        </a:solidFill>
        <a:ln w="25400" cap="flat" cmpd="sng" algn="ctr">
          <a:solidFill>
            <a:sysClr val="window" lastClr="FFFFFF">
              <a:hueOff val="0"/>
              <a:satOff val="0"/>
              <a:lumOff val="0"/>
              <a:alphaOff val="0"/>
            </a:sysClr>
          </a:solidFill>
          <a:prstDash val="solid"/>
        </a:ln>
        <a:effectLst/>
      </dgm:spPr>
      <dgm:t>
        <a:bodyPr/>
        <a:lstStyle/>
        <a:p>
          <a:r>
            <a:rPr lang="en-US" dirty="0">
              <a:solidFill>
                <a:sysClr val="windowText" lastClr="000000">
                  <a:hueOff val="0"/>
                  <a:satOff val="0"/>
                  <a:lumOff val="0"/>
                  <a:alphaOff val="0"/>
                </a:sysClr>
              </a:solidFill>
              <a:latin typeface="Calibri"/>
              <a:ea typeface="+mn-ea"/>
              <a:cs typeface="+mn-cs"/>
            </a:rPr>
            <a:t> </a:t>
          </a:r>
        </a:p>
      </dgm:t>
    </dgm:pt>
    <dgm:pt modelId="{E24B085D-3BE7-4DC3-8C4E-BF48CC5CE458}" type="parTrans" cxnId="{994AFE41-F67F-48B3-8291-A39FB5851348}">
      <dgm:prSet/>
      <dgm:spPr/>
      <dgm:t>
        <a:bodyPr/>
        <a:lstStyle/>
        <a:p>
          <a:endParaRPr lang="en-US"/>
        </a:p>
      </dgm:t>
    </dgm:pt>
    <dgm:pt modelId="{FD58AAD9-84E7-4012-8115-0DC828B67FBF}" type="sibTrans" cxnId="{994AFE41-F67F-48B3-8291-A39FB5851348}">
      <dgm:prSet/>
      <dgm:spPr/>
      <dgm:t>
        <a:bodyPr/>
        <a:lstStyle/>
        <a:p>
          <a:endParaRPr lang="en-US"/>
        </a:p>
      </dgm:t>
    </dgm:pt>
    <dgm:pt modelId="{BCAFC15E-05BA-4CA0-B98C-FE56288E27EC}">
      <dgm:prSet phldrT="[Text]"/>
      <dgm:spPr>
        <a:xfrm>
          <a:off x="0" y="1257438"/>
          <a:ext cx="3416073" cy="634922"/>
        </a:xfrm>
        <a:solidFill>
          <a:srgbClr val="C0504D">
            <a:hueOff val="4681519"/>
            <a:satOff val="-5839"/>
            <a:lumOff val="1373"/>
            <a:alphaOff val="0"/>
          </a:srgbClr>
        </a:solidFill>
        <a:ln w="25400" cap="flat" cmpd="sng" algn="ctr">
          <a:solidFill>
            <a:sysClr val="window" lastClr="FFFFFF">
              <a:hueOff val="0"/>
              <a:satOff val="0"/>
              <a:lumOff val="0"/>
              <a:alphaOff val="0"/>
            </a:sysClr>
          </a:solidFill>
          <a:prstDash val="solid"/>
        </a:ln>
        <a:effectLst/>
      </dgm:spPr>
      <dgm:t>
        <a:bodyPr/>
        <a:lstStyle/>
        <a:p>
          <a:r>
            <a:rPr lang="en-US" dirty="0">
              <a:solidFill>
                <a:sysClr val="windowText" lastClr="000000">
                  <a:hueOff val="0"/>
                  <a:satOff val="0"/>
                  <a:lumOff val="0"/>
                  <a:alphaOff val="0"/>
                </a:sysClr>
              </a:solidFill>
              <a:latin typeface="Calibri"/>
              <a:ea typeface="+mn-ea"/>
              <a:cs typeface="+mn-cs"/>
            </a:rPr>
            <a:t> </a:t>
          </a:r>
        </a:p>
      </dgm:t>
    </dgm:pt>
    <dgm:pt modelId="{3E38C189-7965-46C8-9B2F-F1738995C85F}" type="parTrans" cxnId="{303CC570-490E-4D7A-AA51-0374ABFCFD92}">
      <dgm:prSet/>
      <dgm:spPr/>
      <dgm:t>
        <a:bodyPr/>
        <a:lstStyle/>
        <a:p>
          <a:endParaRPr lang="en-US"/>
        </a:p>
      </dgm:t>
    </dgm:pt>
    <dgm:pt modelId="{D67D54C0-8C3C-4AA6-8366-6E943D72B05D}" type="sibTrans" cxnId="{303CC570-490E-4D7A-AA51-0374ABFCFD92}">
      <dgm:prSet/>
      <dgm:spPr/>
      <dgm:t>
        <a:bodyPr/>
        <a:lstStyle/>
        <a:p>
          <a:endParaRPr lang="en-US"/>
        </a:p>
      </dgm:t>
    </dgm:pt>
    <dgm:pt modelId="{63D87B4E-FF30-4D0E-B83A-18EAD5A0D602}" type="pres">
      <dgm:prSet presAssocID="{D2BB4C2A-9F4B-4BB5-90B5-67AA2136DB4F}" presName="Name0" presStyleCnt="0">
        <dgm:presLayoutVars>
          <dgm:dir/>
          <dgm:animLvl val="lvl"/>
          <dgm:resizeHandles val="exact"/>
        </dgm:presLayoutVars>
      </dgm:prSet>
      <dgm:spPr/>
    </dgm:pt>
    <dgm:pt modelId="{D2EC7AB4-7549-4913-B798-78B67368B358}" type="pres">
      <dgm:prSet presAssocID="{059FD8EA-1237-4877-9419-0CA6D469D157}" presName="Name8" presStyleCnt="0"/>
      <dgm:spPr/>
    </dgm:pt>
    <dgm:pt modelId="{A56C934A-3614-4D19-80D6-82938B463CB6}" type="pres">
      <dgm:prSet presAssocID="{059FD8EA-1237-4877-9419-0CA6D469D157}" presName="level" presStyleLbl="node1" presStyleIdx="0" presStyleCnt="3" custLinFactNeighborX="1385">
        <dgm:presLayoutVars>
          <dgm:chMax val="1"/>
          <dgm:bulletEnabled val="1"/>
        </dgm:presLayoutVars>
      </dgm:prSet>
      <dgm:spPr>
        <a:prstGeom prst="trapezoid">
          <a:avLst>
            <a:gd name="adj" fmla="val 89672"/>
          </a:avLst>
        </a:prstGeom>
      </dgm:spPr>
    </dgm:pt>
    <dgm:pt modelId="{B1B6B473-6168-4792-BBC3-45B6A987916A}" type="pres">
      <dgm:prSet presAssocID="{059FD8EA-1237-4877-9419-0CA6D469D157}" presName="levelTx" presStyleLbl="revTx" presStyleIdx="0" presStyleCnt="0">
        <dgm:presLayoutVars>
          <dgm:chMax val="1"/>
          <dgm:bulletEnabled val="1"/>
        </dgm:presLayoutVars>
      </dgm:prSet>
      <dgm:spPr/>
    </dgm:pt>
    <dgm:pt modelId="{5BED3405-98F5-4473-9333-D00574F6DD0F}" type="pres">
      <dgm:prSet presAssocID="{65C47106-5121-405D-8995-66008E18BAE2}" presName="Name8" presStyleCnt="0"/>
      <dgm:spPr/>
    </dgm:pt>
    <dgm:pt modelId="{82E8213C-A178-4D5C-81ED-990E7E850702}" type="pres">
      <dgm:prSet presAssocID="{65C47106-5121-405D-8995-66008E18BAE2}" presName="level" presStyleLbl="node1" presStyleIdx="1" presStyleCnt="3">
        <dgm:presLayoutVars>
          <dgm:chMax val="1"/>
          <dgm:bulletEnabled val="1"/>
        </dgm:presLayoutVars>
      </dgm:prSet>
      <dgm:spPr>
        <a:prstGeom prst="trapezoid">
          <a:avLst>
            <a:gd name="adj" fmla="val 89672"/>
          </a:avLst>
        </a:prstGeom>
      </dgm:spPr>
    </dgm:pt>
    <dgm:pt modelId="{4D677095-D6BA-442A-B368-9B2F86B95479}" type="pres">
      <dgm:prSet presAssocID="{65C47106-5121-405D-8995-66008E18BAE2}" presName="levelTx" presStyleLbl="revTx" presStyleIdx="0" presStyleCnt="0">
        <dgm:presLayoutVars>
          <dgm:chMax val="1"/>
          <dgm:bulletEnabled val="1"/>
        </dgm:presLayoutVars>
      </dgm:prSet>
      <dgm:spPr/>
    </dgm:pt>
    <dgm:pt modelId="{A4CAC281-DF61-4CCB-8764-C25A2BC7B881}" type="pres">
      <dgm:prSet presAssocID="{BCAFC15E-05BA-4CA0-B98C-FE56288E27EC}" presName="Name8" presStyleCnt="0"/>
      <dgm:spPr/>
    </dgm:pt>
    <dgm:pt modelId="{F0CE3C06-B3ED-4952-9D87-80119ED57526}" type="pres">
      <dgm:prSet presAssocID="{BCAFC15E-05BA-4CA0-B98C-FE56288E27EC}" presName="level" presStyleLbl="node1" presStyleIdx="2" presStyleCnt="3" custLinFactNeighborX="-498" custLinFactNeighborY="-1954">
        <dgm:presLayoutVars>
          <dgm:chMax val="1"/>
          <dgm:bulletEnabled val="1"/>
        </dgm:presLayoutVars>
      </dgm:prSet>
      <dgm:spPr>
        <a:prstGeom prst="trapezoid">
          <a:avLst>
            <a:gd name="adj" fmla="val 89672"/>
          </a:avLst>
        </a:prstGeom>
      </dgm:spPr>
    </dgm:pt>
    <dgm:pt modelId="{AABE63F5-D26A-4950-9411-17436A09438C}" type="pres">
      <dgm:prSet presAssocID="{BCAFC15E-05BA-4CA0-B98C-FE56288E27EC}" presName="levelTx" presStyleLbl="revTx" presStyleIdx="0" presStyleCnt="0">
        <dgm:presLayoutVars>
          <dgm:chMax val="1"/>
          <dgm:bulletEnabled val="1"/>
        </dgm:presLayoutVars>
      </dgm:prSet>
      <dgm:spPr/>
    </dgm:pt>
  </dgm:ptLst>
  <dgm:cxnLst>
    <dgm:cxn modelId="{87BB010E-426F-4FE3-A2D3-406928363EBC}" type="presOf" srcId="{BCAFC15E-05BA-4CA0-B98C-FE56288E27EC}" destId="{F0CE3C06-B3ED-4952-9D87-80119ED57526}" srcOrd="0" destOrd="0" presId="urn:microsoft.com/office/officeart/2005/8/layout/pyramid1"/>
    <dgm:cxn modelId="{B2CC4E25-9229-4962-B134-F4E590C97951}" type="presOf" srcId="{BCAFC15E-05BA-4CA0-B98C-FE56288E27EC}" destId="{AABE63F5-D26A-4950-9411-17436A09438C}" srcOrd="1" destOrd="0" presId="urn:microsoft.com/office/officeart/2005/8/layout/pyramid1"/>
    <dgm:cxn modelId="{994AFE41-F67F-48B3-8291-A39FB5851348}" srcId="{D2BB4C2A-9F4B-4BB5-90B5-67AA2136DB4F}" destId="{65C47106-5121-405D-8995-66008E18BAE2}" srcOrd="1" destOrd="0" parTransId="{E24B085D-3BE7-4DC3-8C4E-BF48CC5CE458}" sibTransId="{FD58AAD9-84E7-4012-8115-0DC828B67FBF}"/>
    <dgm:cxn modelId="{303CC570-490E-4D7A-AA51-0374ABFCFD92}" srcId="{D2BB4C2A-9F4B-4BB5-90B5-67AA2136DB4F}" destId="{BCAFC15E-05BA-4CA0-B98C-FE56288E27EC}" srcOrd="2" destOrd="0" parTransId="{3E38C189-7965-46C8-9B2F-F1738995C85F}" sibTransId="{D67D54C0-8C3C-4AA6-8366-6E943D72B05D}"/>
    <dgm:cxn modelId="{52EC1D95-88A5-43DF-86E2-721C293E3D34}" type="presOf" srcId="{059FD8EA-1237-4877-9419-0CA6D469D157}" destId="{A56C934A-3614-4D19-80D6-82938B463CB6}" srcOrd="0" destOrd="0" presId="urn:microsoft.com/office/officeart/2005/8/layout/pyramid1"/>
    <dgm:cxn modelId="{8D9857AF-26C1-4D37-A327-EEC5957F9A0B}" type="presOf" srcId="{65C47106-5121-405D-8995-66008E18BAE2}" destId="{82E8213C-A178-4D5C-81ED-990E7E850702}" srcOrd="0" destOrd="0" presId="urn:microsoft.com/office/officeart/2005/8/layout/pyramid1"/>
    <dgm:cxn modelId="{B489C6C4-E5F0-40DC-807F-F62CF0E06E9E}" type="presOf" srcId="{D2BB4C2A-9F4B-4BB5-90B5-67AA2136DB4F}" destId="{63D87B4E-FF30-4D0E-B83A-18EAD5A0D602}" srcOrd="0" destOrd="0" presId="urn:microsoft.com/office/officeart/2005/8/layout/pyramid1"/>
    <dgm:cxn modelId="{6CF3C9D5-ED78-4A5B-BB60-1D0D9B65E25C}" type="presOf" srcId="{059FD8EA-1237-4877-9419-0CA6D469D157}" destId="{B1B6B473-6168-4792-BBC3-45B6A987916A}" srcOrd="1" destOrd="0" presId="urn:microsoft.com/office/officeart/2005/8/layout/pyramid1"/>
    <dgm:cxn modelId="{7C8DB4E7-C8ED-4ECE-B169-1EAFAB073DA4}" srcId="{D2BB4C2A-9F4B-4BB5-90B5-67AA2136DB4F}" destId="{059FD8EA-1237-4877-9419-0CA6D469D157}" srcOrd="0" destOrd="0" parTransId="{B2483061-EBD0-4141-8826-9BAFB44FDE9A}" sibTransId="{0909F959-05CC-468C-BFCC-9D8B62184D29}"/>
    <dgm:cxn modelId="{B4C611F7-39F2-43C4-8A88-C722D2BC2E55}" type="presOf" srcId="{65C47106-5121-405D-8995-66008E18BAE2}" destId="{4D677095-D6BA-442A-B368-9B2F86B95479}" srcOrd="1" destOrd="0" presId="urn:microsoft.com/office/officeart/2005/8/layout/pyramid1"/>
    <dgm:cxn modelId="{4928CB0E-B44B-4999-9A46-9C82B8469E4B}" type="presParOf" srcId="{63D87B4E-FF30-4D0E-B83A-18EAD5A0D602}" destId="{D2EC7AB4-7549-4913-B798-78B67368B358}" srcOrd="0" destOrd="0" presId="urn:microsoft.com/office/officeart/2005/8/layout/pyramid1"/>
    <dgm:cxn modelId="{83855730-00C2-43A4-A112-CB4B31E5B342}" type="presParOf" srcId="{D2EC7AB4-7549-4913-B798-78B67368B358}" destId="{A56C934A-3614-4D19-80D6-82938B463CB6}" srcOrd="0" destOrd="0" presId="urn:microsoft.com/office/officeart/2005/8/layout/pyramid1"/>
    <dgm:cxn modelId="{E5296917-7CD0-4DC7-A652-B96F3D5E4E72}" type="presParOf" srcId="{D2EC7AB4-7549-4913-B798-78B67368B358}" destId="{B1B6B473-6168-4792-BBC3-45B6A987916A}" srcOrd="1" destOrd="0" presId="urn:microsoft.com/office/officeart/2005/8/layout/pyramid1"/>
    <dgm:cxn modelId="{38BDE598-7E49-45F9-9B71-2E3D43DF3B4A}" type="presParOf" srcId="{63D87B4E-FF30-4D0E-B83A-18EAD5A0D602}" destId="{5BED3405-98F5-4473-9333-D00574F6DD0F}" srcOrd="1" destOrd="0" presId="urn:microsoft.com/office/officeart/2005/8/layout/pyramid1"/>
    <dgm:cxn modelId="{4446E027-5924-4ABB-BB62-9B0709529278}" type="presParOf" srcId="{5BED3405-98F5-4473-9333-D00574F6DD0F}" destId="{82E8213C-A178-4D5C-81ED-990E7E850702}" srcOrd="0" destOrd="0" presId="urn:microsoft.com/office/officeart/2005/8/layout/pyramid1"/>
    <dgm:cxn modelId="{3D294701-CC92-437B-B047-D2A7B03A4578}" type="presParOf" srcId="{5BED3405-98F5-4473-9333-D00574F6DD0F}" destId="{4D677095-D6BA-442A-B368-9B2F86B95479}" srcOrd="1" destOrd="0" presId="urn:microsoft.com/office/officeart/2005/8/layout/pyramid1"/>
    <dgm:cxn modelId="{0BF7E715-EFCE-480E-99DC-42E2B1308920}" type="presParOf" srcId="{63D87B4E-FF30-4D0E-B83A-18EAD5A0D602}" destId="{A4CAC281-DF61-4CCB-8764-C25A2BC7B881}" srcOrd="2" destOrd="0" presId="urn:microsoft.com/office/officeart/2005/8/layout/pyramid1"/>
    <dgm:cxn modelId="{2500DBAA-1A01-41C5-9154-83EBB5524A2A}" type="presParOf" srcId="{A4CAC281-DF61-4CCB-8764-C25A2BC7B881}" destId="{F0CE3C06-B3ED-4952-9D87-80119ED57526}" srcOrd="0" destOrd="0" presId="urn:microsoft.com/office/officeart/2005/8/layout/pyramid1"/>
    <dgm:cxn modelId="{7C36D1FB-74DC-4F51-9193-08F6219F519B}" type="presParOf" srcId="{A4CAC281-DF61-4CCB-8764-C25A2BC7B881}" destId="{AABE63F5-D26A-4950-9411-17436A09438C}" srcOrd="1" destOrd="0" presId="urn:microsoft.com/office/officeart/2005/8/layout/pyramid1"/>
  </dgm:cxnLst>
  <dgm:bg/>
  <dgm:whole>
    <a:ln>
      <a:noFill/>
    </a:ln>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2BB4C2A-9F4B-4BB5-90B5-67AA2136DB4F}" type="doc">
      <dgm:prSet loTypeId="urn:microsoft.com/office/officeart/2005/8/layout/pyramid1" loCatId="pyramid" qsTypeId="urn:microsoft.com/office/officeart/2005/8/quickstyle/simple1" qsCatId="simple" csTypeId="urn:microsoft.com/office/officeart/2005/8/colors/colorful2" csCatId="colorful" phldr="1"/>
      <dgm:spPr/>
    </dgm:pt>
    <dgm:pt modelId="{059FD8EA-1237-4877-9419-0CA6D469D157}">
      <dgm:prSet phldrT="[Text]"/>
      <dgm:spPr>
        <a:xfrm>
          <a:off x="1154461" y="0"/>
          <a:ext cx="1138691" cy="634922"/>
        </a:xfrm>
        <a:prstGeom prst="trapezoid">
          <a:avLst>
            <a:gd name="adj" fmla="val 89672"/>
          </a:avLst>
        </a:prstGeom>
        <a:solidFill>
          <a:srgbClr val="EEECE1">
            <a:lumMod val="75000"/>
          </a:srgbClr>
        </a:solidFill>
        <a:ln w="25400" cap="flat" cmpd="sng" algn="ctr">
          <a:solidFill>
            <a:sysClr val="window" lastClr="FFFFFF">
              <a:hueOff val="0"/>
              <a:satOff val="0"/>
              <a:lumOff val="0"/>
              <a:alphaOff val="0"/>
            </a:sysClr>
          </a:solidFill>
          <a:prstDash val="solid"/>
        </a:ln>
        <a:effectLst/>
      </dgm:spPr>
      <dgm:t>
        <a:bodyPr/>
        <a:lstStyle/>
        <a:p>
          <a:r>
            <a:rPr lang="en-US" dirty="0">
              <a:solidFill>
                <a:sysClr val="windowText" lastClr="000000">
                  <a:hueOff val="0"/>
                  <a:satOff val="0"/>
                  <a:lumOff val="0"/>
                  <a:alphaOff val="0"/>
                </a:sysClr>
              </a:solidFill>
              <a:latin typeface="Calibri"/>
              <a:ea typeface="+mn-ea"/>
              <a:cs typeface="+mn-cs"/>
            </a:rPr>
            <a:t> </a:t>
          </a:r>
        </a:p>
      </dgm:t>
    </dgm:pt>
    <dgm:pt modelId="{B2483061-EBD0-4141-8826-9BAFB44FDE9A}" type="parTrans" cxnId="{7C8DB4E7-C8ED-4ECE-B169-1EAFAB073DA4}">
      <dgm:prSet/>
      <dgm:spPr/>
      <dgm:t>
        <a:bodyPr/>
        <a:lstStyle/>
        <a:p>
          <a:endParaRPr lang="en-US"/>
        </a:p>
      </dgm:t>
    </dgm:pt>
    <dgm:pt modelId="{0909F959-05CC-468C-BFCC-9D8B62184D29}" type="sibTrans" cxnId="{7C8DB4E7-C8ED-4ECE-B169-1EAFAB073DA4}">
      <dgm:prSet/>
      <dgm:spPr/>
      <dgm:t>
        <a:bodyPr/>
        <a:lstStyle/>
        <a:p>
          <a:endParaRPr lang="en-US"/>
        </a:p>
      </dgm:t>
    </dgm:pt>
    <dgm:pt modelId="{65C47106-5121-405D-8995-66008E18BAE2}">
      <dgm:prSet phldrT="[Text]"/>
      <dgm:spPr>
        <a:xfrm>
          <a:off x="569345" y="634922"/>
          <a:ext cx="2277382" cy="634922"/>
        </a:xfrm>
        <a:prstGeom prst="trapezoid">
          <a:avLst>
            <a:gd name="adj" fmla="val 89672"/>
          </a:avLst>
        </a:prstGeom>
        <a:solidFill>
          <a:srgbClr val="C0504D">
            <a:hueOff val="2340759"/>
            <a:satOff val="-2919"/>
            <a:lumOff val="686"/>
            <a:alphaOff val="0"/>
          </a:srgbClr>
        </a:solidFill>
        <a:ln w="25400" cap="flat" cmpd="sng" algn="ctr">
          <a:solidFill>
            <a:sysClr val="window" lastClr="FFFFFF">
              <a:hueOff val="0"/>
              <a:satOff val="0"/>
              <a:lumOff val="0"/>
              <a:alphaOff val="0"/>
            </a:sysClr>
          </a:solidFill>
          <a:prstDash val="solid"/>
        </a:ln>
        <a:effectLst/>
      </dgm:spPr>
      <dgm:t>
        <a:bodyPr/>
        <a:lstStyle/>
        <a:p>
          <a:r>
            <a:rPr lang="en-US" dirty="0">
              <a:solidFill>
                <a:sysClr val="windowText" lastClr="000000">
                  <a:hueOff val="0"/>
                  <a:satOff val="0"/>
                  <a:lumOff val="0"/>
                  <a:alphaOff val="0"/>
                </a:sysClr>
              </a:solidFill>
              <a:latin typeface="Calibri"/>
              <a:ea typeface="+mn-ea"/>
              <a:cs typeface="+mn-cs"/>
            </a:rPr>
            <a:t> </a:t>
          </a:r>
        </a:p>
      </dgm:t>
    </dgm:pt>
    <dgm:pt modelId="{E24B085D-3BE7-4DC3-8C4E-BF48CC5CE458}" type="parTrans" cxnId="{994AFE41-F67F-48B3-8291-A39FB5851348}">
      <dgm:prSet/>
      <dgm:spPr/>
      <dgm:t>
        <a:bodyPr/>
        <a:lstStyle/>
        <a:p>
          <a:endParaRPr lang="en-US"/>
        </a:p>
      </dgm:t>
    </dgm:pt>
    <dgm:pt modelId="{FD58AAD9-84E7-4012-8115-0DC828B67FBF}" type="sibTrans" cxnId="{994AFE41-F67F-48B3-8291-A39FB5851348}">
      <dgm:prSet/>
      <dgm:spPr/>
      <dgm:t>
        <a:bodyPr/>
        <a:lstStyle/>
        <a:p>
          <a:endParaRPr lang="en-US"/>
        </a:p>
      </dgm:t>
    </dgm:pt>
    <dgm:pt modelId="{BCAFC15E-05BA-4CA0-B98C-FE56288E27EC}">
      <dgm:prSet phldrT="[Text]"/>
      <dgm:spPr>
        <a:xfrm>
          <a:off x="0" y="1257438"/>
          <a:ext cx="3416073" cy="634922"/>
        </a:xfrm>
        <a:prstGeom prst="trapezoid">
          <a:avLst>
            <a:gd name="adj" fmla="val 89672"/>
          </a:avLst>
        </a:prstGeom>
        <a:solidFill>
          <a:srgbClr val="C0504D">
            <a:hueOff val="4681519"/>
            <a:satOff val="-5839"/>
            <a:lumOff val="1373"/>
            <a:alphaOff val="0"/>
          </a:srgbClr>
        </a:solidFill>
        <a:ln w="25400" cap="flat" cmpd="sng" algn="ctr">
          <a:solidFill>
            <a:sysClr val="window" lastClr="FFFFFF">
              <a:hueOff val="0"/>
              <a:satOff val="0"/>
              <a:lumOff val="0"/>
              <a:alphaOff val="0"/>
            </a:sysClr>
          </a:solidFill>
          <a:prstDash val="solid"/>
        </a:ln>
        <a:effectLst/>
      </dgm:spPr>
      <dgm:t>
        <a:bodyPr/>
        <a:lstStyle/>
        <a:p>
          <a:r>
            <a:rPr lang="en-US" dirty="0">
              <a:solidFill>
                <a:sysClr val="windowText" lastClr="000000">
                  <a:hueOff val="0"/>
                  <a:satOff val="0"/>
                  <a:lumOff val="0"/>
                  <a:alphaOff val="0"/>
                </a:sysClr>
              </a:solidFill>
              <a:latin typeface="Calibri"/>
              <a:ea typeface="+mn-ea"/>
              <a:cs typeface="+mn-cs"/>
            </a:rPr>
            <a:t> </a:t>
          </a:r>
        </a:p>
      </dgm:t>
    </dgm:pt>
    <dgm:pt modelId="{3E38C189-7965-46C8-9B2F-F1738995C85F}" type="parTrans" cxnId="{303CC570-490E-4D7A-AA51-0374ABFCFD92}">
      <dgm:prSet/>
      <dgm:spPr/>
      <dgm:t>
        <a:bodyPr/>
        <a:lstStyle/>
        <a:p>
          <a:endParaRPr lang="en-US"/>
        </a:p>
      </dgm:t>
    </dgm:pt>
    <dgm:pt modelId="{D67D54C0-8C3C-4AA6-8366-6E943D72B05D}" type="sibTrans" cxnId="{303CC570-490E-4D7A-AA51-0374ABFCFD92}">
      <dgm:prSet/>
      <dgm:spPr/>
      <dgm:t>
        <a:bodyPr/>
        <a:lstStyle/>
        <a:p>
          <a:endParaRPr lang="en-US"/>
        </a:p>
      </dgm:t>
    </dgm:pt>
    <dgm:pt modelId="{63D87B4E-FF30-4D0E-B83A-18EAD5A0D602}" type="pres">
      <dgm:prSet presAssocID="{D2BB4C2A-9F4B-4BB5-90B5-67AA2136DB4F}" presName="Name0" presStyleCnt="0">
        <dgm:presLayoutVars>
          <dgm:dir/>
          <dgm:animLvl val="lvl"/>
          <dgm:resizeHandles val="exact"/>
        </dgm:presLayoutVars>
      </dgm:prSet>
      <dgm:spPr/>
    </dgm:pt>
    <dgm:pt modelId="{D2EC7AB4-7549-4913-B798-78B67368B358}" type="pres">
      <dgm:prSet presAssocID="{059FD8EA-1237-4877-9419-0CA6D469D157}" presName="Name8" presStyleCnt="0"/>
      <dgm:spPr/>
    </dgm:pt>
    <dgm:pt modelId="{A56C934A-3614-4D19-80D6-82938B463CB6}" type="pres">
      <dgm:prSet presAssocID="{059FD8EA-1237-4877-9419-0CA6D469D157}" presName="level" presStyleLbl="node1" presStyleIdx="0" presStyleCnt="3" custLinFactNeighborX="1385">
        <dgm:presLayoutVars>
          <dgm:chMax val="1"/>
          <dgm:bulletEnabled val="1"/>
        </dgm:presLayoutVars>
      </dgm:prSet>
      <dgm:spPr/>
    </dgm:pt>
    <dgm:pt modelId="{B1B6B473-6168-4792-BBC3-45B6A987916A}" type="pres">
      <dgm:prSet presAssocID="{059FD8EA-1237-4877-9419-0CA6D469D157}" presName="levelTx" presStyleLbl="revTx" presStyleIdx="0" presStyleCnt="0">
        <dgm:presLayoutVars>
          <dgm:chMax val="1"/>
          <dgm:bulletEnabled val="1"/>
        </dgm:presLayoutVars>
      </dgm:prSet>
      <dgm:spPr/>
    </dgm:pt>
    <dgm:pt modelId="{5BED3405-98F5-4473-9333-D00574F6DD0F}" type="pres">
      <dgm:prSet presAssocID="{65C47106-5121-405D-8995-66008E18BAE2}" presName="Name8" presStyleCnt="0"/>
      <dgm:spPr/>
    </dgm:pt>
    <dgm:pt modelId="{82E8213C-A178-4D5C-81ED-990E7E850702}" type="pres">
      <dgm:prSet presAssocID="{65C47106-5121-405D-8995-66008E18BAE2}" presName="level" presStyleLbl="node1" presStyleIdx="1" presStyleCnt="3">
        <dgm:presLayoutVars>
          <dgm:chMax val="1"/>
          <dgm:bulletEnabled val="1"/>
        </dgm:presLayoutVars>
      </dgm:prSet>
      <dgm:spPr/>
    </dgm:pt>
    <dgm:pt modelId="{4D677095-D6BA-442A-B368-9B2F86B95479}" type="pres">
      <dgm:prSet presAssocID="{65C47106-5121-405D-8995-66008E18BAE2}" presName="levelTx" presStyleLbl="revTx" presStyleIdx="0" presStyleCnt="0">
        <dgm:presLayoutVars>
          <dgm:chMax val="1"/>
          <dgm:bulletEnabled val="1"/>
        </dgm:presLayoutVars>
      </dgm:prSet>
      <dgm:spPr/>
    </dgm:pt>
    <dgm:pt modelId="{A4CAC281-DF61-4CCB-8764-C25A2BC7B881}" type="pres">
      <dgm:prSet presAssocID="{BCAFC15E-05BA-4CA0-B98C-FE56288E27EC}" presName="Name8" presStyleCnt="0"/>
      <dgm:spPr/>
    </dgm:pt>
    <dgm:pt modelId="{F0CE3C06-B3ED-4952-9D87-80119ED57526}" type="pres">
      <dgm:prSet presAssocID="{BCAFC15E-05BA-4CA0-B98C-FE56288E27EC}" presName="level" presStyleLbl="node1" presStyleIdx="2" presStyleCnt="3" custLinFactNeighborX="-498" custLinFactNeighborY="-1954">
        <dgm:presLayoutVars>
          <dgm:chMax val="1"/>
          <dgm:bulletEnabled val="1"/>
        </dgm:presLayoutVars>
      </dgm:prSet>
      <dgm:spPr/>
    </dgm:pt>
    <dgm:pt modelId="{AABE63F5-D26A-4950-9411-17436A09438C}" type="pres">
      <dgm:prSet presAssocID="{BCAFC15E-05BA-4CA0-B98C-FE56288E27EC}" presName="levelTx" presStyleLbl="revTx" presStyleIdx="0" presStyleCnt="0">
        <dgm:presLayoutVars>
          <dgm:chMax val="1"/>
          <dgm:bulletEnabled val="1"/>
        </dgm:presLayoutVars>
      </dgm:prSet>
      <dgm:spPr/>
    </dgm:pt>
  </dgm:ptLst>
  <dgm:cxnLst>
    <dgm:cxn modelId="{DAB06219-0057-4888-80C0-84DB623D55E3}" type="presOf" srcId="{65C47106-5121-405D-8995-66008E18BAE2}" destId="{4D677095-D6BA-442A-B368-9B2F86B95479}" srcOrd="1" destOrd="0" presId="urn:microsoft.com/office/officeart/2005/8/layout/pyramid1"/>
    <dgm:cxn modelId="{994AFE41-F67F-48B3-8291-A39FB5851348}" srcId="{D2BB4C2A-9F4B-4BB5-90B5-67AA2136DB4F}" destId="{65C47106-5121-405D-8995-66008E18BAE2}" srcOrd="1" destOrd="0" parTransId="{E24B085D-3BE7-4DC3-8C4E-BF48CC5CE458}" sibTransId="{FD58AAD9-84E7-4012-8115-0DC828B67FBF}"/>
    <dgm:cxn modelId="{DE6B8553-A079-4B46-A87B-2972E1E770CB}" type="presOf" srcId="{059FD8EA-1237-4877-9419-0CA6D469D157}" destId="{A56C934A-3614-4D19-80D6-82938B463CB6}" srcOrd="0" destOrd="0" presId="urn:microsoft.com/office/officeart/2005/8/layout/pyramid1"/>
    <dgm:cxn modelId="{303CC570-490E-4D7A-AA51-0374ABFCFD92}" srcId="{D2BB4C2A-9F4B-4BB5-90B5-67AA2136DB4F}" destId="{BCAFC15E-05BA-4CA0-B98C-FE56288E27EC}" srcOrd="2" destOrd="0" parTransId="{3E38C189-7965-46C8-9B2F-F1738995C85F}" sibTransId="{D67D54C0-8C3C-4AA6-8366-6E943D72B05D}"/>
    <dgm:cxn modelId="{6D52A188-12F2-4A66-9378-4DED66E5CE9E}" type="presOf" srcId="{059FD8EA-1237-4877-9419-0CA6D469D157}" destId="{B1B6B473-6168-4792-BBC3-45B6A987916A}" srcOrd="1" destOrd="0" presId="urn:microsoft.com/office/officeart/2005/8/layout/pyramid1"/>
    <dgm:cxn modelId="{0DEBEEA0-8001-4723-92FE-77630BDB7D91}" type="presOf" srcId="{D2BB4C2A-9F4B-4BB5-90B5-67AA2136DB4F}" destId="{63D87B4E-FF30-4D0E-B83A-18EAD5A0D602}" srcOrd="0" destOrd="0" presId="urn:microsoft.com/office/officeart/2005/8/layout/pyramid1"/>
    <dgm:cxn modelId="{E8729EAC-872E-439B-BBF9-460713BA765F}" type="presOf" srcId="{BCAFC15E-05BA-4CA0-B98C-FE56288E27EC}" destId="{AABE63F5-D26A-4950-9411-17436A09438C}" srcOrd="1" destOrd="0" presId="urn:microsoft.com/office/officeart/2005/8/layout/pyramid1"/>
    <dgm:cxn modelId="{98C15CBE-CEF1-47E3-B428-4A895170BF43}" type="presOf" srcId="{BCAFC15E-05BA-4CA0-B98C-FE56288E27EC}" destId="{F0CE3C06-B3ED-4952-9D87-80119ED57526}" srcOrd="0" destOrd="0" presId="urn:microsoft.com/office/officeart/2005/8/layout/pyramid1"/>
    <dgm:cxn modelId="{7C8DB4E7-C8ED-4ECE-B169-1EAFAB073DA4}" srcId="{D2BB4C2A-9F4B-4BB5-90B5-67AA2136DB4F}" destId="{059FD8EA-1237-4877-9419-0CA6D469D157}" srcOrd="0" destOrd="0" parTransId="{B2483061-EBD0-4141-8826-9BAFB44FDE9A}" sibTransId="{0909F959-05CC-468C-BFCC-9D8B62184D29}"/>
    <dgm:cxn modelId="{47B4CCEB-CFFB-45CC-9274-718EABCB3D8E}" type="presOf" srcId="{65C47106-5121-405D-8995-66008E18BAE2}" destId="{82E8213C-A178-4D5C-81ED-990E7E850702}" srcOrd="0" destOrd="0" presId="urn:microsoft.com/office/officeart/2005/8/layout/pyramid1"/>
    <dgm:cxn modelId="{FE2B1627-7288-4578-A2BE-AD2CBDD7C5B6}" type="presParOf" srcId="{63D87B4E-FF30-4D0E-B83A-18EAD5A0D602}" destId="{D2EC7AB4-7549-4913-B798-78B67368B358}" srcOrd="0" destOrd="0" presId="urn:microsoft.com/office/officeart/2005/8/layout/pyramid1"/>
    <dgm:cxn modelId="{75CDE9E2-3586-4695-9746-88DB4AD2F0E5}" type="presParOf" srcId="{D2EC7AB4-7549-4913-B798-78B67368B358}" destId="{A56C934A-3614-4D19-80D6-82938B463CB6}" srcOrd="0" destOrd="0" presId="urn:microsoft.com/office/officeart/2005/8/layout/pyramid1"/>
    <dgm:cxn modelId="{AED34F4C-6503-41C0-B55C-6F522CFEC975}" type="presParOf" srcId="{D2EC7AB4-7549-4913-B798-78B67368B358}" destId="{B1B6B473-6168-4792-BBC3-45B6A987916A}" srcOrd="1" destOrd="0" presId="urn:microsoft.com/office/officeart/2005/8/layout/pyramid1"/>
    <dgm:cxn modelId="{5037E4D8-C158-4859-9178-6610F0D519A3}" type="presParOf" srcId="{63D87B4E-FF30-4D0E-B83A-18EAD5A0D602}" destId="{5BED3405-98F5-4473-9333-D00574F6DD0F}" srcOrd="1" destOrd="0" presId="urn:microsoft.com/office/officeart/2005/8/layout/pyramid1"/>
    <dgm:cxn modelId="{64708257-31CB-458A-9F6F-B5B3D33909E6}" type="presParOf" srcId="{5BED3405-98F5-4473-9333-D00574F6DD0F}" destId="{82E8213C-A178-4D5C-81ED-990E7E850702}" srcOrd="0" destOrd="0" presId="urn:microsoft.com/office/officeart/2005/8/layout/pyramid1"/>
    <dgm:cxn modelId="{08A94030-A259-4D04-9C1C-A3132118B024}" type="presParOf" srcId="{5BED3405-98F5-4473-9333-D00574F6DD0F}" destId="{4D677095-D6BA-442A-B368-9B2F86B95479}" srcOrd="1" destOrd="0" presId="urn:microsoft.com/office/officeart/2005/8/layout/pyramid1"/>
    <dgm:cxn modelId="{807E0F47-C5D6-4CD9-9BAD-DE370198A448}" type="presParOf" srcId="{63D87B4E-FF30-4D0E-B83A-18EAD5A0D602}" destId="{A4CAC281-DF61-4CCB-8764-C25A2BC7B881}" srcOrd="2" destOrd="0" presId="urn:microsoft.com/office/officeart/2005/8/layout/pyramid1"/>
    <dgm:cxn modelId="{122DDA9A-97C9-4693-A140-065D556609B0}" type="presParOf" srcId="{A4CAC281-DF61-4CCB-8764-C25A2BC7B881}" destId="{F0CE3C06-B3ED-4952-9D87-80119ED57526}" srcOrd="0" destOrd="0" presId="urn:microsoft.com/office/officeart/2005/8/layout/pyramid1"/>
    <dgm:cxn modelId="{5C06FB1F-DEC0-4159-8D72-7801A8E067AC}" type="presParOf" srcId="{A4CAC281-DF61-4CCB-8764-C25A2BC7B881}" destId="{AABE63F5-D26A-4950-9411-17436A09438C}" srcOrd="1" destOrd="0" presId="urn:microsoft.com/office/officeart/2005/8/layout/pyramid1"/>
  </dgm:cxnLst>
  <dgm:bg/>
  <dgm:whole>
    <a:ln>
      <a:noFill/>
    </a:ln>
  </dgm:whole>
  <dgm:extLst>
    <a:ext uri="http://schemas.microsoft.com/office/drawing/2008/diagram">
      <dsp:dataModelExt xmlns:dsp="http://schemas.microsoft.com/office/drawing/2008/diagram" relId="rId13"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2BB4C2A-9F4B-4BB5-90B5-67AA2136DB4F}" type="doc">
      <dgm:prSet loTypeId="urn:microsoft.com/office/officeart/2005/8/layout/pyramid1" loCatId="pyramid" qsTypeId="urn:microsoft.com/office/officeart/2005/8/quickstyle/simple1" qsCatId="simple" csTypeId="urn:microsoft.com/office/officeart/2005/8/colors/colorful2" csCatId="colorful" phldr="1"/>
      <dgm:spPr/>
    </dgm:pt>
    <dgm:pt modelId="{059FD8EA-1237-4877-9419-0CA6D469D157}">
      <dgm:prSet phldrT="[Text]"/>
      <dgm:spPr>
        <a:xfrm>
          <a:off x="1154461" y="0"/>
          <a:ext cx="1138691" cy="634922"/>
        </a:xfrm>
        <a:solidFill>
          <a:srgbClr val="EEECE1">
            <a:lumMod val="75000"/>
          </a:srgbClr>
        </a:solidFill>
        <a:ln w="25400" cap="flat" cmpd="sng" algn="ctr">
          <a:solidFill>
            <a:sysClr val="window" lastClr="FFFFFF">
              <a:hueOff val="0"/>
              <a:satOff val="0"/>
              <a:lumOff val="0"/>
              <a:alphaOff val="0"/>
            </a:sysClr>
          </a:solidFill>
          <a:prstDash val="solid"/>
        </a:ln>
        <a:effectLst/>
      </dgm:spPr>
      <dgm:t>
        <a:bodyPr/>
        <a:lstStyle/>
        <a:p>
          <a:r>
            <a:rPr lang="en-US" dirty="0">
              <a:solidFill>
                <a:sysClr val="windowText" lastClr="000000">
                  <a:hueOff val="0"/>
                  <a:satOff val="0"/>
                  <a:lumOff val="0"/>
                  <a:alphaOff val="0"/>
                </a:sysClr>
              </a:solidFill>
              <a:latin typeface="Calibri"/>
              <a:ea typeface="+mn-ea"/>
              <a:cs typeface="+mn-cs"/>
            </a:rPr>
            <a:t> </a:t>
          </a:r>
        </a:p>
      </dgm:t>
    </dgm:pt>
    <dgm:pt modelId="{B2483061-EBD0-4141-8826-9BAFB44FDE9A}" type="parTrans" cxnId="{7C8DB4E7-C8ED-4ECE-B169-1EAFAB073DA4}">
      <dgm:prSet/>
      <dgm:spPr/>
      <dgm:t>
        <a:bodyPr/>
        <a:lstStyle/>
        <a:p>
          <a:endParaRPr lang="en-US"/>
        </a:p>
      </dgm:t>
    </dgm:pt>
    <dgm:pt modelId="{0909F959-05CC-468C-BFCC-9D8B62184D29}" type="sibTrans" cxnId="{7C8DB4E7-C8ED-4ECE-B169-1EAFAB073DA4}">
      <dgm:prSet/>
      <dgm:spPr/>
      <dgm:t>
        <a:bodyPr/>
        <a:lstStyle/>
        <a:p>
          <a:endParaRPr lang="en-US"/>
        </a:p>
      </dgm:t>
    </dgm:pt>
    <dgm:pt modelId="{65C47106-5121-405D-8995-66008E18BAE2}">
      <dgm:prSet phldrT="[Text]"/>
      <dgm:spPr>
        <a:xfrm>
          <a:off x="569345" y="634922"/>
          <a:ext cx="2277382" cy="634922"/>
        </a:xfrm>
        <a:solidFill>
          <a:srgbClr val="C0504D">
            <a:hueOff val="2340759"/>
            <a:satOff val="-2919"/>
            <a:lumOff val="686"/>
            <a:alphaOff val="0"/>
          </a:srgbClr>
        </a:solidFill>
        <a:ln w="25400" cap="flat" cmpd="sng" algn="ctr">
          <a:solidFill>
            <a:sysClr val="window" lastClr="FFFFFF">
              <a:hueOff val="0"/>
              <a:satOff val="0"/>
              <a:lumOff val="0"/>
              <a:alphaOff val="0"/>
            </a:sysClr>
          </a:solidFill>
          <a:prstDash val="solid"/>
        </a:ln>
        <a:effectLst/>
      </dgm:spPr>
      <dgm:t>
        <a:bodyPr/>
        <a:lstStyle/>
        <a:p>
          <a:r>
            <a:rPr lang="en-US" dirty="0">
              <a:solidFill>
                <a:sysClr val="windowText" lastClr="000000">
                  <a:hueOff val="0"/>
                  <a:satOff val="0"/>
                  <a:lumOff val="0"/>
                  <a:alphaOff val="0"/>
                </a:sysClr>
              </a:solidFill>
              <a:latin typeface="Calibri"/>
              <a:ea typeface="+mn-ea"/>
              <a:cs typeface="+mn-cs"/>
            </a:rPr>
            <a:t> </a:t>
          </a:r>
        </a:p>
      </dgm:t>
    </dgm:pt>
    <dgm:pt modelId="{E24B085D-3BE7-4DC3-8C4E-BF48CC5CE458}" type="parTrans" cxnId="{994AFE41-F67F-48B3-8291-A39FB5851348}">
      <dgm:prSet/>
      <dgm:spPr/>
      <dgm:t>
        <a:bodyPr/>
        <a:lstStyle/>
        <a:p>
          <a:endParaRPr lang="en-US"/>
        </a:p>
      </dgm:t>
    </dgm:pt>
    <dgm:pt modelId="{FD58AAD9-84E7-4012-8115-0DC828B67FBF}" type="sibTrans" cxnId="{994AFE41-F67F-48B3-8291-A39FB5851348}">
      <dgm:prSet/>
      <dgm:spPr/>
      <dgm:t>
        <a:bodyPr/>
        <a:lstStyle/>
        <a:p>
          <a:endParaRPr lang="en-US"/>
        </a:p>
      </dgm:t>
    </dgm:pt>
    <dgm:pt modelId="{BCAFC15E-05BA-4CA0-B98C-FE56288E27EC}">
      <dgm:prSet phldrT="[Text]"/>
      <dgm:spPr>
        <a:xfrm>
          <a:off x="0" y="1257438"/>
          <a:ext cx="3416073" cy="634922"/>
        </a:xfrm>
        <a:solidFill>
          <a:srgbClr val="C0504D">
            <a:hueOff val="4681519"/>
            <a:satOff val="-5839"/>
            <a:lumOff val="1373"/>
            <a:alphaOff val="0"/>
          </a:srgbClr>
        </a:solidFill>
        <a:ln w="25400" cap="flat" cmpd="sng" algn="ctr">
          <a:solidFill>
            <a:sysClr val="window" lastClr="FFFFFF">
              <a:hueOff val="0"/>
              <a:satOff val="0"/>
              <a:lumOff val="0"/>
              <a:alphaOff val="0"/>
            </a:sysClr>
          </a:solidFill>
          <a:prstDash val="solid"/>
        </a:ln>
        <a:effectLst/>
      </dgm:spPr>
      <dgm:t>
        <a:bodyPr/>
        <a:lstStyle/>
        <a:p>
          <a:r>
            <a:rPr lang="en-US" dirty="0">
              <a:solidFill>
                <a:sysClr val="windowText" lastClr="000000">
                  <a:hueOff val="0"/>
                  <a:satOff val="0"/>
                  <a:lumOff val="0"/>
                  <a:alphaOff val="0"/>
                </a:sysClr>
              </a:solidFill>
              <a:latin typeface="Calibri"/>
              <a:ea typeface="+mn-ea"/>
              <a:cs typeface="+mn-cs"/>
            </a:rPr>
            <a:t> </a:t>
          </a:r>
        </a:p>
      </dgm:t>
    </dgm:pt>
    <dgm:pt modelId="{3E38C189-7965-46C8-9B2F-F1738995C85F}" type="parTrans" cxnId="{303CC570-490E-4D7A-AA51-0374ABFCFD92}">
      <dgm:prSet/>
      <dgm:spPr/>
      <dgm:t>
        <a:bodyPr/>
        <a:lstStyle/>
        <a:p>
          <a:endParaRPr lang="en-US"/>
        </a:p>
      </dgm:t>
    </dgm:pt>
    <dgm:pt modelId="{D67D54C0-8C3C-4AA6-8366-6E943D72B05D}" type="sibTrans" cxnId="{303CC570-490E-4D7A-AA51-0374ABFCFD92}">
      <dgm:prSet/>
      <dgm:spPr/>
      <dgm:t>
        <a:bodyPr/>
        <a:lstStyle/>
        <a:p>
          <a:endParaRPr lang="en-US"/>
        </a:p>
      </dgm:t>
    </dgm:pt>
    <dgm:pt modelId="{63D87B4E-FF30-4D0E-B83A-18EAD5A0D602}" type="pres">
      <dgm:prSet presAssocID="{D2BB4C2A-9F4B-4BB5-90B5-67AA2136DB4F}" presName="Name0" presStyleCnt="0">
        <dgm:presLayoutVars>
          <dgm:dir/>
          <dgm:animLvl val="lvl"/>
          <dgm:resizeHandles val="exact"/>
        </dgm:presLayoutVars>
      </dgm:prSet>
      <dgm:spPr/>
    </dgm:pt>
    <dgm:pt modelId="{D2EC7AB4-7549-4913-B798-78B67368B358}" type="pres">
      <dgm:prSet presAssocID="{059FD8EA-1237-4877-9419-0CA6D469D157}" presName="Name8" presStyleCnt="0"/>
      <dgm:spPr/>
    </dgm:pt>
    <dgm:pt modelId="{A56C934A-3614-4D19-80D6-82938B463CB6}" type="pres">
      <dgm:prSet presAssocID="{059FD8EA-1237-4877-9419-0CA6D469D157}" presName="level" presStyleLbl="node1" presStyleIdx="0" presStyleCnt="3" custLinFactNeighborX="1385">
        <dgm:presLayoutVars>
          <dgm:chMax val="1"/>
          <dgm:bulletEnabled val="1"/>
        </dgm:presLayoutVars>
      </dgm:prSet>
      <dgm:spPr>
        <a:prstGeom prst="trapezoid">
          <a:avLst>
            <a:gd name="adj" fmla="val 89672"/>
          </a:avLst>
        </a:prstGeom>
      </dgm:spPr>
    </dgm:pt>
    <dgm:pt modelId="{B1B6B473-6168-4792-BBC3-45B6A987916A}" type="pres">
      <dgm:prSet presAssocID="{059FD8EA-1237-4877-9419-0CA6D469D157}" presName="levelTx" presStyleLbl="revTx" presStyleIdx="0" presStyleCnt="0">
        <dgm:presLayoutVars>
          <dgm:chMax val="1"/>
          <dgm:bulletEnabled val="1"/>
        </dgm:presLayoutVars>
      </dgm:prSet>
      <dgm:spPr/>
    </dgm:pt>
    <dgm:pt modelId="{5BED3405-98F5-4473-9333-D00574F6DD0F}" type="pres">
      <dgm:prSet presAssocID="{65C47106-5121-405D-8995-66008E18BAE2}" presName="Name8" presStyleCnt="0"/>
      <dgm:spPr/>
    </dgm:pt>
    <dgm:pt modelId="{82E8213C-A178-4D5C-81ED-990E7E850702}" type="pres">
      <dgm:prSet presAssocID="{65C47106-5121-405D-8995-66008E18BAE2}" presName="level" presStyleLbl="node1" presStyleIdx="1" presStyleCnt="3">
        <dgm:presLayoutVars>
          <dgm:chMax val="1"/>
          <dgm:bulletEnabled val="1"/>
        </dgm:presLayoutVars>
      </dgm:prSet>
      <dgm:spPr>
        <a:prstGeom prst="trapezoid">
          <a:avLst>
            <a:gd name="adj" fmla="val 89672"/>
          </a:avLst>
        </a:prstGeom>
      </dgm:spPr>
    </dgm:pt>
    <dgm:pt modelId="{4D677095-D6BA-442A-B368-9B2F86B95479}" type="pres">
      <dgm:prSet presAssocID="{65C47106-5121-405D-8995-66008E18BAE2}" presName="levelTx" presStyleLbl="revTx" presStyleIdx="0" presStyleCnt="0">
        <dgm:presLayoutVars>
          <dgm:chMax val="1"/>
          <dgm:bulletEnabled val="1"/>
        </dgm:presLayoutVars>
      </dgm:prSet>
      <dgm:spPr/>
    </dgm:pt>
    <dgm:pt modelId="{A4CAC281-DF61-4CCB-8764-C25A2BC7B881}" type="pres">
      <dgm:prSet presAssocID="{BCAFC15E-05BA-4CA0-B98C-FE56288E27EC}" presName="Name8" presStyleCnt="0"/>
      <dgm:spPr/>
    </dgm:pt>
    <dgm:pt modelId="{F0CE3C06-B3ED-4952-9D87-80119ED57526}" type="pres">
      <dgm:prSet presAssocID="{BCAFC15E-05BA-4CA0-B98C-FE56288E27EC}" presName="level" presStyleLbl="node1" presStyleIdx="2" presStyleCnt="3" custLinFactNeighborX="-498" custLinFactNeighborY="-1954">
        <dgm:presLayoutVars>
          <dgm:chMax val="1"/>
          <dgm:bulletEnabled val="1"/>
        </dgm:presLayoutVars>
      </dgm:prSet>
      <dgm:spPr>
        <a:prstGeom prst="trapezoid">
          <a:avLst>
            <a:gd name="adj" fmla="val 89672"/>
          </a:avLst>
        </a:prstGeom>
      </dgm:spPr>
    </dgm:pt>
    <dgm:pt modelId="{AABE63F5-D26A-4950-9411-17436A09438C}" type="pres">
      <dgm:prSet presAssocID="{BCAFC15E-05BA-4CA0-B98C-FE56288E27EC}" presName="levelTx" presStyleLbl="revTx" presStyleIdx="0" presStyleCnt="0">
        <dgm:presLayoutVars>
          <dgm:chMax val="1"/>
          <dgm:bulletEnabled val="1"/>
        </dgm:presLayoutVars>
      </dgm:prSet>
      <dgm:spPr/>
    </dgm:pt>
  </dgm:ptLst>
  <dgm:cxnLst>
    <dgm:cxn modelId="{4ADDBD21-76A9-4DF3-AA03-82FB3ED73133}" type="presOf" srcId="{65C47106-5121-405D-8995-66008E18BAE2}" destId="{4D677095-D6BA-442A-B368-9B2F86B95479}" srcOrd="1" destOrd="0" presId="urn:microsoft.com/office/officeart/2005/8/layout/pyramid1"/>
    <dgm:cxn modelId="{02D85E26-84A2-49D1-8B45-650A3DFFD2AE}" type="presOf" srcId="{D2BB4C2A-9F4B-4BB5-90B5-67AA2136DB4F}" destId="{63D87B4E-FF30-4D0E-B83A-18EAD5A0D602}" srcOrd="0" destOrd="0" presId="urn:microsoft.com/office/officeart/2005/8/layout/pyramid1"/>
    <dgm:cxn modelId="{994AFE41-F67F-48B3-8291-A39FB5851348}" srcId="{D2BB4C2A-9F4B-4BB5-90B5-67AA2136DB4F}" destId="{65C47106-5121-405D-8995-66008E18BAE2}" srcOrd="1" destOrd="0" parTransId="{E24B085D-3BE7-4DC3-8C4E-BF48CC5CE458}" sibTransId="{FD58AAD9-84E7-4012-8115-0DC828B67FBF}"/>
    <dgm:cxn modelId="{669F3247-FE07-4F36-9099-96C12E0C492A}" type="presOf" srcId="{BCAFC15E-05BA-4CA0-B98C-FE56288E27EC}" destId="{AABE63F5-D26A-4950-9411-17436A09438C}" srcOrd="1" destOrd="0" presId="urn:microsoft.com/office/officeart/2005/8/layout/pyramid1"/>
    <dgm:cxn modelId="{0D8CB861-6227-47F3-B4C2-7F0AA738A520}" type="presOf" srcId="{65C47106-5121-405D-8995-66008E18BAE2}" destId="{82E8213C-A178-4D5C-81ED-990E7E850702}" srcOrd="0" destOrd="0" presId="urn:microsoft.com/office/officeart/2005/8/layout/pyramid1"/>
    <dgm:cxn modelId="{303CC570-490E-4D7A-AA51-0374ABFCFD92}" srcId="{D2BB4C2A-9F4B-4BB5-90B5-67AA2136DB4F}" destId="{BCAFC15E-05BA-4CA0-B98C-FE56288E27EC}" srcOrd="2" destOrd="0" parTransId="{3E38C189-7965-46C8-9B2F-F1738995C85F}" sibTransId="{D67D54C0-8C3C-4AA6-8366-6E943D72B05D}"/>
    <dgm:cxn modelId="{14C2DA9D-D8E9-4AFA-9102-8F96E2593377}" type="presOf" srcId="{BCAFC15E-05BA-4CA0-B98C-FE56288E27EC}" destId="{F0CE3C06-B3ED-4952-9D87-80119ED57526}" srcOrd="0" destOrd="0" presId="urn:microsoft.com/office/officeart/2005/8/layout/pyramid1"/>
    <dgm:cxn modelId="{47C02DB8-DEDF-4F31-89EB-0EF96957CE76}" type="presOf" srcId="{059FD8EA-1237-4877-9419-0CA6D469D157}" destId="{B1B6B473-6168-4792-BBC3-45B6A987916A}" srcOrd="1" destOrd="0" presId="urn:microsoft.com/office/officeart/2005/8/layout/pyramid1"/>
    <dgm:cxn modelId="{7C8DB4E7-C8ED-4ECE-B169-1EAFAB073DA4}" srcId="{D2BB4C2A-9F4B-4BB5-90B5-67AA2136DB4F}" destId="{059FD8EA-1237-4877-9419-0CA6D469D157}" srcOrd="0" destOrd="0" parTransId="{B2483061-EBD0-4141-8826-9BAFB44FDE9A}" sibTransId="{0909F959-05CC-468C-BFCC-9D8B62184D29}"/>
    <dgm:cxn modelId="{AF4A18E9-8D4C-4157-90E6-DEA4AEF0BBF7}" type="presOf" srcId="{059FD8EA-1237-4877-9419-0CA6D469D157}" destId="{A56C934A-3614-4D19-80D6-82938B463CB6}" srcOrd="0" destOrd="0" presId="urn:microsoft.com/office/officeart/2005/8/layout/pyramid1"/>
    <dgm:cxn modelId="{E1904359-1059-4A54-82FD-83542CE1851E}" type="presParOf" srcId="{63D87B4E-FF30-4D0E-B83A-18EAD5A0D602}" destId="{D2EC7AB4-7549-4913-B798-78B67368B358}" srcOrd="0" destOrd="0" presId="urn:microsoft.com/office/officeart/2005/8/layout/pyramid1"/>
    <dgm:cxn modelId="{82866127-E103-4C8D-8722-40DE1680AA0C}" type="presParOf" srcId="{D2EC7AB4-7549-4913-B798-78B67368B358}" destId="{A56C934A-3614-4D19-80D6-82938B463CB6}" srcOrd="0" destOrd="0" presId="urn:microsoft.com/office/officeart/2005/8/layout/pyramid1"/>
    <dgm:cxn modelId="{01430EE0-4B62-428C-A542-0FBE36F39E11}" type="presParOf" srcId="{D2EC7AB4-7549-4913-B798-78B67368B358}" destId="{B1B6B473-6168-4792-BBC3-45B6A987916A}" srcOrd="1" destOrd="0" presId="urn:microsoft.com/office/officeart/2005/8/layout/pyramid1"/>
    <dgm:cxn modelId="{D810F28D-0CD6-4A36-9719-B95DF30109CD}" type="presParOf" srcId="{63D87B4E-FF30-4D0E-B83A-18EAD5A0D602}" destId="{5BED3405-98F5-4473-9333-D00574F6DD0F}" srcOrd="1" destOrd="0" presId="urn:microsoft.com/office/officeart/2005/8/layout/pyramid1"/>
    <dgm:cxn modelId="{59A81F94-D951-4267-BB4F-A7AE401D4FEB}" type="presParOf" srcId="{5BED3405-98F5-4473-9333-D00574F6DD0F}" destId="{82E8213C-A178-4D5C-81ED-990E7E850702}" srcOrd="0" destOrd="0" presId="urn:microsoft.com/office/officeart/2005/8/layout/pyramid1"/>
    <dgm:cxn modelId="{797F23EE-7C7E-49F6-9ADA-2DA0388CEE30}" type="presParOf" srcId="{5BED3405-98F5-4473-9333-D00574F6DD0F}" destId="{4D677095-D6BA-442A-B368-9B2F86B95479}" srcOrd="1" destOrd="0" presId="urn:microsoft.com/office/officeart/2005/8/layout/pyramid1"/>
    <dgm:cxn modelId="{4C7968E7-0732-4FB2-9404-197078510989}" type="presParOf" srcId="{63D87B4E-FF30-4D0E-B83A-18EAD5A0D602}" destId="{A4CAC281-DF61-4CCB-8764-C25A2BC7B881}" srcOrd="2" destOrd="0" presId="urn:microsoft.com/office/officeart/2005/8/layout/pyramid1"/>
    <dgm:cxn modelId="{801E23B7-31AC-4873-96B1-1BD1EED3DC30}" type="presParOf" srcId="{A4CAC281-DF61-4CCB-8764-C25A2BC7B881}" destId="{F0CE3C06-B3ED-4952-9D87-80119ED57526}" srcOrd="0" destOrd="0" presId="urn:microsoft.com/office/officeart/2005/8/layout/pyramid1"/>
    <dgm:cxn modelId="{733F3FC3-E094-483F-B420-BF8E95283F98}" type="presParOf" srcId="{A4CAC281-DF61-4CCB-8764-C25A2BC7B881}" destId="{AABE63F5-D26A-4950-9411-17436A09438C}" srcOrd="1" destOrd="0" presId="urn:microsoft.com/office/officeart/2005/8/layout/pyramid1"/>
  </dgm:cxnLst>
  <dgm:bg/>
  <dgm:whole>
    <a:ln>
      <a:noFill/>
    </a:ln>
  </dgm:whole>
  <dgm:extLst>
    <a:ext uri="http://schemas.microsoft.com/office/drawing/2008/diagram">
      <dsp:dataModelExt xmlns:dsp="http://schemas.microsoft.com/office/drawing/2008/diagram" relId="rId13"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2BB4C2A-9F4B-4BB5-90B5-67AA2136DB4F}" type="doc">
      <dgm:prSet loTypeId="urn:microsoft.com/office/officeart/2005/8/layout/pyramid1" loCatId="pyramid" qsTypeId="urn:microsoft.com/office/officeart/2005/8/quickstyle/simple1" qsCatId="simple" csTypeId="urn:microsoft.com/office/officeart/2005/8/colors/colorful2" csCatId="colorful" phldr="1"/>
      <dgm:spPr/>
    </dgm:pt>
    <dgm:pt modelId="{059FD8EA-1237-4877-9419-0CA6D469D157}">
      <dgm:prSet phldrT="[Text]"/>
      <dgm:spPr>
        <a:xfrm>
          <a:off x="576149" y="0"/>
          <a:ext cx="1121240" cy="712904"/>
        </a:xfrm>
        <a:solidFill>
          <a:srgbClr val="191919">
            <a:lumMod val="10000"/>
            <a:lumOff val="90000"/>
          </a:srgbClr>
        </a:solidFill>
        <a:ln w="25400" cap="flat" cmpd="sng" algn="ctr">
          <a:solidFill>
            <a:srgbClr val="FFFFFF">
              <a:hueOff val="0"/>
              <a:satOff val="0"/>
              <a:lumOff val="0"/>
              <a:alphaOff val="0"/>
            </a:srgbClr>
          </a:solidFill>
          <a:prstDash val="solid"/>
        </a:ln>
        <a:effectLst/>
      </dgm:spPr>
      <dgm:t>
        <a:bodyPr/>
        <a:lstStyle/>
        <a:p>
          <a:r>
            <a:rPr lang="en-US" dirty="0">
              <a:solidFill>
                <a:srgbClr val="6D6E70">
                  <a:hueOff val="0"/>
                  <a:satOff val="0"/>
                  <a:lumOff val="0"/>
                  <a:alphaOff val="0"/>
                </a:srgbClr>
              </a:solidFill>
              <a:latin typeface="HelvNeue Light for IBM"/>
              <a:ea typeface="+mn-ea"/>
              <a:cs typeface="Helvetica"/>
            </a:rPr>
            <a:t> </a:t>
          </a:r>
        </a:p>
      </dgm:t>
    </dgm:pt>
    <dgm:pt modelId="{B2483061-EBD0-4141-8826-9BAFB44FDE9A}" type="parTrans" cxnId="{7C8DB4E7-C8ED-4ECE-B169-1EAFAB073DA4}">
      <dgm:prSet/>
      <dgm:spPr/>
      <dgm:t>
        <a:bodyPr/>
        <a:lstStyle/>
        <a:p>
          <a:endParaRPr lang="en-US"/>
        </a:p>
      </dgm:t>
    </dgm:pt>
    <dgm:pt modelId="{0909F959-05CC-468C-BFCC-9D8B62184D29}" type="sibTrans" cxnId="{7C8DB4E7-C8ED-4ECE-B169-1EAFAB073DA4}">
      <dgm:prSet/>
      <dgm:spPr/>
      <dgm:t>
        <a:bodyPr/>
        <a:lstStyle/>
        <a:p>
          <a:endParaRPr lang="en-US"/>
        </a:p>
      </dgm:t>
    </dgm:pt>
    <dgm:pt modelId="{65C47106-5121-405D-8995-66008E18BAE2}">
      <dgm:prSet phldrT="[Text]"/>
      <dgm:spPr>
        <a:xfrm>
          <a:off x="0" y="712904"/>
          <a:ext cx="2242481" cy="712904"/>
        </a:xfrm>
        <a:solidFill>
          <a:srgbClr val="AABB50"/>
        </a:solidFill>
        <a:ln w="25400" cap="flat" cmpd="sng" algn="ctr">
          <a:solidFill>
            <a:srgbClr val="FFFFFF">
              <a:hueOff val="0"/>
              <a:satOff val="0"/>
              <a:lumOff val="0"/>
              <a:alphaOff val="0"/>
            </a:srgbClr>
          </a:solidFill>
          <a:prstDash val="solid"/>
        </a:ln>
        <a:effectLst/>
      </dgm:spPr>
      <dgm:t>
        <a:bodyPr/>
        <a:lstStyle/>
        <a:p>
          <a:r>
            <a:rPr lang="en-US" dirty="0">
              <a:solidFill>
                <a:srgbClr val="6D6E70">
                  <a:hueOff val="0"/>
                  <a:satOff val="0"/>
                  <a:lumOff val="0"/>
                  <a:alphaOff val="0"/>
                </a:srgbClr>
              </a:solidFill>
              <a:latin typeface="HelvNeue Light for IBM"/>
              <a:ea typeface="+mn-ea"/>
              <a:cs typeface="Helvetica"/>
            </a:rPr>
            <a:t> </a:t>
          </a:r>
        </a:p>
      </dgm:t>
    </dgm:pt>
    <dgm:pt modelId="{E24B085D-3BE7-4DC3-8C4E-BF48CC5CE458}" type="parTrans" cxnId="{994AFE41-F67F-48B3-8291-A39FB5851348}">
      <dgm:prSet/>
      <dgm:spPr/>
      <dgm:t>
        <a:bodyPr/>
        <a:lstStyle/>
        <a:p>
          <a:endParaRPr lang="en-US"/>
        </a:p>
      </dgm:t>
    </dgm:pt>
    <dgm:pt modelId="{FD58AAD9-84E7-4012-8115-0DC828B67FBF}" type="sibTrans" cxnId="{994AFE41-F67F-48B3-8291-A39FB5851348}">
      <dgm:prSet/>
      <dgm:spPr/>
      <dgm:t>
        <a:bodyPr/>
        <a:lstStyle/>
        <a:p>
          <a:endParaRPr lang="en-US"/>
        </a:p>
      </dgm:t>
    </dgm:pt>
    <dgm:pt modelId="{63D87B4E-FF30-4D0E-B83A-18EAD5A0D602}" type="pres">
      <dgm:prSet presAssocID="{D2BB4C2A-9F4B-4BB5-90B5-67AA2136DB4F}" presName="Name0" presStyleCnt="0">
        <dgm:presLayoutVars>
          <dgm:dir/>
          <dgm:animLvl val="lvl"/>
          <dgm:resizeHandles val="exact"/>
        </dgm:presLayoutVars>
      </dgm:prSet>
      <dgm:spPr/>
    </dgm:pt>
    <dgm:pt modelId="{D2EC7AB4-7549-4913-B798-78B67368B358}" type="pres">
      <dgm:prSet presAssocID="{059FD8EA-1237-4877-9419-0CA6D469D157}" presName="Name8" presStyleCnt="0"/>
      <dgm:spPr/>
    </dgm:pt>
    <dgm:pt modelId="{A56C934A-3614-4D19-80D6-82938B463CB6}" type="pres">
      <dgm:prSet presAssocID="{059FD8EA-1237-4877-9419-0CA6D469D157}" presName="level" presStyleLbl="node1" presStyleIdx="0" presStyleCnt="2" custLinFactNeighborX="1385">
        <dgm:presLayoutVars>
          <dgm:chMax val="1"/>
          <dgm:bulletEnabled val="1"/>
        </dgm:presLayoutVars>
      </dgm:prSet>
      <dgm:spPr>
        <a:prstGeom prst="trapezoid">
          <a:avLst>
            <a:gd name="adj" fmla="val 79250"/>
          </a:avLst>
        </a:prstGeom>
      </dgm:spPr>
    </dgm:pt>
    <dgm:pt modelId="{B1B6B473-6168-4792-BBC3-45B6A987916A}" type="pres">
      <dgm:prSet presAssocID="{059FD8EA-1237-4877-9419-0CA6D469D157}" presName="levelTx" presStyleLbl="revTx" presStyleIdx="0" presStyleCnt="0">
        <dgm:presLayoutVars>
          <dgm:chMax val="1"/>
          <dgm:bulletEnabled val="1"/>
        </dgm:presLayoutVars>
      </dgm:prSet>
      <dgm:spPr/>
    </dgm:pt>
    <dgm:pt modelId="{5BED3405-98F5-4473-9333-D00574F6DD0F}" type="pres">
      <dgm:prSet presAssocID="{65C47106-5121-405D-8995-66008E18BAE2}" presName="Name8" presStyleCnt="0"/>
      <dgm:spPr/>
    </dgm:pt>
    <dgm:pt modelId="{82E8213C-A178-4D5C-81ED-990E7E850702}" type="pres">
      <dgm:prSet presAssocID="{65C47106-5121-405D-8995-66008E18BAE2}" presName="level" presStyleLbl="node1" presStyleIdx="1" presStyleCnt="2" custLinFactNeighborX="-22781" custLinFactNeighborY="45704">
        <dgm:presLayoutVars>
          <dgm:chMax val="1"/>
          <dgm:bulletEnabled val="1"/>
        </dgm:presLayoutVars>
      </dgm:prSet>
      <dgm:spPr>
        <a:prstGeom prst="trapezoid">
          <a:avLst>
            <a:gd name="adj" fmla="val 79250"/>
          </a:avLst>
        </a:prstGeom>
      </dgm:spPr>
    </dgm:pt>
    <dgm:pt modelId="{4D677095-D6BA-442A-B368-9B2F86B95479}" type="pres">
      <dgm:prSet presAssocID="{65C47106-5121-405D-8995-66008E18BAE2}" presName="levelTx" presStyleLbl="revTx" presStyleIdx="0" presStyleCnt="0">
        <dgm:presLayoutVars>
          <dgm:chMax val="1"/>
          <dgm:bulletEnabled val="1"/>
        </dgm:presLayoutVars>
      </dgm:prSet>
      <dgm:spPr/>
    </dgm:pt>
  </dgm:ptLst>
  <dgm:cxnLst>
    <dgm:cxn modelId="{994AFE41-F67F-48B3-8291-A39FB5851348}" srcId="{D2BB4C2A-9F4B-4BB5-90B5-67AA2136DB4F}" destId="{65C47106-5121-405D-8995-66008E18BAE2}" srcOrd="1" destOrd="0" parTransId="{E24B085D-3BE7-4DC3-8C4E-BF48CC5CE458}" sibTransId="{FD58AAD9-84E7-4012-8115-0DC828B67FBF}"/>
    <dgm:cxn modelId="{1C95515B-17FD-4B32-80FD-760A6A4FD947}" type="presOf" srcId="{059FD8EA-1237-4877-9419-0CA6D469D157}" destId="{A56C934A-3614-4D19-80D6-82938B463CB6}" srcOrd="0" destOrd="0" presId="urn:microsoft.com/office/officeart/2005/8/layout/pyramid1"/>
    <dgm:cxn modelId="{8F73667D-137E-4B84-BFB8-A1E4E76211C5}" type="presOf" srcId="{65C47106-5121-405D-8995-66008E18BAE2}" destId="{82E8213C-A178-4D5C-81ED-990E7E850702}" srcOrd="0" destOrd="0" presId="urn:microsoft.com/office/officeart/2005/8/layout/pyramid1"/>
    <dgm:cxn modelId="{67358595-F1B5-4964-9AC9-1414E28F599B}" type="presOf" srcId="{059FD8EA-1237-4877-9419-0CA6D469D157}" destId="{B1B6B473-6168-4792-BBC3-45B6A987916A}" srcOrd="1" destOrd="0" presId="urn:microsoft.com/office/officeart/2005/8/layout/pyramid1"/>
    <dgm:cxn modelId="{E6C542B2-4601-4389-B02C-F00869C4BEBE}" type="presOf" srcId="{65C47106-5121-405D-8995-66008E18BAE2}" destId="{4D677095-D6BA-442A-B368-9B2F86B95479}" srcOrd="1" destOrd="0" presId="urn:microsoft.com/office/officeart/2005/8/layout/pyramid1"/>
    <dgm:cxn modelId="{B30E1DD1-3F7D-4DBC-AB6E-BA64E107829B}" type="presOf" srcId="{D2BB4C2A-9F4B-4BB5-90B5-67AA2136DB4F}" destId="{63D87B4E-FF30-4D0E-B83A-18EAD5A0D602}" srcOrd="0" destOrd="0" presId="urn:microsoft.com/office/officeart/2005/8/layout/pyramid1"/>
    <dgm:cxn modelId="{7C8DB4E7-C8ED-4ECE-B169-1EAFAB073DA4}" srcId="{D2BB4C2A-9F4B-4BB5-90B5-67AA2136DB4F}" destId="{059FD8EA-1237-4877-9419-0CA6D469D157}" srcOrd="0" destOrd="0" parTransId="{B2483061-EBD0-4141-8826-9BAFB44FDE9A}" sibTransId="{0909F959-05CC-468C-BFCC-9D8B62184D29}"/>
    <dgm:cxn modelId="{210A10B8-D0B2-4B77-B4DE-F908D9A45885}" type="presParOf" srcId="{63D87B4E-FF30-4D0E-B83A-18EAD5A0D602}" destId="{D2EC7AB4-7549-4913-B798-78B67368B358}" srcOrd="0" destOrd="0" presId="urn:microsoft.com/office/officeart/2005/8/layout/pyramid1"/>
    <dgm:cxn modelId="{C232F428-88E2-4D54-978A-03A97610005B}" type="presParOf" srcId="{D2EC7AB4-7549-4913-B798-78B67368B358}" destId="{A56C934A-3614-4D19-80D6-82938B463CB6}" srcOrd="0" destOrd="0" presId="urn:microsoft.com/office/officeart/2005/8/layout/pyramid1"/>
    <dgm:cxn modelId="{0E08ABCC-D163-4B8D-A53E-9CB56A56C1B3}" type="presParOf" srcId="{D2EC7AB4-7549-4913-B798-78B67368B358}" destId="{B1B6B473-6168-4792-BBC3-45B6A987916A}" srcOrd="1" destOrd="0" presId="urn:microsoft.com/office/officeart/2005/8/layout/pyramid1"/>
    <dgm:cxn modelId="{91932231-CD41-489F-99AF-F1A00230DDC9}" type="presParOf" srcId="{63D87B4E-FF30-4D0E-B83A-18EAD5A0D602}" destId="{5BED3405-98F5-4473-9333-D00574F6DD0F}" srcOrd="1" destOrd="0" presId="urn:microsoft.com/office/officeart/2005/8/layout/pyramid1"/>
    <dgm:cxn modelId="{04E77041-4568-4168-A942-99CCA140DABE}" type="presParOf" srcId="{5BED3405-98F5-4473-9333-D00574F6DD0F}" destId="{82E8213C-A178-4D5C-81ED-990E7E850702}" srcOrd="0" destOrd="0" presId="urn:microsoft.com/office/officeart/2005/8/layout/pyramid1"/>
    <dgm:cxn modelId="{9E6625D4-3C10-409E-8E1F-61B2DC22CBF3}" type="presParOf" srcId="{5BED3405-98F5-4473-9333-D00574F6DD0F}" destId="{4D677095-D6BA-442A-B368-9B2F86B95479}" srcOrd="1" destOrd="0" presId="urn:microsoft.com/office/officeart/2005/8/layout/pyramid1"/>
  </dgm:cxnLst>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6C934A-3614-4D19-80D6-82938B463CB6}">
      <dsp:nvSpPr>
        <dsp:cNvPr id="0" name=""/>
        <dsp:cNvSpPr/>
      </dsp:nvSpPr>
      <dsp:spPr>
        <a:xfrm>
          <a:off x="576149" y="0"/>
          <a:ext cx="1121240" cy="712904"/>
        </a:xfrm>
        <a:prstGeom prst="trapezoid">
          <a:avLst>
            <a:gd name="adj" fmla="val 79250"/>
          </a:avLst>
        </a:prstGeom>
        <a:solidFill>
          <a:srgbClr val="191919">
            <a:lumMod val="10000"/>
            <a:lumOff val="9000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rgbClr val="6D6E70">
                  <a:hueOff val="0"/>
                  <a:satOff val="0"/>
                  <a:lumOff val="0"/>
                  <a:alphaOff val="0"/>
                </a:srgbClr>
              </a:solidFill>
              <a:latin typeface="HelvNeue Light for IBM"/>
              <a:ea typeface="+mn-ea"/>
              <a:cs typeface="Helvetica"/>
            </a:rPr>
            <a:t> </a:t>
          </a:r>
        </a:p>
      </dsp:txBody>
      <dsp:txXfrm>
        <a:off x="949896" y="237635"/>
        <a:ext cx="373746" cy="475269"/>
      </dsp:txXfrm>
    </dsp:sp>
    <dsp:sp modelId="{82E8213C-A178-4D5C-81ED-990E7E850702}">
      <dsp:nvSpPr>
        <dsp:cNvPr id="0" name=""/>
        <dsp:cNvSpPr/>
      </dsp:nvSpPr>
      <dsp:spPr>
        <a:xfrm>
          <a:off x="0" y="712904"/>
          <a:ext cx="2242481" cy="712904"/>
        </a:xfrm>
        <a:prstGeom prst="trapezoid">
          <a:avLst>
            <a:gd name="adj" fmla="val 79250"/>
          </a:avLst>
        </a:prstGeom>
        <a:solidFill>
          <a:srgbClr val="AABB50"/>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rgbClr val="6D6E70">
                  <a:hueOff val="0"/>
                  <a:satOff val="0"/>
                  <a:lumOff val="0"/>
                  <a:alphaOff val="0"/>
                </a:srgbClr>
              </a:solidFill>
              <a:latin typeface="HelvNeue Light for IBM"/>
              <a:ea typeface="+mn-ea"/>
              <a:cs typeface="Helvetica"/>
            </a:rPr>
            <a:t> </a:t>
          </a:r>
        </a:p>
      </dsp:txBody>
      <dsp:txXfrm>
        <a:off x="769085" y="897120"/>
        <a:ext cx="704310" cy="52868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6C934A-3614-4D19-80D6-82938B463CB6}">
      <dsp:nvSpPr>
        <dsp:cNvPr id="0" name=""/>
        <dsp:cNvSpPr/>
      </dsp:nvSpPr>
      <dsp:spPr>
        <a:xfrm>
          <a:off x="1154461" y="0"/>
          <a:ext cx="1138691" cy="634922"/>
        </a:xfrm>
        <a:prstGeom prst="trapezoid">
          <a:avLst>
            <a:gd name="adj" fmla="val 89672"/>
          </a:avLst>
        </a:prstGeom>
        <a:solidFill>
          <a:srgbClr val="EEECE1">
            <a:lumMod val="7500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r>
            <a:rPr lang="en-US" sz="3800" kern="1200" dirty="0">
              <a:solidFill>
                <a:sysClr val="windowText" lastClr="000000">
                  <a:hueOff val="0"/>
                  <a:satOff val="0"/>
                  <a:lumOff val="0"/>
                  <a:alphaOff val="0"/>
                </a:sysClr>
              </a:solidFill>
              <a:latin typeface="Calibri"/>
              <a:ea typeface="+mn-ea"/>
              <a:cs typeface="+mn-cs"/>
            </a:rPr>
            <a:t> </a:t>
          </a:r>
        </a:p>
      </dsp:txBody>
      <dsp:txXfrm>
        <a:off x="1154461" y="0"/>
        <a:ext cx="1138691" cy="634922"/>
      </dsp:txXfrm>
    </dsp:sp>
    <dsp:sp modelId="{82E8213C-A178-4D5C-81ED-990E7E850702}">
      <dsp:nvSpPr>
        <dsp:cNvPr id="0" name=""/>
        <dsp:cNvSpPr/>
      </dsp:nvSpPr>
      <dsp:spPr>
        <a:xfrm>
          <a:off x="569345" y="634922"/>
          <a:ext cx="2277382" cy="634922"/>
        </a:xfrm>
        <a:prstGeom prst="trapezoid">
          <a:avLst>
            <a:gd name="adj" fmla="val 89672"/>
          </a:avLst>
        </a:prstGeom>
        <a:solidFill>
          <a:srgbClr val="C0504D">
            <a:hueOff val="2340759"/>
            <a:satOff val="-2919"/>
            <a:lumOff val="686"/>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r>
            <a:rPr lang="en-US" sz="3800" kern="1200" dirty="0">
              <a:solidFill>
                <a:sysClr val="windowText" lastClr="000000">
                  <a:hueOff val="0"/>
                  <a:satOff val="0"/>
                  <a:lumOff val="0"/>
                  <a:alphaOff val="0"/>
                </a:sysClr>
              </a:solidFill>
              <a:latin typeface="Calibri"/>
              <a:ea typeface="+mn-ea"/>
              <a:cs typeface="+mn-cs"/>
            </a:rPr>
            <a:t> </a:t>
          </a:r>
        </a:p>
      </dsp:txBody>
      <dsp:txXfrm>
        <a:off x="967887" y="634922"/>
        <a:ext cx="1480298" cy="634922"/>
      </dsp:txXfrm>
    </dsp:sp>
    <dsp:sp modelId="{F0CE3C06-B3ED-4952-9D87-80119ED57526}">
      <dsp:nvSpPr>
        <dsp:cNvPr id="0" name=""/>
        <dsp:cNvSpPr/>
      </dsp:nvSpPr>
      <dsp:spPr>
        <a:xfrm>
          <a:off x="0" y="1257438"/>
          <a:ext cx="3416073" cy="634922"/>
        </a:xfrm>
        <a:prstGeom prst="trapezoid">
          <a:avLst>
            <a:gd name="adj" fmla="val 89672"/>
          </a:avLst>
        </a:prstGeom>
        <a:solidFill>
          <a:srgbClr val="C0504D">
            <a:hueOff val="4681519"/>
            <a:satOff val="-5839"/>
            <a:lumOff val="1373"/>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r>
            <a:rPr lang="en-US" sz="3800" kern="1200" dirty="0">
              <a:solidFill>
                <a:sysClr val="windowText" lastClr="000000">
                  <a:hueOff val="0"/>
                  <a:satOff val="0"/>
                  <a:lumOff val="0"/>
                  <a:alphaOff val="0"/>
                </a:sysClr>
              </a:solidFill>
              <a:latin typeface="Calibri"/>
              <a:ea typeface="+mn-ea"/>
              <a:cs typeface="+mn-cs"/>
            </a:rPr>
            <a:t> </a:t>
          </a:r>
        </a:p>
      </dsp:txBody>
      <dsp:txXfrm>
        <a:off x="597812" y="1257438"/>
        <a:ext cx="2220447" cy="6349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6C934A-3614-4D19-80D6-82938B463CB6}">
      <dsp:nvSpPr>
        <dsp:cNvPr id="0" name=""/>
        <dsp:cNvSpPr/>
      </dsp:nvSpPr>
      <dsp:spPr>
        <a:xfrm>
          <a:off x="576149" y="0"/>
          <a:ext cx="1121240" cy="712904"/>
        </a:xfrm>
        <a:prstGeom prst="trapezoid">
          <a:avLst>
            <a:gd name="adj" fmla="val 79250"/>
          </a:avLst>
        </a:prstGeom>
        <a:solidFill>
          <a:srgbClr val="191919">
            <a:lumMod val="10000"/>
            <a:lumOff val="9000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rgbClr val="6D6E70">
                  <a:hueOff val="0"/>
                  <a:satOff val="0"/>
                  <a:lumOff val="0"/>
                  <a:alphaOff val="0"/>
                </a:srgbClr>
              </a:solidFill>
              <a:latin typeface="HelvNeue Light for IBM"/>
              <a:ea typeface="+mn-ea"/>
              <a:cs typeface="Helvetica"/>
            </a:rPr>
            <a:t> </a:t>
          </a:r>
        </a:p>
      </dsp:txBody>
      <dsp:txXfrm>
        <a:off x="949896" y="237635"/>
        <a:ext cx="373746" cy="475269"/>
      </dsp:txXfrm>
    </dsp:sp>
    <dsp:sp modelId="{82E8213C-A178-4D5C-81ED-990E7E850702}">
      <dsp:nvSpPr>
        <dsp:cNvPr id="0" name=""/>
        <dsp:cNvSpPr/>
      </dsp:nvSpPr>
      <dsp:spPr>
        <a:xfrm>
          <a:off x="0" y="712904"/>
          <a:ext cx="2242481" cy="712904"/>
        </a:xfrm>
        <a:prstGeom prst="trapezoid">
          <a:avLst>
            <a:gd name="adj" fmla="val 79250"/>
          </a:avLst>
        </a:prstGeom>
        <a:solidFill>
          <a:srgbClr val="AABB50"/>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rgbClr val="6D6E70">
                  <a:hueOff val="0"/>
                  <a:satOff val="0"/>
                  <a:lumOff val="0"/>
                  <a:alphaOff val="0"/>
                </a:srgbClr>
              </a:solidFill>
              <a:latin typeface="HelvNeue Light for IBM"/>
              <a:ea typeface="+mn-ea"/>
              <a:cs typeface="Helvetica"/>
            </a:rPr>
            <a:t> </a:t>
          </a:r>
        </a:p>
      </dsp:txBody>
      <dsp:txXfrm>
        <a:off x="769085" y="897120"/>
        <a:ext cx="704310" cy="5286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E8213C-A178-4D5C-81ED-990E7E850702}">
      <dsp:nvSpPr>
        <dsp:cNvPr id="0" name=""/>
        <dsp:cNvSpPr/>
      </dsp:nvSpPr>
      <dsp:spPr>
        <a:xfrm>
          <a:off x="0" y="0"/>
          <a:ext cx="2199616" cy="1535139"/>
        </a:xfrm>
        <a:prstGeom prst="trapezoid">
          <a:avLst>
            <a:gd name="adj" fmla="val 79250"/>
          </a:avLst>
        </a:prstGeom>
        <a:solidFill>
          <a:srgbClr val="AABB50"/>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rgbClr val="6D6E70">
                  <a:hueOff val="0"/>
                  <a:satOff val="0"/>
                  <a:lumOff val="0"/>
                  <a:alphaOff val="0"/>
                </a:srgbClr>
              </a:solidFill>
              <a:latin typeface="HelvNeue Light for IBM"/>
              <a:ea typeface="+mn-ea"/>
              <a:cs typeface="Helvetica"/>
            </a:rPr>
            <a:t> </a:t>
          </a:r>
        </a:p>
      </dsp:txBody>
      <dsp:txXfrm>
        <a:off x="733205" y="511713"/>
        <a:ext cx="733206" cy="102342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6C934A-3614-4D19-80D6-82938B463CB6}">
      <dsp:nvSpPr>
        <dsp:cNvPr id="0" name=""/>
        <dsp:cNvSpPr/>
      </dsp:nvSpPr>
      <dsp:spPr>
        <a:xfrm>
          <a:off x="988712" y="0"/>
          <a:ext cx="975205" cy="617222"/>
        </a:xfrm>
        <a:prstGeom prst="trapezoid">
          <a:avLst>
            <a:gd name="adj" fmla="val 89672"/>
          </a:avLst>
        </a:prstGeom>
        <a:solidFill>
          <a:srgbClr val="EEECE1">
            <a:lumMod val="7500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ysClr val="windowText" lastClr="000000">
                  <a:hueOff val="0"/>
                  <a:satOff val="0"/>
                  <a:lumOff val="0"/>
                  <a:alphaOff val="0"/>
                </a:sysClr>
              </a:solidFill>
              <a:latin typeface="Calibri"/>
              <a:ea typeface="+mn-ea"/>
              <a:cs typeface="+mn-cs"/>
            </a:rPr>
            <a:t> </a:t>
          </a:r>
        </a:p>
      </dsp:txBody>
      <dsp:txXfrm>
        <a:off x="1313780" y="205741"/>
        <a:ext cx="325069" cy="411481"/>
      </dsp:txXfrm>
    </dsp:sp>
    <dsp:sp modelId="{82E8213C-A178-4D5C-81ED-990E7E850702}">
      <dsp:nvSpPr>
        <dsp:cNvPr id="0" name=""/>
        <dsp:cNvSpPr/>
      </dsp:nvSpPr>
      <dsp:spPr>
        <a:xfrm>
          <a:off x="487602" y="617221"/>
          <a:ext cx="1950411" cy="617222"/>
        </a:xfrm>
        <a:prstGeom prst="trapezoid">
          <a:avLst>
            <a:gd name="adj" fmla="val 89672"/>
          </a:avLst>
        </a:prstGeom>
        <a:solidFill>
          <a:srgbClr val="C0504D">
            <a:hueOff val="2340759"/>
            <a:satOff val="-2919"/>
            <a:lumOff val="686"/>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ysClr val="windowText" lastClr="000000">
                  <a:hueOff val="0"/>
                  <a:satOff val="0"/>
                  <a:lumOff val="0"/>
                  <a:alphaOff val="0"/>
                </a:sysClr>
              </a:solidFill>
              <a:latin typeface="Calibri"/>
              <a:ea typeface="+mn-ea"/>
              <a:cs typeface="+mn-cs"/>
            </a:rPr>
            <a:t> </a:t>
          </a:r>
        </a:p>
      </dsp:txBody>
      <dsp:txXfrm>
        <a:off x="1197908" y="796863"/>
        <a:ext cx="529799" cy="437580"/>
      </dsp:txXfrm>
    </dsp:sp>
    <dsp:sp modelId="{F0CE3C06-B3ED-4952-9D87-80119ED57526}">
      <dsp:nvSpPr>
        <dsp:cNvPr id="0" name=""/>
        <dsp:cNvSpPr/>
      </dsp:nvSpPr>
      <dsp:spPr>
        <a:xfrm>
          <a:off x="0" y="1222383"/>
          <a:ext cx="2925617" cy="617222"/>
        </a:xfrm>
        <a:prstGeom prst="trapezoid">
          <a:avLst>
            <a:gd name="adj" fmla="val 89672"/>
          </a:avLst>
        </a:prstGeom>
        <a:solidFill>
          <a:srgbClr val="C0504D">
            <a:hueOff val="4681519"/>
            <a:satOff val="-5839"/>
            <a:lumOff val="1373"/>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ysClr val="windowText" lastClr="000000">
                  <a:hueOff val="0"/>
                  <a:satOff val="0"/>
                  <a:lumOff val="0"/>
                  <a:alphaOff val="0"/>
                </a:sysClr>
              </a:solidFill>
              <a:latin typeface="Calibri"/>
              <a:ea typeface="+mn-ea"/>
              <a:cs typeface="+mn-cs"/>
            </a:rPr>
            <a:t> </a:t>
          </a:r>
        </a:p>
      </dsp:txBody>
      <dsp:txXfrm>
        <a:off x="880966" y="1342145"/>
        <a:ext cx="1163683" cy="4974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6C934A-3614-4D19-80D6-82938B463CB6}">
      <dsp:nvSpPr>
        <dsp:cNvPr id="0" name=""/>
        <dsp:cNvSpPr/>
      </dsp:nvSpPr>
      <dsp:spPr>
        <a:xfrm>
          <a:off x="751664" y="0"/>
          <a:ext cx="1462808" cy="925833"/>
        </a:xfrm>
        <a:prstGeom prst="trapezoid">
          <a:avLst>
            <a:gd name="adj" fmla="val 89672"/>
          </a:avLst>
        </a:prstGeom>
        <a:solidFill>
          <a:srgbClr val="EEECE1">
            <a:lumMod val="7500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2489200">
            <a:lnSpc>
              <a:spcPct val="90000"/>
            </a:lnSpc>
            <a:spcBef>
              <a:spcPct val="0"/>
            </a:spcBef>
            <a:spcAft>
              <a:spcPct val="35000"/>
            </a:spcAft>
            <a:buNone/>
          </a:pPr>
          <a:r>
            <a:rPr lang="en-US" sz="5600" kern="1200" dirty="0">
              <a:solidFill>
                <a:sysClr val="windowText" lastClr="000000">
                  <a:hueOff val="0"/>
                  <a:satOff val="0"/>
                  <a:lumOff val="0"/>
                  <a:alphaOff val="0"/>
                </a:sysClr>
              </a:solidFill>
              <a:latin typeface="Calibri"/>
              <a:ea typeface="+mn-ea"/>
              <a:cs typeface="+mn-cs"/>
            </a:rPr>
            <a:t> </a:t>
          </a:r>
        </a:p>
      </dsp:txBody>
      <dsp:txXfrm>
        <a:off x="751664" y="0"/>
        <a:ext cx="1462808" cy="925833"/>
      </dsp:txXfrm>
    </dsp:sp>
    <dsp:sp modelId="{F0CE3C06-B3ED-4952-9D87-80119ED57526}">
      <dsp:nvSpPr>
        <dsp:cNvPr id="0" name=""/>
        <dsp:cNvSpPr/>
      </dsp:nvSpPr>
      <dsp:spPr>
        <a:xfrm>
          <a:off x="0" y="907742"/>
          <a:ext cx="2925617" cy="925833"/>
        </a:xfrm>
        <a:prstGeom prst="trapezoid">
          <a:avLst>
            <a:gd name="adj" fmla="val 89672"/>
          </a:avLst>
        </a:prstGeom>
        <a:solidFill>
          <a:srgbClr val="C0504D">
            <a:hueOff val="4681519"/>
            <a:satOff val="-5839"/>
            <a:lumOff val="1373"/>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2489200">
            <a:lnSpc>
              <a:spcPct val="90000"/>
            </a:lnSpc>
            <a:spcBef>
              <a:spcPct val="0"/>
            </a:spcBef>
            <a:spcAft>
              <a:spcPct val="35000"/>
            </a:spcAft>
            <a:buNone/>
          </a:pPr>
          <a:r>
            <a:rPr lang="en-US" sz="5600" kern="1200" dirty="0">
              <a:solidFill>
                <a:sysClr val="windowText" lastClr="000000">
                  <a:hueOff val="0"/>
                  <a:satOff val="0"/>
                  <a:lumOff val="0"/>
                  <a:alphaOff val="0"/>
                </a:sysClr>
              </a:solidFill>
              <a:latin typeface="Calibri"/>
              <a:ea typeface="+mn-ea"/>
              <a:cs typeface="+mn-cs"/>
            </a:rPr>
            <a:t> </a:t>
          </a:r>
        </a:p>
      </dsp:txBody>
      <dsp:txXfrm>
        <a:off x="511982" y="907742"/>
        <a:ext cx="1901651" cy="92583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6C934A-3614-4D19-80D6-82938B463CB6}">
      <dsp:nvSpPr>
        <dsp:cNvPr id="0" name=""/>
        <dsp:cNvSpPr/>
      </dsp:nvSpPr>
      <dsp:spPr>
        <a:xfrm>
          <a:off x="988712" y="0"/>
          <a:ext cx="975205" cy="617222"/>
        </a:xfrm>
        <a:prstGeom prst="trapezoid">
          <a:avLst>
            <a:gd name="adj" fmla="val 89672"/>
          </a:avLst>
        </a:prstGeom>
        <a:solidFill>
          <a:srgbClr val="EEECE1">
            <a:lumMod val="7500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990" tIns="46990" rIns="46990" bIns="46990" numCol="1" spcCol="1270" anchor="ctr" anchorCtr="0">
          <a:noAutofit/>
        </a:bodyPr>
        <a:lstStyle/>
        <a:p>
          <a:pPr marL="0" lvl="0" indent="0" algn="ctr" defTabSz="1644650">
            <a:lnSpc>
              <a:spcPct val="90000"/>
            </a:lnSpc>
            <a:spcBef>
              <a:spcPct val="0"/>
            </a:spcBef>
            <a:spcAft>
              <a:spcPct val="35000"/>
            </a:spcAft>
            <a:buNone/>
          </a:pPr>
          <a:r>
            <a:rPr lang="en-US" sz="3700" kern="1200" dirty="0">
              <a:solidFill>
                <a:sysClr val="windowText" lastClr="000000">
                  <a:hueOff val="0"/>
                  <a:satOff val="0"/>
                  <a:lumOff val="0"/>
                  <a:alphaOff val="0"/>
                </a:sysClr>
              </a:solidFill>
              <a:latin typeface="Calibri"/>
              <a:ea typeface="+mn-ea"/>
              <a:cs typeface="+mn-cs"/>
            </a:rPr>
            <a:t> </a:t>
          </a:r>
        </a:p>
      </dsp:txBody>
      <dsp:txXfrm>
        <a:off x="988712" y="0"/>
        <a:ext cx="975205" cy="617222"/>
      </dsp:txXfrm>
    </dsp:sp>
    <dsp:sp modelId="{82E8213C-A178-4D5C-81ED-990E7E850702}">
      <dsp:nvSpPr>
        <dsp:cNvPr id="0" name=""/>
        <dsp:cNvSpPr/>
      </dsp:nvSpPr>
      <dsp:spPr>
        <a:xfrm>
          <a:off x="487602" y="617221"/>
          <a:ext cx="1950411" cy="617222"/>
        </a:xfrm>
        <a:prstGeom prst="trapezoid">
          <a:avLst>
            <a:gd name="adj" fmla="val 89672"/>
          </a:avLst>
        </a:prstGeom>
        <a:solidFill>
          <a:srgbClr val="C0504D">
            <a:hueOff val="2340759"/>
            <a:satOff val="-2919"/>
            <a:lumOff val="686"/>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990" tIns="46990" rIns="46990" bIns="46990" numCol="1" spcCol="1270" anchor="ctr" anchorCtr="0">
          <a:noAutofit/>
        </a:bodyPr>
        <a:lstStyle/>
        <a:p>
          <a:pPr marL="0" lvl="0" indent="0" algn="ctr" defTabSz="1644650">
            <a:lnSpc>
              <a:spcPct val="90000"/>
            </a:lnSpc>
            <a:spcBef>
              <a:spcPct val="0"/>
            </a:spcBef>
            <a:spcAft>
              <a:spcPct val="35000"/>
            </a:spcAft>
            <a:buNone/>
          </a:pPr>
          <a:r>
            <a:rPr lang="en-US" sz="3700" kern="1200" dirty="0">
              <a:solidFill>
                <a:sysClr val="windowText" lastClr="000000">
                  <a:hueOff val="0"/>
                  <a:satOff val="0"/>
                  <a:lumOff val="0"/>
                  <a:alphaOff val="0"/>
                </a:sysClr>
              </a:solidFill>
              <a:latin typeface="Calibri"/>
              <a:ea typeface="+mn-ea"/>
              <a:cs typeface="+mn-cs"/>
            </a:rPr>
            <a:t> </a:t>
          </a:r>
        </a:p>
      </dsp:txBody>
      <dsp:txXfrm>
        <a:off x="828924" y="617221"/>
        <a:ext cx="1267767" cy="617222"/>
      </dsp:txXfrm>
    </dsp:sp>
    <dsp:sp modelId="{F0CE3C06-B3ED-4952-9D87-80119ED57526}">
      <dsp:nvSpPr>
        <dsp:cNvPr id="0" name=""/>
        <dsp:cNvSpPr/>
      </dsp:nvSpPr>
      <dsp:spPr>
        <a:xfrm>
          <a:off x="0" y="1222383"/>
          <a:ext cx="2925617" cy="617222"/>
        </a:xfrm>
        <a:prstGeom prst="trapezoid">
          <a:avLst>
            <a:gd name="adj" fmla="val 89672"/>
          </a:avLst>
        </a:prstGeom>
        <a:solidFill>
          <a:srgbClr val="C0504D">
            <a:hueOff val="4681519"/>
            <a:satOff val="-5839"/>
            <a:lumOff val="1373"/>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990" tIns="46990" rIns="46990" bIns="46990" numCol="1" spcCol="1270" anchor="ctr" anchorCtr="0">
          <a:noAutofit/>
        </a:bodyPr>
        <a:lstStyle/>
        <a:p>
          <a:pPr marL="0" lvl="0" indent="0" algn="ctr" defTabSz="1644650">
            <a:lnSpc>
              <a:spcPct val="90000"/>
            </a:lnSpc>
            <a:spcBef>
              <a:spcPct val="0"/>
            </a:spcBef>
            <a:spcAft>
              <a:spcPct val="35000"/>
            </a:spcAft>
            <a:buNone/>
          </a:pPr>
          <a:r>
            <a:rPr lang="en-US" sz="3700" kern="1200" dirty="0">
              <a:solidFill>
                <a:sysClr val="windowText" lastClr="000000">
                  <a:hueOff val="0"/>
                  <a:satOff val="0"/>
                  <a:lumOff val="0"/>
                  <a:alphaOff val="0"/>
                </a:sysClr>
              </a:solidFill>
              <a:latin typeface="Calibri"/>
              <a:ea typeface="+mn-ea"/>
              <a:cs typeface="+mn-cs"/>
            </a:rPr>
            <a:t> </a:t>
          </a:r>
        </a:p>
      </dsp:txBody>
      <dsp:txXfrm>
        <a:off x="511982" y="1222383"/>
        <a:ext cx="1901651" cy="61722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6C934A-3614-4D19-80D6-82938B463CB6}">
      <dsp:nvSpPr>
        <dsp:cNvPr id="0" name=""/>
        <dsp:cNvSpPr/>
      </dsp:nvSpPr>
      <dsp:spPr>
        <a:xfrm>
          <a:off x="1154461" y="0"/>
          <a:ext cx="1138691" cy="634922"/>
        </a:xfrm>
        <a:prstGeom prst="trapezoid">
          <a:avLst>
            <a:gd name="adj" fmla="val 89672"/>
          </a:avLst>
        </a:prstGeom>
        <a:solidFill>
          <a:srgbClr val="EEECE1">
            <a:lumMod val="7500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ysClr val="windowText" lastClr="000000">
                  <a:hueOff val="0"/>
                  <a:satOff val="0"/>
                  <a:lumOff val="0"/>
                  <a:alphaOff val="0"/>
                </a:sysClr>
              </a:solidFill>
              <a:latin typeface="Calibri"/>
              <a:ea typeface="+mn-ea"/>
              <a:cs typeface="+mn-cs"/>
            </a:rPr>
            <a:t> </a:t>
          </a:r>
        </a:p>
      </dsp:txBody>
      <dsp:txXfrm>
        <a:off x="1534025" y="211641"/>
        <a:ext cx="379563" cy="423281"/>
      </dsp:txXfrm>
    </dsp:sp>
    <dsp:sp modelId="{82E8213C-A178-4D5C-81ED-990E7E850702}">
      <dsp:nvSpPr>
        <dsp:cNvPr id="0" name=""/>
        <dsp:cNvSpPr/>
      </dsp:nvSpPr>
      <dsp:spPr>
        <a:xfrm>
          <a:off x="569345" y="634922"/>
          <a:ext cx="2277382" cy="634922"/>
        </a:xfrm>
        <a:prstGeom prst="trapezoid">
          <a:avLst>
            <a:gd name="adj" fmla="val 89672"/>
          </a:avLst>
        </a:prstGeom>
        <a:solidFill>
          <a:srgbClr val="C0504D">
            <a:hueOff val="2340759"/>
            <a:satOff val="-2919"/>
            <a:lumOff val="686"/>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ysClr val="windowText" lastClr="000000">
                  <a:hueOff val="0"/>
                  <a:satOff val="0"/>
                  <a:lumOff val="0"/>
                  <a:alphaOff val="0"/>
                </a:sysClr>
              </a:solidFill>
              <a:latin typeface="Calibri"/>
              <a:ea typeface="+mn-ea"/>
              <a:cs typeface="+mn-cs"/>
            </a:rPr>
            <a:t> </a:t>
          </a:r>
        </a:p>
      </dsp:txBody>
      <dsp:txXfrm>
        <a:off x="1347452" y="797723"/>
        <a:ext cx="721168" cy="472121"/>
      </dsp:txXfrm>
    </dsp:sp>
    <dsp:sp modelId="{F0CE3C06-B3ED-4952-9D87-80119ED57526}">
      <dsp:nvSpPr>
        <dsp:cNvPr id="0" name=""/>
        <dsp:cNvSpPr/>
      </dsp:nvSpPr>
      <dsp:spPr>
        <a:xfrm>
          <a:off x="0" y="1257438"/>
          <a:ext cx="3416073" cy="634922"/>
        </a:xfrm>
        <a:prstGeom prst="trapezoid">
          <a:avLst>
            <a:gd name="adj" fmla="val 89672"/>
          </a:avLst>
        </a:prstGeom>
        <a:solidFill>
          <a:srgbClr val="C0504D">
            <a:hueOff val="4681519"/>
            <a:satOff val="-5839"/>
            <a:lumOff val="1373"/>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ysClr val="windowText" lastClr="000000">
                  <a:hueOff val="0"/>
                  <a:satOff val="0"/>
                  <a:lumOff val="0"/>
                  <a:alphaOff val="0"/>
                </a:sysClr>
              </a:solidFill>
              <a:latin typeface="Calibri"/>
              <a:ea typeface="+mn-ea"/>
              <a:cs typeface="+mn-cs"/>
            </a:rPr>
            <a:t> </a:t>
          </a:r>
        </a:p>
      </dsp:txBody>
      <dsp:txXfrm>
        <a:off x="977377" y="1365972"/>
        <a:ext cx="1461317" cy="52638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6C934A-3614-4D19-80D6-82938B463CB6}">
      <dsp:nvSpPr>
        <dsp:cNvPr id="0" name=""/>
        <dsp:cNvSpPr/>
      </dsp:nvSpPr>
      <dsp:spPr>
        <a:xfrm>
          <a:off x="1154461" y="0"/>
          <a:ext cx="1138691" cy="634922"/>
        </a:xfrm>
        <a:prstGeom prst="trapezoid">
          <a:avLst>
            <a:gd name="adj" fmla="val 89672"/>
          </a:avLst>
        </a:prstGeom>
        <a:solidFill>
          <a:srgbClr val="EEECE1">
            <a:lumMod val="7500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r>
            <a:rPr lang="en-US" sz="3800" kern="1200" dirty="0">
              <a:solidFill>
                <a:sysClr val="windowText" lastClr="000000">
                  <a:hueOff val="0"/>
                  <a:satOff val="0"/>
                  <a:lumOff val="0"/>
                  <a:alphaOff val="0"/>
                </a:sysClr>
              </a:solidFill>
              <a:latin typeface="Calibri"/>
              <a:ea typeface="+mn-ea"/>
              <a:cs typeface="+mn-cs"/>
            </a:rPr>
            <a:t> </a:t>
          </a:r>
        </a:p>
      </dsp:txBody>
      <dsp:txXfrm>
        <a:off x="1154461" y="0"/>
        <a:ext cx="1138691" cy="634922"/>
      </dsp:txXfrm>
    </dsp:sp>
    <dsp:sp modelId="{82E8213C-A178-4D5C-81ED-990E7E850702}">
      <dsp:nvSpPr>
        <dsp:cNvPr id="0" name=""/>
        <dsp:cNvSpPr/>
      </dsp:nvSpPr>
      <dsp:spPr>
        <a:xfrm>
          <a:off x="569345" y="634922"/>
          <a:ext cx="2277382" cy="634922"/>
        </a:xfrm>
        <a:prstGeom prst="trapezoid">
          <a:avLst>
            <a:gd name="adj" fmla="val 89672"/>
          </a:avLst>
        </a:prstGeom>
        <a:solidFill>
          <a:srgbClr val="C0504D">
            <a:hueOff val="2340759"/>
            <a:satOff val="-2919"/>
            <a:lumOff val="686"/>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r>
            <a:rPr lang="en-US" sz="3800" kern="1200" dirty="0">
              <a:solidFill>
                <a:sysClr val="windowText" lastClr="000000">
                  <a:hueOff val="0"/>
                  <a:satOff val="0"/>
                  <a:lumOff val="0"/>
                  <a:alphaOff val="0"/>
                </a:sysClr>
              </a:solidFill>
              <a:latin typeface="Calibri"/>
              <a:ea typeface="+mn-ea"/>
              <a:cs typeface="+mn-cs"/>
            </a:rPr>
            <a:t> </a:t>
          </a:r>
        </a:p>
      </dsp:txBody>
      <dsp:txXfrm>
        <a:off x="967887" y="634922"/>
        <a:ext cx="1480298" cy="634922"/>
      </dsp:txXfrm>
    </dsp:sp>
    <dsp:sp modelId="{F0CE3C06-B3ED-4952-9D87-80119ED57526}">
      <dsp:nvSpPr>
        <dsp:cNvPr id="0" name=""/>
        <dsp:cNvSpPr/>
      </dsp:nvSpPr>
      <dsp:spPr>
        <a:xfrm>
          <a:off x="0" y="1257438"/>
          <a:ext cx="3416073" cy="634922"/>
        </a:xfrm>
        <a:prstGeom prst="trapezoid">
          <a:avLst>
            <a:gd name="adj" fmla="val 89672"/>
          </a:avLst>
        </a:prstGeom>
        <a:solidFill>
          <a:srgbClr val="C0504D">
            <a:hueOff val="4681519"/>
            <a:satOff val="-5839"/>
            <a:lumOff val="1373"/>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r>
            <a:rPr lang="en-US" sz="3800" kern="1200" dirty="0">
              <a:solidFill>
                <a:sysClr val="windowText" lastClr="000000">
                  <a:hueOff val="0"/>
                  <a:satOff val="0"/>
                  <a:lumOff val="0"/>
                  <a:alphaOff val="0"/>
                </a:sysClr>
              </a:solidFill>
              <a:latin typeface="Calibri"/>
              <a:ea typeface="+mn-ea"/>
              <a:cs typeface="+mn-cs"/>
            </a:rPr>
            <a:t> </a:t>
          </a:r>
        </a:p>
      </dsp:txBody>
      <dsp:txXfrm>
        <a:off x="597812" y="1257438"/>
        <a:ext cx="2220447" cy="63492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6C934A-3614-4D19-80D6-82938B463CB6}">
      <dsp:nvSpPr>
        <dsp:cNvPr id="0" name=""/>
        <dsp:cNvSpPr/>
      </dsp:nvSpPr>
      <dsp:spPr>
        <a:xfrm>
          <a:off x="576149" y="0"/>
          <a:ext cx="1121240" cy="712904"/>
        </a:xfrm>
        <a:prstGeom prst="trapezoid">
          <a:avLst>
            <a:gd name="adj" fmla="val 79250"/>
          </a:avLst>
        </a:prstGeom>
        <a:solidFill>
          <a:srgbClr val="191919">
            <a:lumMod val="10000"/>
            <a:lumOff val="9000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lang="en-US" sz="4500" kern="1200" dirty="0">
              <a:solidFill>
                <a:srgbClr val="6D6E70">
                  <a:hueOff val="0"/>
                  <a:satOff val="0"/>
                  <a:lumOff val="0"/>
                  <a:alphaOff val="0"/>
                </a:srgbClr>
              </a:solidFill>
              <a:latin typeface="HelvNeue Light for IBM"/>
              <a:ea typeface="+mn-ea"/>
              <a:cs typeface="Helvetica"/>
            </a:rPr>
            <a:t> </a:t>
          </a:r>
        </a:p>
      </dsp:txBody>
      <dsp:txXfrm>
        <a:off x="576149" y="0"/>
        <a:ext cx="1121240" cy="712904"/>
      </dsp:txXfrm>
    </dsp:sp>
    <dsp:sp modelId="{82E8213C-A178-4D5C-81ED-990E7E850702}">
      <dsp:nvSpPr>
        <dsp:cNvPr id="0" name=""/>
        <dsp:cNvSpPr/>
      </dsp:nvSpPr>
      <dsp:spPr>
        <a:xfrm>
          <a:off x="0" y="712904"/>
          <a:ext cx="2242481" cy="712904"/>
        </a:xfrm>
        <a:prstGeom prst="trapezoid">
          <a:avLst>
            <a:gd name="adj" fmla="val 79250"/>
          </a:avLst>
        </a:prstGeom>
        <a:solidFill>
          <a:srgbClr val="AABB50"/>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lang="en-US" sz="4500" kern="1200" dirty="0">
              <a:solidFill>
                <a:srgbClr val="6D6E70">
                  <a:hueOff val="0"/>
                  <a:satOff val="0"/>
                  <a:lumOff val="0"/>
                  <a:alphaOff val="0"/>
                </a:srgbClr>
              </a:solidFill>
              <a:latin typeface="HelvNeue Light for IBM"/>
              <a:ea typeface="+mn-ea"/>
              <a:cs typeface="Helvetica"/>
            </a:rPr>
            <a:t> </a:t>
          </a:r>
        </a:p>
      </dsp:txBody>
      <dsp:txXfrm>
        <a:off x="392434" y="712904"/>
        <a:ext cx="1457612" cy="712904"/>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6924F4-F170-43C4-B1EB-AD3BC2E14E58}" type="datetimeFigureOut">
              <a:rPr lang="en-US" smtClean="0"/>
              <a:t>9/8/19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46E6AA-58D0-46DC-9A56-EC04306F23FD}" type="slidenum">
              <a:rPr lang="en-US" smtClean="0"/>
              <a:t>‹#›</a:t>
            </a:fld>
            <a:endParaRPr lang="en-US" dirty="0"/>
          </a:p>
        </p:txBody>
      </p:sp>
    </p:spTree>
    <p:extLst>
      <p:ext uri="{BB962C8B-B14F-4D97-AF65-F5344CB8AC3E}">
        <p14:creationId xmlns:p14="http://schemas.microsoft.com/office/powerpoint/2010/main" val="2015956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12192000" cy="1714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363" hangingPunct="1"/>
            <a:endParaRPr lang="en-US" kern="1200" dirty="0">
              <a:solidFill>
                <a:srgbClr val="051243"/>
              </a:solidFill>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446883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363" hangingPunct="1"/>
            <a:endParaRPr lang="en-US" kern="1200" dirty="0">
              <a:solidFill>
                <a:srgbClr val="051243"/>
              </a:solidFill>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114300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979792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363" hangingPunct="1"/>
            <a:endParaRPr lang="en-US" kern="1200" dirty="0">
              <a:solidFill>
                <a:srgbClr val="051243"/>
              </a:solidFill>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7349827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7"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9498568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1198403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66" name="Content Placeholder 2"/>
          <p:cNvSpPr>
            <a:spLocks noGrp="1"/>
          </p:cNvSpPr>
          <p:nvPr>
            <p:ph idx="1"/>
          </p:nvPr>
        </p:nvSpPr>
        <p:spPr>
          <a:xfrm>
            <a:off x="379048" y="1714500"/>
            <a:ext cx="114300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7598136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339782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363" hangingPunct="1"/>
            <a:endParaRPr lang="en-US" kern="1200" dirty="0">
              <a:solidFill>
                <a:srgbClr val="051243"/>
              </a:solidFill>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dirty="0">
                <a:solidFill>
                  <a:srgbClr val="000000">
                    <a:alpha val="60000"/>
                  </a:srgb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a:extLst>
              <a:ext uri="{FF2B5EF4-FFF2-40B4-BE49-F238E27FC236}">
                <a16:creationId xmlns:a16="http://schemas.microsoft.com/office/drawing/2014/main" id="{C8579A85-554C-6544-96E5-F24BD5E31EC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spTree>
    <p:extLst>
      <p:ext uri="{BB962C8B-B14F-4D97-AF65-F5344CB8AC3E}">
        <p14:creationId xmlns:p14="http://schemas.microsoft.com/office/powerpoint/2010/main" val="24544488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363" hangingPunct="1"/>
            <a:endParaRPr lang="en-US" kern="1200" dirty="0">
              <a:solidFill>
                <a:srgbClr val="051243"/>
              </a:solidFill>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dirty="0">
                <a:solidFill>
                  <a:srgbClr val="F3F3F3">
                    <a:alpha val="60000"/>
                  </a:srgbClr>
                </a:solidFill>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11">
            <a:extLst>
              <a:ext uri="{FF2B5EF4-FFF2-40B4-BE49-F238E27FC236}">
                <a16:creationId xmlns:a16="http://schemas.microsoft.com/office/drawing/2014/main" id="{9F6397B7-82F7-8741-A319-B3F669646D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spTree>
    <p:extLst>
      <p:ext uri="{BB962C8B-B14F-4D97-AF65-F5344CB8AC3E}">
        <p14:creationId xmlns:p14="http://schemas.microsoft.com/office/powerpoint/2010/main" val="30378203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048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363" hangingPunct="1"/>
            <a:endParaRPr lang="en-US" kern="1200" dirty="0">
              <a:solidFill>
                <a:srgbClr val="051243"/>
              </a:solidFill>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dirty="0">
                  <a:solidFill>
                    <a:srgbClr val="000000">
                      <a:alpha val="60000"/>
                    </a:srgbClr>
                  </a:solidFill>
                  <a:latin typeface="IBM Plex Sans" charset="0"/>
                  <a:ea typeface="IBM Plex Sans" charset="0"/>
                  <a:cs typeface="IBM Plex Sans" charset="0"/>
                </a:rPr>
                <a:t>©</a:t>
              </a:r>
              <a:r>
                <a:rPr lang="en-US" sz="333" dirty="0">
                  <a:solidFill>
                    <a:srgbClr val="000000">
                      <a:alpha val="60000"/>
                    </a:srgbClr>
                  </a:solidFill>
                  <a:latin typeface="IBM Plex Sans" charset="0"/>
                  <a:ea typeface="IBM Plex Sans" charset="0"/>
                  <a:cs typeface="IBM Plex Sans" charset="0"/>
                </a:rPr>
                <a:t> </a:t>
              </a:r>
              <a:r>
                <a:rPr lang="en-US" sz="666" dirty="0">
                  <a:solidFill>
                    <a:srgbClr val="000000">
                      <a:alpha val="60000"/>
                    </a:srgbClr>
                  </a:solidFill>
                  <a:latin typeface="IBM Plex Sans" charset="0"/>
                  <a:ea typeface="IBM Plex Sans" charset="0"/>
                  <a:cs typeface="IBM Plex Sans" charset="0"/>
                </a:rPr>
                <a:t>2018 IBM Corporation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666" dirty="0">
                  <a:solidFill>
                    <a:srgbClr val="000000">
                      <a:alpha val="60000"/>
                    </a:srgbClr>
                  </a:solidFill>
                  <a:latin typeface="IBM Plex Sans" charset="0"/>
                  <a:ea typeface="IBM Plex Sans" charset="0"/>
                  <a:cs typeface="IBM Plex Sans" charset="0"/>
                </a:rPr>
                <a:t> </a:t>
              </a:r>
              <a:fld id="{7C9968D1-C8E5-4FE3-AED4-7D4518C301B3}" type="datetime3">
                <a:rPr lang="en-US" sz="666" smtClean="0">
                  <a:solidFill>
                    <a:srgbClr val="000000">
                      <a:alpha val="60000"/>
                    </a:srgbClr>
                  </a:solidFill>
                  <a:latin typeface="IBM Plex Sans" charset="0"/>
                  <a:ea typeface="IBM Plex Sans" charset="0"/>
                  <a:cs typeface="IBM Plex Sans" charset="0"/>
                </a:rPr>
                <a:pPr>
                  <a:defRPr/>
                </a:pPr>
                <a:t>8 September 2019</a:t>
              </a:fld>
              <a:endParaRPr lang="en-US" sz="666" dirty="0">
                <a:solidFill>
                  <a:srgbClr val="000000">
                    <a:alpha val="60000"/>
                  </a:srgb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3FD999D4-B456-9943-89B7-30D56181CE18}" type="slidenum">
              <a:rPr lang="en-US" sz="667" smtClean="0">
                <a:solidFill>
                  <a:srgbClr val="000000"/>
                </a:solidFill>
                <a:latin typeface="IBM Plex Sans" charset="0"/>
                <a:ea typeface="IBM Plex Sans" charset="0"/>
                <a:cs typeface="IBM Plex Sans" charset="0"/>
              </a:rPr>
              <a:pPr/>
              <a:t>‹#›</a:t>
            </a:fld>
            <a:endParaRPr lang="en-US" sz="667" dirty="0">
              <a:solidFill>
                <a:srgbClr val="000000"/>
              </a:solidFill>
              <a:latin typeface="IBM Plex Sans" charset="0"/>
              <a:ea typeface="IBM Plex Sans" charset="0"/>
              <a:cs typeface="IBM Plex Sans" charset="0"/>
            </a:endParaRPr>
          </a:p>
        </p:txBody>
      </p:sp>
      <p:sp>
        <p:nvSpPr>
          <p:cNvPr id="18"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29456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048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363" hangingPunct="1"/>
            <a:endParaRPr lang="en-US" kern="1200" dirty="0">
              <a:solidFill>
                <a:srgbClr val="051243"/>
              </a:solidFill>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9144000" y="0"/>
            <a:ext cx="3048000" cy="68580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762000" y="6583046"/>
            <a:ext cx="2261125" cy="183809"/>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dirty="0">
                  <a:solidFill>
                    <a:srgbClr val="000000">
                      <a:alpha val="60000"/>
                    </a:srgbClr>
                  </a:solidFill>
                  <a:latin typeface="IBM Plex Sans" charset="0"/>
                  <a:ea typeface="IBM Plex Sans" charset="0"/>
                  <a:cs typeface="IBM Plex Sans" charset="0"/>
                </a:rPr>
                <a:t>©</a:t>
              </a:r>
              <a:r>
                <a:rPr lang="en-US" sz="333" dirty="0">
                  <a:solidFill>
                    <a:srgbClr val="000000">
                      <a:alpha val="60000"/>
                    </a:srgbClr>
                  </a:solidFill>
                  <a:latin typeface="IBM Plex Sans" charset="0"/>
                  <a:ea typeface="IBM Plex Sans" charset="0"/>
                  <a:cs typeface="IBM Plex Sans" charset="0"/>
                </a:rPr>
                <a:t> </a:t>
              </a:r>
              <a:r>
                <a:rPr lang="en-US" sz="666" dirty="0">
                  <a:solidFill>
                    <a:srgbClr val="000000">
                      <a:alpha val="60000"/>
                    </a:srgbClr>
                  </a:solidFill>
                  <a:latin typeface="IBM Plex Sans" charset="0"/>
                  <a:ea typeface="IBM Plex Sans" charset="0"/>
                  <a:cs typeface="IBM Plex Sans" charset="0"/>
                </a:rPr>
                <a:t>2018 IBM Corporation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666" dirty="0">
                  <a:solidFill>
                    <a:srgbClr val="000000">
                      <a:alpha val="60000"/>
                    </a:srgbClr>
                  </a:solidFill>
                  <a:latin typeface="IBM Plex Sans" charset="0"/>
                  <a:ea typeface="IBM Plex Sans" charset="0"/>
                  <a:cs typeface="IBM Plex Sans" charset="0"/>
                </a:rPr>
                <a:t> </a:t>
              </a:r>
              <a:fld id="{7C9968D1-C8E5-4FE3-AED4-7D4518C301B3}" type="datetime3">
                <a:rPr lang="en-US" sz="666" smtClean="0">
                  <a:solidFill>
                    <a:srgbClr val="000000">
                      <a:alpha val="60000"/>
                    </a:srgbClr>
                  </a:solidFill>
                  <a:latin typeface="IBM Plex Sans" charset="0"/>
                  <a:ea typeface="IBM Plex Sans" charset="0"/>
                  <a:cs typeface="IBM Plex Sans" charset="0"/>
                </a:rPr>
                <a:pPr>
                  <a:defRPr/>
                </a:pPr>
                <a:t>8 September 2019</a:t>
              </a:fld>
              <a:endParaRPr lang="en-US" sz="666" dirty="0">
                <a:solidFill>
                  <a:srgbClr val="000000">
                    <a:alpha val="60000"/>
                  </a:srgbClr>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3FD999D4-B456-9943-89B7-30D56181CE18}" type="slidenum">
              <a:rPr lang="en-US" sz="667" smtClean="0">
                <a:solidFill>
                  <a:srgbClr val="000000"/>
                </a:solidFill>
                <a:latin typeface="IBM Plex Sans" charset="0"/>
                <a:ea typeface="IBM Plex Sans" charset="0"/>
                <a:cs typeface="IBM Plex Sans" charset="0"/>
              </a:rPr>
              <a:pPr/>
              <a:t>‹#›</a:t>
            </a:fld>
            <a:endParaRPr lang="en-US" sz="667" dirty="0">
              <a:solidFill>
                <a:srgbClr val="000000"/>
              </a:solidFill>
              <a:latin typeface="IBM Plex Sans" charset="0"/>
              <a:ea typeface="IBM Plex Sans" charset="0"/>
              <a:cs typeface="IBM Plex Sans" charset="0"/>
            </a:endParaRP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6668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363" hangingPunct="1"/>
            <a:endParaRPr lang="en-US" kern="1200" dirty="0">
              <a:solidFill>
                <a:srgbClr val="051243"/>
              </a:solidFill>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2081650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363" hangingPunct="1"/>
            <a:endParaRPr lang="en-US" kern="1200" dirty="0">
              <a:solidFill>
                <a:srgbClr val="051243"/>
              </a:solidFill>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sp>
        <p:nvSpPr>
          <p:cNvPr id="9"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61307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363" hangingPunct="1"/>
            <a:endParaRPr lang="en-US" kern="1200" dirty="0">
              <a:solidFill>
                <a:srgbClr val="051243"/>
              </a:solidFill>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sp>
        <p:nvSpPr>
          <p:cNvPr id="9"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6324600" y="1714500"/>
            <a:ext cx="5486400" cy="43815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A624D07A-E134-914B-AA90-F688B689670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spTree>
    <p:extLst>
      <p:ext uri="{BB962C8B-B14F-4D97-AF65-F5344CB8AC3E}">
        <p14:creationId xmlns:p14="http://schemas.microsoft.com/office/powerpoint/2010/main" val="35211963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363" hangingPunct="1"/>
            <a:endParaRPr lang="en-US" kern="1200" dirty="0">
              <a:solidFill>
                <a:srgbClr val="051243"/>
              </a:solidFill>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sp>
        <p:nvSpPr>
          <p:cNvPr id="11"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3"/>
          </p:nvPr>
        </p:nvSpPr>
        <p:spPr>
          <a:xfrm>
            <a:off x="6324600" y="1714500"/>
            <a:ext cx="5486400" cy="43815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pic>
        <p:nvPicPr>
          <p:cNvPr id="10" name="Picture 9">
            <a:extLst>
              <a:ext uri="{FF2B5EF4-FFF2-40B4-BE49-F238E27FC236}">
                <a16:creationId xmlns:a16="http://schemas.microsoft.com/office/drawing/2014/main" id="{C653856E-3DE8-604E-9EAE-5E8CD56F317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a:solidFill>
            <a:schemeClr val="bg1"/>
          </a:solidFill>
        </p:spPr>
      </p:pic>
    </p:spTree>
    <p:extLst>
      <p:ext uri="{BB962C8B-B14F-4D97-AF65-F5344CB8AC3E}">
        <p14:creationId xmlns:p14="http://schemas.microsoft.com/office/powerpoint/2010/main" val="38473833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dirty="0"/>
              <a:t>Click to edit Master title style</a:t>
            </a:r>
          </a:p>
        </p:txBody>
      </p:sp>
      <p:sp>
        <p:nvSpPr>
          <p:cNvPr id="4" name="Slide Number Placeholder 3"/>
          <p:cNvSpPr>
            <a:spLocks noGrp="1"/>
          </p:cNvSpPr>
          <p:nvPr>
            <p:ph type="sldNum" sz="quarter" idx="10"/>
          </p:nvPr>
        </p:nvSpPr>
        <p:spPr/>
        <p:txBody>
          <a:bodyPr/>
          <a:lstStyle>
            <a:lvl1pPr>
              <a:defRPr sz="1200"/>
            </a:lvl1pPr>
          </a:lstStyle>
          <a:p>
            <a:fld id="{E98947E1-6E9C-4553-A175-053CB8F72200}" type="slidenum">
              <a:rPr lang="en-US" smtClean="0"/>
              <a:pPr/>
              <a:t>‹#›</a:t>
            </a:fld>
            <a:endParaRPr lang="en-US" dirty="0"/>
          </a:p>
        </p:txBody>
      </p:sp>
    </p:spTree>
    <p:extLst>
      <p:ext uri="{BB962C8B-B14F-4D97-AF65-F5344CB8AC3E}">
        <p14:creationId xmlns:p14="http://schemas.microsoft.com/office/powerpoint/2010/main" val="35113299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39604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endParaRPr lang="en-US" dirty="0"/>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endParaRPr lang="en-US" dirty="0"/>
          </a:p>
        </p:txBody>
      </p:sp>
      <p:sp>
        <p:nvSpPr>
          <p:cNvPr id="5" name="Rectangle 4">
            <a:extLst>
              <a:ext uri="{FF2B5EF4-FFF2-40B4-BE49-F238E27FC236}">
                <a16:creationId xmlns:a16="http://schemas.microsoft.com/office/drawing/2014/main" id="{2A13DD73-80D2-44E8-AC87-9C0C9E348C03}"/>
              </a:ext>
            </a:extLst>
          </p:cNvPr>
          <p:cNvSpPr/>
          <p:nvPr userDrawn="1"/>
        </p:nvSpPr>
        <p:spPr>
          <a:xfrm>
            <a:off x="11407741" y="6274872"/>
            <a:ext cx="466794" cy="369332"/>
          </a:xfrm>
          <a:prstGeom prst="rect">
            <a:avLst/>
          </a:prstGeom>
        </p:spPr>
        <p:txBody>
          <a:bodyPr wrap="none">
            <a:spAutoFit/>
          </a:bodyPr>
          <a:lstStyle/>
          <a:p>
            <a:fld id="{3FD999D4-B456-9943-89B7-30D56181CE18}" type="slidenum">
              <a:rPr lang="en-US" smtClean="0"/>
              <a:pPr/>
              <a:t>‹#›</a:t>
            </a:fld>
            <a:endParaRPr lang="en-US" dirty="0"/>
          </a:p>
        </p:txBody>
      </p:sp>
    </p:spTree>
    <p:extLst>
      <p:ext uri="{BB962C8B-B14F-4D97-AF65-F5344CB8AC3E}">
        <p14:creationId xmlns:p14="http://schemas.microsoft.com/office/powerpoint/2010/main" val="35140322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Content">
    <p:bg>
      <p:bgRef idx="1001">
        <a:schemeClr val="bg1"/>
      </p:bgRef>
    </p:bg>
    <p:spTree>
      <p:nvGrpSpPr>
        <p:cNvPr id="1" name=""/>
        <p:cNvGrpSpPr/>
        <p:nvPr/>
      </p:nvGrpSpPr>
      <p:grpSpPr>
        <a:xfrm>
          <a:off x="0" y="0"/>
          <a:ext cx="0" cy="0"/>
          <a:chOff x="0" y="0"/>
          <a:chExt cx="0" cy="0"/>
        </a:xfrm>
      </p:grpSpPr>
      <p:sp>
        <p:nvSpPr>
          <p:cNvPr id="5" name="Title 10"/>
          <p:cNvSpPr>
            <a:spLocks noGrp="1"/>
          </p:cNvSpPr>
          <p:nvPr>
            <p:ph type="title"/>
          </p:nvPr>
        </p:nvSpPr>
        <p:spPr>
          <a:xfrm>
            <a:off x="381000" y="228600"/>
            <a:ext cx="11261123" cy="433965"/>
          </a:xfrm>
          <a:noFill/>
          <a:ln w="9525">
            <a:noFill/>
            <a:miter lim="800000"/>
            <a:headEnd/>
            <a:tailEnd/>
          </a:ln>
          <a:effectLst/>
        </p:spPr>
        <p:txBody>
          <a:bodyPr>
            <a:noAutofit/>
          </a:bodyPr>
          <a:lstStyle>
            <a:lvl1pPr>
              <a:defRPr lang="en-US" dirty="0"/>
            </a:lvl1pPr>
          </a:lstStyle>
          <a:p>
            <a:pPr lvl="0"/>
            <a:r>
              <a:rPr lang="en-US" dirty="0"/>
              <a:t>Click to edit Master title style</a:t>
            </a:r>
          </a:p>
        </p:txBody>
      </p:sp>
      <p:sp>
        <p:nvSpPr>
          <p:cNvPr id="8" name="Content Placeholder 7"/>
          <p:cNvSpPr>
            <a:spLocks noGrp="1"/>
          </p:cNvSpPr>
          <p:nvPr>
            <p:ph sz="quarter" idx="13"/>
          </p:nvPr>
        </p:nvSpPr>
        <p:spPr>
          <a:xfrm>
            <a:off x="381000" y="914400"/>
            <a:ext cx="11261123" cy="1359796"/>
          </a:xfrm>
        </p:spPr>
        <p:txBody>
          <a:bodyPr/>
          <a:lstStyle>
            <a:lvl1pPr>
              <a:defRPr>
                <a:latin typeface="Arial" charset="0"/>
                <a:ea typeface="Arial" charset="0"/>
                <a:cs typeface="Arial" charset="0"/>
              </a:defRPr>
            </a:lvl1pPr>
            <a:lvl2pPr>
              <a:defRPr>
                <a:solidFill>
                  <a:schemeClr val="bg2">
                    <a:lumMod val="25000"/>
                  </a:schemeClr>
                </a:solidFill>
                <a:latin typeface="Arial" charset="0"/>
                <a:ea typeface="Arial" charset="0"/>
                <a:cs typeface="Arial" charset="0"/>
              </a:defRPr>
            </a:lvl2pPr>
            <a:lvl3pPr>
              <a:defRPr>
                <a:solidFill>
                  <a:schemeClr val="bg2">
                    <a:lumMod val="25000"/>
                  </a:schemeClr>
                </a:solidFill>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3391855"/>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363" hangingPunct="1"/>
            <a:endParaRPr lang="en-US" kern="1200" dirty="0">
              <a:solidFill>
                <a:srgbClr val="051243"/>
              </a:solidFill>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890168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363" hangingPunct="1"/>
            <a:endParaRPr lang="en-US" kern="1200" dirty="0">
              <a:solidFill>
                <a:srgbClr val="051243"/>
              </a:solidFill>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147746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363" hangingPunct="1"/>
            <a:endParaRPr lang="en-US" kern="1200" dirty="0">
              <a:solidFill>
                <a:srgbClr val="051243"/>
              </a:solidFill>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581171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0"/>
            <a:ext cx="12192000" cy="1714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363" hangingPunct="1"/>
            <a:endParaRPr lang="en-US" kern="1200" dirty="0">
              <a:solidFill>
                <a:srgbClr val="051243"/>
              </a:solidFill>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73232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2191999" cy="10119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363" hangingPunct="1"/>
            <a:endParaRPr lang="en-US" kern="1200" dirty="0">
              <a:solidFill>
                <a:srgbClr val="051243"/>
              </a:solidFill>
              <a:latin typeface="Arial Regular" charset="0"/>
            </a:endParaRP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381000" y="59436"/>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3" name="TextBox 2">
            <a:extLst>
              <a:ext uri="{FF2B5EF4-FFF2-40B4-BE49-F238E27FC236}">
                <a16:creationId xmlns:a16="http://schemas.microsoft.com/office/drawing/2014/main" id="{D995E68D-CCCB-4351-A6F2-7DC2B428678B}"/>
              </a:ext>
            </a:extLst>
          </p:cNvPr>
          <p:cNvSpPr txBox="1"/>
          <p:nvPr userDrawn="1"/>
        </p:nvSpPr>
        <p:spPr>
          <a:xfrm>
            <a:off x="11002297" y="6499860"/>
            <a:ext cx="914400" cy="914400"/>
          </a:xfrm>
          <a:prstGeom prst="rect">
            <a:avLst/>
          </a:prstGeom>
        </p:spPr>
        <p:txBody>
          <a:bodyPr wrap="none" lIns="91440" tIns="45720" rIns="91440" bIns="45720" rtlCol="0">
            <a:noAutofit/>
          </a:bodyPr>
          <a:lstStyle/>
          <a:p>
            <a:pPr>
              <a:lnSpc>
                <a:spcPct val="105000"/>
              </a:lnSpc>
              <a:spcBef>
                <a:spcPts val="1000"/>
              </a:spcBef>
            </a:pPr>
            <a:endParaRPr lang="en-US" sz="2000" dirty="0">
              <a:solidFill>
                <a:schemeClr val="tx1"/>
              </a:solidFill>
              <a:latin typeface="IBM Plex Sans" charset="0"/>
              <a:ea typeface="IBM Plex Sans" charset="0"/>
              <a:cs typeface="IBM Plex Sans" charset="0"/>
            </a:endParaRPr>
          </a:p>
        </p:txBody>
      </p:sp>
      <p:sp>
        <p:nvSpPr>
          <p:cNvPr id="4" name="TextBox 3">
            <a:extLst>
              <a:ext uri="{FF2B5EF4-FFF2-40B4-BE49-F238E27FC236}">
                <a16:creationId xmlns:a16="http://schemas.microsoft.com/office/drawing/2014/main" id="{461859A4-9C42-424A-A4AA-EACDE8A342D9}"/>
              </a:ext>
            </a:extLst>
          </p:cNvPr>
          <p:cNvSpPr txBox="1"/>
          <p:nvPr userDrawn="1"/>
        </p:nvSpPr>
        <p:spPr>
          <a:xfrm>
            <a:off x="10874477" y="6046839"/>
            <a:ext cx="914400" cy="914400"/>
          </a:xfrm>
          <a:prstGeom prst="rect">
            <a:avLst/>
          </a:prstGeom>
        </p:spPr>
        <p:txBody>
          <a:bodyPr wrap="none" lIns="91440" tIns="45720" rIns="91440" bIns="45720" rtlCol="0">
            <a:noAutofit/>
          </a:bodyPr>
          <a:lstStyle/>
          <a:p>
            <a:pPr>
              <a:lnSpc>
                <a:spcPct val="105000"/>
              </a:lnSpc>
              <a:spcBef>
                <a:spcPts val="1000"/>
              </a:spcBef>
            </a:pPr>
            <a:endParaRPr lang="en-US" sz="200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414912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363" hangingPunct="1"/>
            <a:endParaRPr lang="en-US" kern="1200" dirty="0">
              <a:solidFill>
                <a:srgbClr val="051243"/>
              </a:solidFill>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466528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6" name="Rectangle 5"/>
          <p:cNvSpPr/>
          <p:nvPr userDrawn="1"/>
        </p:nvSpPr>
        <p:spPr>
          <a:xfrm flipV="1">
            <a:off x="0" y="0"/>
            <a:ext cx="12192000" cy="1714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363" hangingPunct="1"/>
            <a:endParaRPr lang="en-US" kern="1200" dirty="0">
              <a:solidFill>
                <a:srgbClr val="051243"/>
              </a:solidFill>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11431952"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176637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0"/>
            <a:ext cx="5486400" cy="9525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81000" y="1714500"/>
            <a:ext cx="5486400" cy="4381500"/>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30C9D243-4884-4402-8F60-BA53CA1BC481}"/>
              </a:ext>
            </a:extLst>
          </p:cNvPr>
          <p:cNvSpPr>
            <a:spLocks noGrp="1"/>
          </p:cNvSpPr>
          <p:nvPr>
            <p:ph type="ftr" sz="quarter" idx="3"/>
          </p:nvPr>
        </p:nvSpPr>
        <p:spPr>
          <a:xfrm>
            <a:off x="189271" y="6385438"/>
            <a:ext cx="411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Slide Number Placeholder 4">
            <a:extLst>
              <a:ext uri="{FF2B5EF4-FFF2-40B4-BE49-F238E27FC236}">
                <a16:creationId xmlns:a16="http://schemas.microsoft.com/office/drawing/2014/main" id="{3825AE61-9068-4A0D-AE84-A28583FE9552}"/>
              </a:ext>
            </a:extLst>
          </p:cNvPr>
          <p:cNvSpPr>
            <a:spLocks noGrp="1"/>
          </p:cNvSpPr>
          <p:nvPr>
            <p:ph type="sldNum" sz="quarter" idx="4"/>
          </p:nvPr>
        </p:nvSpPr>
        <p:spPr>
          <a:xfrm>
            <a:off x="9259529" y="6331565"/>
            <a:ext cx="2743200" cy="365125"/>
          </a:xfrm>
          <a:prstGeom prst="rect">
            <a:avLst/>
          </a:prstGeom>
        </p:spPr>
        <p:txBody>
          <a:bodyPr vert="horz" lIns="91440" tIns="45720" rIns="91440" bIns="45720" rtlCol="0" anchor="ctr"/>
          <a:lstStyle>
            <a:lvl1pPr algn="r">
              <a:defRPr sz="1200">
                <a:solidFill>
                  <a:schemeClr val="tx1"/>
                </a:solidFill>
              </a:defRPr>
            </a:lvl1pPr>
          </a:lstStyle>
          <a:p>
            <a:fld id="{6B0156FC-3EE5-4A79-B4AD-097BF6B07CE1}" type="slidenum">
              <a:rPr lang="en-US" smtClean="0"/>
              <a:pPr/>
              <a:t>‹#›</a:t>
            </a:fld>
            <a:endParaRPr lang="en-US" dirty="0"/>
          </a:p>
        </p:txBody>
      </p:sp>
    </p:spTree>
    <p:extLst>
      <p:ext uri="{BB962C8B-B14F-4D97-AF65-F5344CB8AC3E}">
        <p14:creationId xmlns:p14="http://schemas.microsoft.com/office/powerpoint/2010/main" val="362575326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 id="2147483800" r:id="rId21"/>
    <p:sldLayoutId id="2147483801" r:id="rId22"/>
    <p:sldLayoutId id="2147483802" r:id="rId23"/>
    <p:sldLayoutId id="2147483803" r:id="rId24"/>
    <p:sldLayoutId id="2147483804" r:id="rId25"/>
  </p:sldLayoutIdLst>
  <p:hf hdr="0" ftr="0" dt="0"/>
  <p:txStyles>
    <p:titleStyle>
      <a:lvl1pPr algn="l" defTabSz="914363" rtl="0" eaLnBrk="1" latinLnBrk="0" hangingPunct="1">
        <a:lnSpc>
          <a:spcPct val="90000"/>
        </a:lnSpc>
        <a:spcBef>
          <a:spcPct val="0"/>
        </a:spcBef>
        <a:buNone/>
        <a:defRPr sz="3000" b="0" i="0" kern="1200">
          <a:solidFill>
            <a:schemeClr val="tx1"/>
          </a:solidFill>
          <a:latin typeface="IBM Plex Sans" charset="0"/>
          <a:ea typeface="IBM Plex Sans" charset="0"/>
          <a:cs typeface="IBM Plex Sans" charset="0"/>
        </a:defRPr>
      </a:lvl1pPr>
    </p:titleStyle>
    <p:bodyStyle>
      <a:lvl1pPr marL="0" indent="0" algn="l" defTabSz="914363" rtl="0" eaLnBrk="1" latinLnBrk="0" hangingPunct="1">
        <a:lnSpc>
          <a:spcPct val="105000"/>
        </a:lnSpc>
        <a:spcBef>
          <a:spcPts val="500"/>
        </a:spcBef>
        <a:buFontTx/>
        <a:buNone/>
        <a:tabLst/>
        <a:defRPr sz="1667" b="0" i="0" kern="1200">
          <a:solidFill>
            <a:schemeClr val="tx1"/>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lang="en-US" sz="1667" b="0" i="0" kern="1200" dirty="0" smtClean="0">
          <a:solidFill>
            <a:schemeClr val="tx1"/>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a:solidFill>
            <a:schemeClr val="tx1"/>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45.wmf"/><Relationship Id="rId4" Type="http://schemas.openxmlformats.org/officeDocument/2006/relationships/package" Target="../embeddings/Microsoft_Excel_Worksheet.xlsx"/></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47.wmf"/><Relationship Id="rId4" Type="http://schemas.openxmlformats.org/officeDocument/2006/relationships/package" Target="../embeddings/Microsoft_Excel_Worksheet1.xlsx"/></Relationships>
</file>

<file path=ppt/slides/_rels/slide12.xml.rels><?xml version="1.0" encoding="UTF-8" standalone="yes"?>
<Relationships xmlns="http://schemas.openxmlformats.org/package/2006/relationships"><Relationship Id="rId8" Type="http://schemas.openxmlformats.org/officeDocument/2006/relationships/hyperlink" Target="https://w3-03.ibm.com/services/lighthouse/documents/127822" TargetMode="External"/><Relationship Id="rId3" Type="http://schemas.openxmlformats.org/officeDocument/2006/relationships/image" Target="../media/image49.emf"/><Relationship Id="rId7" Type="http://schemas.openxmlformats.org/officeDocument/2006/relationships/image" Target="../media/image48.w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package" Target="../embeddings/Microsoft_Excel_Worksheet2.xlsx"/><Relationship Id="rId5" Type="http://schemas.openxmlformats.org/officeDocument/2006/relationships/image" Target="../media/image46.png"/><Relationship Id="rId4" Type="http://schemas.openxmlformats.org/officeDocument/2006/relationships/image" Target="../media/image50.emf"/></Relationships>
</file>

<file path=ppt/slides/_rels/slide1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1.wdp"/><Relationship Id="rId7" Type="http://schemas.openxmlformats.org/officeDocument/2006/relationships/diagramColors" Target="../diagrams/colors1.xml"/><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52.png"/></Relationships>
</file>

<file path=ppt/slides/_rels/slide16.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diagramColors" Target="../diagrams/colors3.xml"/><Relationship Id="rId3" Type="http://schemas.openxmlformats.org/officeDocument/2006/relationships/diagramLayout" Target="../diagrams/layout2.xml"/><Relationship Id="rId7" Type="http://schemas.openxmlformats.org/officeDocument/2006/relationships/image" Target="../media/image52.png"/><Relationship Id="rId12" Type="http://schemas.openxmlformats.org/officeDocument/2006/relationships/diagramQuickStyle" Target="../diagrams/quickStyle3.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11" Type="http://schemas.openxmlformats.org/officeDocument/2006/relationships/diagramLayout" Target="../diagrams/layout3.xml"/><Relationship Id="rId5" Type="http://schemas.openxmlformats.org/officeDocument/2006/relationships/diagramColors" Target="../diagrams/colors2.xml"/><Relationship Id="rId10" Type="http://schemas.openxmlformats.org/officeDocument/2006/relationships/diagramData" Target="../diagrams/data3.xml"/><Relationship Id="rId4" Type="http://schemas.openxmlformats.org/officeDocument/2006/relationships/diagramQuickStyle" Target="../diagrams/quickStyle2.xml"/><Relationship Id="rId9" Type="http://schemas.openxmlformats.org/officeDocument/2006/relationships/image" Target="../media/image51.png"/><Relationship Id="rId14" Type="http://schemas.microsoft.com/office/2007/relationships/diagramDrawing" Target="../diagrams/drawing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4.tmp"/><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53.wmf"/><Relationship Id="rId4" Type="http://schemas.openxmlformats.org/officeDocument/2006/relationships/oleObject" Target="../embeddings/oleObject1.bin"/></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56.png"/><Relationship Id="rId7" Type="http://schemas.openxmlformats.org/officeDocument/2006/relationships/image" Target="../media/image52.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tiff"/><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8" Type="http://schemas.openxmlformats.org/officeDocument/2006/relationships/image" Target="../media/image66.png"/><Relationship Id="rId13" Type="http://schemas.microsoft.com/office/2007/relationships/diagramDrawing" Target="../diagrams/drawing4.xml"/><Relationship Id="rId3" Type="http://schemas.openxmlformats.org/officeDocument/2006/relationships/image" Target="../media/image61.jpeg"/><Relationship Id="rId7" Type="http://schemas.openxmlformats.org/officeDocument/2006/relationships/image" Target="../media/image65.png"/><Relationship Id="rId12" Type="http://schemas.openxmlformats.org/officeDocument/2006/relationships/diagramColors" Target="../diagrams/colors4.xml"/><Relationship Id="rId17" Type="http://schemas.openxmlformats.org/officeDocument/2006/relationships/image" Target="../media/image68.jpeg"/><Relationship Id="rId2" Type="http://schemas.openxmlformats.org/officeDocument/2006/relationships/image" Target="../media/image60.png"/><Relationship Id="rId16" Type="http://schemas.openxmlformats.org/officeDocument/2006/relationships/image" Target="../media/image67.jpeg"/><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diagramQuickStyle" Target="../diagrams/quickStyle4.xml"/><Relationship Id="rId5" Type="http://schemas.openxmlformats.org/officeDocument/2006/relationships/image" Target="../media/image63.jpeg"/><Relationship Id="rId15" Type="http://schemas.microsoft.com/office/2007/relationships/hdphoto" Target="../media/hdphoto1.wdp"/><Relationship Id="rId10" Type="http://schemas.openxmlformats.org/officeDocument/2006/relationships/diagramLayout" Target="../diagrams/layout4.xml"/><Relationship Id="rId4" Type="http://schemas.openxmlformats.org/officeDocument/2006/relationships/image" Target="../media/image62.jpeg"/><Relationship Id="rId9" Type="http://schemas.openxmlformats.org/officeDocument/2006/relationships/diagramData" Target="../diagrams/data4.xml"/><Relationship Id="rId14" Type="http://schemas.openxmlformats.org/officeDocument/2006/relationships/image" Target="../media/image52.png"/></Relationships>
</file>

<file path=ppt/slides/_rels/slide24.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image" Target="../media/image61.jpeg"/><Relationship Id="rId7" Type="http://schemas.openxmlformats.org/officeDocument/2006/relationships/diagramData" Target="../diagrams/data5.xml"/><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4.png"/><Relationship Id="rId11" Type="http://schemas.microsoft.com/office/2007/relationships/diagramDrawing" Target="../diagrams/drawing5.xml"/><Relationship Id="rId5" Type="http://schemas.openxmlformats.org/officeDocument/2006/relationships/image" Target="../media/image63.jpeg"/><Relationship Id="rId10" Type="http://schemas.openxmlformats.org/officeDocument/2006/relationships/diagramColors" Target="../diagrams/colors5.xml"/><Relationship Id="rId4" Type="http://schemas.openxmlformats.org/officeDocument/2006/relationships/image" Target="../media/image62.jpeg"/><Relationship Id="rId9" Type="http://schemas.openxmlformats.org/officeDocument/2006/relationships/diagramQuickStyle" Target="../diagrams/quickStyle5.xml"/></Relationships>
</file>

<file path=ppt/slides/_rels/slide25.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image" Target="../media/image65.png"/><Relationship Id="rId3" Type="http://schemas.openxmlformats.org/officeDocument/2006/relationships/image" Target="../media/image61.jpeg"/><Relationship Id="rId7" Type="http://schemas.openxmlformats.org/officeDocument/2006/relationships/image" Target="../media/image66.png"/><Relationship Id="rId12" Type="http://schemas.microsoft.com/office/2007/relationships/diagramDrawing" Target="../diagrams/drawing6.xml"/><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diagramColors" Target="../diagrams/colors6.xml"/><Relationship Id="rId5" Type="http://schemas.openxmlformats.org/officeDocument/2006/relationships/image" Target="../media/image63.jpeg"/><Relationship Id="rId10" Type="http://schemas.openxmlformats.org/officeDocument/2006/relationships/diagramQuickStyle" Target="../diagrams/quickStyle6.xml"/><Relationship Id="rId4" Type="http://schemas.openxmlformats.org/officeDocument/2006/relationships/image" Target="../media/image62.jpeg"/><Relationship Id="rId9" Type="http://schemas.openxmlformats.org/officeDocument/2006/relationships/diagramLayout" Target="../diagrams/layout6.xml"/></Relationships>
</file>

<file path=ppt/slides/_rels/slide26.xml.rels><?xml version="1.0" encoding="UTF-8" standalone="yes"?>
<Relationships xmlns="http://schemas.openxmlformats.org/package/2006/relationships"><Relationship Id="rId8" Type="http://schemas.openxmlformats.org/officeDocument/2006/relationships/image" Target="../media/image65.png"/><Relationship Id="rId13" Type="http://schemas.microsoft.com/office/2007/relationships/diagramDrawing" Target="../diagrams/drawing7.xml"/><Relationship Id="rId3" Type="http://schemas.openxmlformats.org/officeDocument/2006/relationships/image" Target="../media/image61.jpeg"/><Relationship Id="rId7" Type="http://schemas.openxmlformats.org/officeDocument/2006/relationships/image" Target="../media/image66.png"/><Relationship Id="rId12" Type="http://schemas.openxmlformats.org/officeDocument/2006/relationships/diagramColors" Target="../diagrams/colors7.xml"/><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diagramQuickStyle" Target="../diagrams/quickStyle7.xml"/><Relationship Id="rId5" Type="http://schemas.openxmlformats.org/officeDocument/2006/relationships/image" Target="../media/image63.jpeg"/><Relationship Id="rId10" Type="http://schemas.openxmlformats.org/officeDocument/2006/relationships/diagramLayout" Target="../diagrams/layout7.xml"/><Relationship Id="rId4" Type="http://schemas.openxmlformats.org/officeDocument/2006/relationships/image" Target="../media/image62.jpeg"/><Relationship Id="rId9" Type="http://schemas.openxmlformats.org/officeDocument/2006/relationships/diagramData" Target="../diagrams/data7.xml"/><Relationship Id="rId14" Type="http://schemas.openxmlformats.org/officeDocument/2006/relationships/image" Target="../media/image69.jpeg"/></Relationships>
</file>

<file path=ppt/slides/_rels/slide27.xml.rels><?xml version="1.0" encoding="UTF-8" standalone="yes"?>
<Relationships xmlns="http://schemas.openxmlformats.org/package/2006/relationships"><Relationship Id="rId8" Type="http://schemas.openxmlformats.org/officeDocument/2006/relationships/image" Target="../media/image65.png"/><Relationship Id="rId13" Type="http://schemas.microsoft.com/office/2007/relationships/diagramDrawing" Target="../diagrams/drawing8.xml"/><Relationship Id="rId3" Type="http://schemas.openxmlformats.org/officeDocument/2006/relationships/image" Target="../media/image61.jpeg"/><Relationship Id="rId7" Type="http://schemas.openxmlformats.org/officeDocument/2006/relationships/image" Target="../media/image66.png"/><Relationship Id="rId12" Type="http://schemas.openxmlformats.org/officeDocument/2006/relationships/diagramColors" Target="../diagrams/colors8.xml"/><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diagramQuickStyle" Target="../diagrams/quickStyle8.xml"/><Relationship Id="rId5" Type="http://schemas.openxmlformats.org/officeDocument/2006/relationships/image" Target="../media/image63.jpeg"/><Relationship Id="rId10" Type="http://schemas.openxmlformats.org/officeDocument/2006/relationships/diagramLayout" Target="../diagrams/layout8.xml"/><Relationship Id="rId4" Type="http://schemas.openxmlformats.org/officeDocument/2006/relationships/image" Target="../media/image62.jpeg"/><Relationship Id="rId9" Type="http://schemas.openxmlformats.org/officeDocument/2006/relationships/diagramData" Target="../diagrams/data8.xml"/><Relationship Id="rId14" Type="http://schemas.openxmlformats.org/officeDocument/2006/relationships/image" Target="../media/image69.jpeg"/></Relationships>
</file>

<file path=ppt/slides/_rels/slide28.xml.rels><?xml version="1.0" encoding="UTF-8" standalone="yes"?>
<Relationships xmlns="http://schemas.openxmlformats.org/package/2006/relationships"><Relationship Id="rId8" Type="http://schemas.openxmlformats.org/officeDocument/2006/relationships/diagramQuickStyle" Target="../diagrams/quickStyle9.xml"/><Relationship Id="rId3" Type="http://schemas.openxmlformats.org/officeDocument/2006/relationships/image" Target="../media/image62.jpeg"/><Relationship Id="rId7" Type="http://schemas.openxmlformats.org/officeDocument/2006/relationships/diagramLayout" Target="../diagrams/layout9.xml"/><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diagramData" Target="../diagrams/data9.xml"/><Relationship Id="rId5" Type="http://schemas.openxmlformats.org/officeDocument/2006/relationships/image" Target="../media/image69.jpeg"/><Relationship Id="rId10" Type="http://schemas.microsoft.com/office/2007/relationships/diagramDrawing" Target="../diagrams/drawing9.xml"/><Relationship Id="rId4" Type="http://schemas.openxmlformats.org/officeDocument/2006/relationships/image" Target="../media/image63.jpeg"/><Relationship Id="rId9" Type="http://schemas.openxmlformats.org/officeDocument/2006/relationships/diagramColors" Target="../diagrams/colors9.xml"/></Relationships>
</file>

<file path=ppt/slides/_rels/slide29.xml.rels><?xml version="1.0" encoding="UTF-8" standalone="yes"?>
<Relationships xmlns="http://schemas.openxmlformats.org/package/2006/relationships"><Relationship Id="rId8" Type="http://schemas.openxmlformats.org/officeDocument/2006/relationships/image" Target="../media/image65.png"/><Relationship Id="rId13" Type="http://schemas.microsoft.com/office/2007/relationships/diagramDrawing" Target="../diagrams/drawing10.xml"/><Relationship Id="rId3" Type="http://schemas.openxmlformats.org/officeDocument/2006/relationships/image" Target="../media/image61.jpeg"/><Relationship Id="rId7" Type="http://schemas.openxmlformats.org/officeDocument/2006/relationships/image" Target="../media/image66.png"/><Relationship Id="rId12" Type="http://schemas.openxmlformats.org/officeDocument/2006/relationships/diagramColors" Target="../diagrams/colors10.xml"/><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diagramQuickStyle" Target="../diagrams/quickStyle10.xml"/><Relationship Id="rId5" Type="http://schemas.openxmlformats.org/officeDocument/2006/relationships/image" Target="../media/image63.jpeg"/><Relationship Id="rId10" Type="http://schemas.openxmlformats.org/officeDocument/2006/relationships/diagramLayout" Target="../diagrams/layout10.xml"/><Relationship Id="rId4" Type="http://schemas.openxmlformats.org/officeDocument/2006/relationships/image" Target="../media/image62.jpeg"/><Relationship Id="rId9" Type="http://schemas.openxmlformats.org/officeDocument/2006/relationships/diagramData" Target="../diagrams/data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67.jpeg"/><Relationship Id="rId3" Type="http://schemas.openxmlformats.org/officeDocument/2006/relationships/image" Target="../media/image61.jpeg"/><Relationship Id="rId7" Type="http://schemas.openxmlformats.org/officeDocument/2006/relationships/image" Target="../media/image66.png"/><Relationship Id="rId2" Type="http://schemas.openxmlformats.org/officeDocument/2006/relationships/image" Target="../media/image63.jpeg"/><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image" Target="../media/image70.tmp"/><Relationship Id="rId5" Type="http://schemas.openxmlformats.org/officeDocument/2006/relationships/image" Target="../media/image62.jpeg"/><Relationship Id="rId10" Type="http://schemas.openxmlformats.org/officeDocument/2006/relationships/image" Target="../media/image69.jpeg"/><Relationship Id="rId4" Type="http://schemas.openxmlformats.org/officeDocument/2006/relationships/image" Target="../media/image65.png"/><Relationship Id="rId9" Type="http://schemas.openxmlformats.org/officeDocument/2006/relationships/image" Target="../media/image68.jpeg"/></Relationships>
</file>

<file path=ppt/slides/_rels/slide32.xml.rels><?xml version="1.0" encoding="UTF-8" standalone="yes"?>
<Relationships xmlns="http://schemas.openxmlformats.org/package/2006/relationships"><Relationship Id="rId8" Type="http://schemas.openxmlformats.org/officeDocument/2006/relationships/image" Target="../media/image77.tmp"/><Relationship Id="rId13" Type="http://schemas.openxmlformats.org/officeDocument/2006/relationships/image" Target="../media/image82.tmp"/><Relationship Id="rId3" Type="http://schemas.openxmlformats.org/officeDocument/2006/relationships/image" Target="../media/image72.png"/><Relationship Id="rId7" Type="http://schemas.openxmlformats.org/officeDocument/2006/relationships/image" Target="../media/image76.tmp"/><Relationship Id="rId12" Type="http://schemas.openxmlformats.org/officeDocument/2006/relationships/image" Target="../media/image81.tmp"/><Relationship Id="rId2" Type="http://schemas.openxmlformats.org/officeDocument/2006/relationships/image" Target="../media/image71.tmp"/><Relationship Id="rId1" Type="http://schemas.openxmlformats.org/officeDocument/2006/relationships/slideLayout" Target="../slideLayouts/slideLayout7.xml"/><Relationship Id="rId6" Type="http://schemas.openxmlformats.org/officeDocument/2006/relationships/image" Target="../media/image75.tmp"/><Relationship Id="rId11" Type="http://schemas.openxmlformats.org/officeDocument/2006/relationships/image" Target="../media/image80.tmp"/><Relationship Id="rId5" Type="http://schemas.openxmlformats.org/officeDocument/2006/relationships/image" Target="../media/image74.tmp"/><Relationship Id="rId10" Type="http://schemas.openxmlformats.org/officeDocument/2006/relationships/image" Target="../media/image79.tmp"/><Relationship Id="rId4" Type="http://schemas.openxmlformats.org/officeDocument/2006/relationships/image" Target="../media/image73.tmp"/><Relationship Id="rId9" Type="http://schemas.openxmlformats.org/officeDocument/2006/relationships/image" Target="../media/image78.tmp"/><Relationship Id="rId14" Type="http://schemas.openxmlformats.org/officeDocument/2006/relationships/image" Target="../media/image83.tmp"/></Relationships>
</file>

<file path=ppt/slides/_rels/slide33.xml.rels><?xml version="1.0" encoding="UTF-8" standalone="yes"?>
<Relationships xmlns="http://schemas.openxmlformats.org/package/2006/relationships"><Relationship Id="rId3" Type="http://schemas.openxmlformats.org/officeDocument/2006/relationships/image" Target="../media/image85.tiff"/><Relationship Id="rId2" Type="http://schemas.openxmlformats.org/officeDocument/2006/relationships/image" Target="../media/image84.tiff"/><Relationship Id="rId1" Type="http://schemas.openxmlformats.org/officeDocument/2006/relationships/slideLayout" Target="../slideLayouts/slideLayout7.xml"/><Relationship Id="rId4" Type="http://schemas.openxmlformats.org/officeDocument/2006/relationships/image" Target="../media/image86.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image" Target="../media/image89.tiff"/><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hyperlink" Target="https://ibm.ent.box.com/folder/72472722084"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9" Type="http://schemas.openxmlformats.org/officeDocument/2006/relationships/image" Target="../media/image39.png"/><Relationship Id="rId21" Type="http://schemas.openxmlformats.org/officeDocument/2006/relationships/image" Target="../media/image21.png"/><Relationship Id="rId34" Type="http://schemas.openxmlformats.org/officeDocument/2006/relationships/image" Target="../media/image34.png"/><Relationship Id="rId42" Type="http://schemas.openxmlformats.org/officeDocument/2006/relationships/image" Target="../media/image42.png"/><Relationship Id="rId7" Type="http://schemas.openxmlformats.org/officeDocument/2006/relationships/image" Target="../media/image7.png"/><Relationship Id="rId2" Type="http://schemas.openxmlformats.org/officeDocument/2006/relationships/image" Target="../media/image2.png"/><Relationship Id="rId16" Type="http://schemas.openxmlformats.org/officeDocument/2006/relationships/image" Target="../media/image16.png"/><Relationship Id="rId20" Type="http://schemas.openxmlformats.org/officeDocument/2006/relationships/image" Target="../media/image20.png"/><Relationship Id="rId29" Type="http://schemas.openxmlformats.org/officeDocument/2006/relationships/image" Target="../media/image29.png"/><Relationship Id="rId41"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32" Type="http://schemas.openxmlformats.org/officeDocument/2006/relationships/image" Target="../media/image32.png"/><Relationship Id="rId37" Type="http://schemas.openxmlformats.org/officeDocument/2006/relationships/image" Target="../media/image37.png"/><Relationship Id="rId40" Type="http://schemas.openxmlformats.org/officeDocument/2006/relationships/image" Target="../media/image40.emf"/><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png"/><Relationship Id="rId36" Type="http://schemas.openxmlformats.org/officeDocument/2006/relationships/image" Target="../media/image36.png"/><Relationship Id="rId10" Type="http://schemas.openxmlformats.org/officeDocument/2006/relationships/image" Target="../media/image10.png"/><Relationship Id="rId19" Type="http://schemas.openxmlformats.org/officeDocument/2006/relationships/image" Target="../media/image19.png"/><Relationship Id="rId31" Type="http://schemas.openxmlformats.org/officeDocument/2006/relationships/image" Target="../media/image31.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 Id="rId30" Type="http://schemas.openxmlformats.org/officeDocument/2006/relationships/image" Target="../media/image30.png"/><Relationship Id="rId35" Type="http://schemas.openxmlformats.org/officeDocument/2006/relationships/image" Target="../media/image35.png"/><Relationship Id="rId43" Type="http://schemas.openxmlformats.org/officeDocument/2006/relationships/image" Target="../media/image43.png"/><Relationship Id="rId8" Type="http://schemas.openxmlformats.org/officeDocument/2006/relationships/image" Target="../media/image8.png"/><Relationship Id="rId3" Type="http://schemas.openxmlformats.org/officeDocument/2006/relationships/image" Target="../media/image3.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33" Type="http://schemas.openxmlformats.org/officeDocument/2006/relationships/image" Target="../media/image33.png"/><Relationship Id="rId38" Type="http://schemas.openxmlformats.org/officeDocument/2006/relationships/image" Target="../media/image38.emf"/></Relationships>
</file>

<file path=ppt/slides/_rels/slide7.xml.rels><?xml version="1.0" encoding="UTF-8" standalone="yes"?>
<Relationships xmlns="http://schemas.openxmlformats.org/package/2006/relationships"><Relationship Id="rId2" Type="http://schemas.openxmlformats.org/officeDocument/2006/relationships/hyperlink" Target="https://ibm.ent.box.com/folder/72472722084"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3" Type="http://schemas.openxmlformats.org/officeDocument/2006/relationships/image" Target="../media/image15.png"/><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image" Target="../media/image3.png"/><Relationship Id="rId21" Type="http://schemas.openxmlformats.org/officeDocument/2006/relationships/image" Target="../media/image27.png"/><Relationship Id="rId34" Type="http://schemas.openxmlformats.org/officeDocument/2006/relationships/image" Target="../media/image42.png"/><Relationship Id="rId7" Type="http://schemas.openxmlformats.org/officeDocument/2006/relationships/image" Target="../media/image7.png"/><Relationship Id="rId12" Type="http://schemas.openxmlformats.org/officeDocument/2006/relationships/image" Target="../media/image14.png"/><Relationship Id="rId17" Type="http://schemas.openxmlformats.org/officeDocument/2006/relationships/image" Target="../media/image23.png"/><Relationship Id="rId25" Type="http://schemas.openxmlformats.org/officeDocument/2006/relationships/image" Target="../media/image31.png"/><Relationship Id="rId33" Type="http://schemas.openxmlformats.org/officeDocument/2006/relationships/image" Target="../media/image41.png"/><Relationship Id="rId2" Type="http://schemas.openxmlformats.org/officeDocument/2006/relationships/image" Target="../media/image2.png"/><Relationship Id="rId16" Type="http://schemas.openxmlformats.org/officeDocument/2006/relationships/image" Target="../media/image22.png"/><Relationship Id="rId20" Type="http://schemas.openxmlformats.org/officeDocument/2006/relationships/image" Target="../media/image26.png"/><Relationship Id="rId29"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3.png"/><Relationship Id="rId24" Type="http://schemas.openxmlformats.org/officeDocument/2006/relationships/image" Target="../media/image30.png"/><Relationship Id="rId32" Type="http://schemas.openxmlformats.org/officeDocument/2006/relationships/image" Target="../media/image40.emf"/><Relationship Id="rId5" Type="http://schemas.openxmlformats.org/officeDocument/2006/relationships/image" Target="../media/image5.png"/><Relationship Id="rId15" Type="http://schemas.openxmlformats.org/officeDocument/2006/relationships/image" Target="../media/image18.png"/><Relationship Id="rId23" Type="http://schemas.openxmlformats.org/officeDocument/2006/relationships/image" Target="../media/image29.png"/><Relationship Id="rId28" Type="http://schemas.openxmlformats.org/officeDocument/2006/relationships/image" Target="../media/image34.png"/><Relationship Id="rId10" Type="http://schemas.openxmlformats.org/officeDocument/2006/relationships/image" Target="../media/image12.png"/><Relationship Id="rId19" Type="http://schemas.openxmlformats.org/officeDocument/2006/relationships/image" Target="../media/image25.png"/><Relationship Id="rId31" Type="http://schemas.openxmlformats.org/officeDocument/2006/relationships/image" Target="../media/image39.png"/><Relationship Id="rId4" Type="http://schemas.openxmlformats.org/officeDocument/2006/relationships/image" Target="../media/image4.png"/><Relationship Id="rId9" Type="http://schemas.openxmlformats.org/officeDocument/2006/relationships/image" Target="../media/image11.png"/><Relationship Id="rId14" Type="http://schemas.openxmlformats.org/officeDocument/2006/relationships/image" Target="../media/image17.png"/><Relationship Id="rId22" Type="http://schemas.openxmlformats.org/officeDocument/2006/relationships/image" Target="../media/image28.png"/><Relationship Id="rId27" Type="http://schemas.openxmlformats.org/officeDocument/2006/relationships/image" Target="../media/image33.png"/><Relationship Id="rId30" Type="http://schemas.openxmlformats.org/officeDocument/2006/relationships/image" Target="../media/image38.emf"/><Relationship Id="rId35" Type="http://schemas.openxmlformats.org/officeDocument/2006/relationships/image" Target="../media/image43.png"/><Relationship Id="rId8"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2FC6C9C9-67A1-42D7-AD66-0F578B9ED395}"/>
              </a:ext>
            </a:extLst>
          </p:cNvPr>
          <p:cNvSpPr>
            <a:spLocks noGrp="1"/>
          </p:cNvSpPr>
          <p:nvPr>
            <p:ph type="body" sz="quarter" idx="14"/>
          </p:nvPr>
        </p:nvSpPr>
        <p:spPr>
          <a:xfrm>
            <a:off x="381000" y="6315690"/>
            <a:ext cx="5486400" cy="381000"/>
          </a:xfrm>
        </p:spPr>
        <p:txBody>
          <a:bodyPr/>
          <a:lstStyle/>
          <a:p>
            <a:r>
              <a:rPr lang="en-US" dirty="0"/>
              <a:t>IBM Services for Cloud</a:t>
            </a:r>
          </a:p>
        </p:txBody>
      </p:sp>
      <p:sp>
        <p:nvSpPr>
          <p:cNvPr id="2" name="Title 1">
            <a:extLst>
              <a:ext uri="{FF2B5EF4-FFF2-40B4-BE49-F238E27FC236}">
                <a16:creationId xmlns:a16="http://schemas.microsoft.com/office/drawing/2014/main" id="{EF12A4E6-45AA-4113-AE57-7AFD11D4E3F8}"/>
              </a:ext>
            </a:extLst>
          </p:cNvPr>
          <p:cNvSpPr>
            <a:spLocks noGrp="1"/>
          </p:cNvSpPr>
          <p:nvPr>
            <p:ph type="title"/>
          </p:nvPr>
        </p:nvSpPr>
        <p:spPr>
          <a:xfrm>
            <a:off x="152400" y="77909"/>
            <a:ext cx="11430000" cy="952500"/>
          </a:xfrm>
        </p:spPr>
        <p:txBody>
          <a:bodyPr/>
          <a:lstStyle/>
          <a:p>
            <a:r>
              <a:rPr lang="en-US" b="1" dirty="0">
                <a:solidFill>
                  <a:schemeClr val="bg1"/>
                </a:solidFill>
              </a:rPr>
              <a:t>Introduction and Objective</a:t>
            </a:r>
          </a:p>
        </p:txBody>
      </p:sp>
      <p:sp>
        <p:nvSpPr>
          <p:cNvPr id="4" name="TextBox 3">
            <a:extLst>
              <a:ext uri="{FF2B5EF4-FFF2-40B4-BE49-F238E27FC236}">
                <a16:creationId xmlns:a16="http://schemas.microsoft.com/office/drawing/2014/main" id="{6A47ECE8-E897-4D72-9506-BFB2B3185218}"/>
              </a:ext>
            </a:extLst>
          </p:cNvPr>
          <p:cNvSpPr txBox="1"/>
          <p:nvPr/>
        </p:nvSpPr>
        <p:spPr>
          <a:xfrm>
            <a:off x="398209" y="1960789"/>
            <a:ext cx="11605328" cy="757130"/>
          </a:xfrm>
          <a:prstGeom prst="rect">
            <a:avLst/>
          </a:prstGeom>
          <a:solidFill>
            <a:srgbClr val="FFC000"/>
          </a:solidFill>
        </p:spPr>
        <p:txBody>
          <a:bodyPr wrap="square" rtlCol="0">
            <a:spAutoFit/>
          </a:bodyPr>
          <a:lstStyle/>
          <a:p>
            <a:pPr marL="0" marR="0" lvl="0" indent="0" algn="l" defTabSz="121917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91919"/>
                </a:solidFill>
                <a:effectLst/>
                <a:uLnTx/>
                <a:uFillTx/>
                <a:latin typeface="HelvNeue Light for IBM" pitchFamily="34" charset="0"/>
                <a:ea typeface="+mj-ea"/>
                <a:cs typeface="+mj-cs"/>
                <a:sym typeface="Calibri"/>
              </a:rPr>
              <a:t>14 in 4 intro</a:t>
            </a:r>
          </a:p>
          <a:p>
            <a:pPr marL="0" marR="0" lvl="0" indent="0" algn="l" defTabSz="1219170"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91919"/>
                </a:solidFill>
                <a:effectLst/>
                <a:uLnTx/>
                <a:uFillTx/>
                <a:latin typeface="HelvNeue Light for IBM" pitchFamily="34" charset="0"/>
                <a:ea typeface="+mj-ea"/>
                <a:cs typeface="+mj-cs"/>
                <a:sym typeface="Calibri"/>
              </a:rPr>
              <a:t>Advise, Move, Build, Manage</a:t>
            </a:r>
            <a:endParaRPr kumimoji="0" lang="en-US" sz="1600" b="0" i="0" u="none" strike="noStrike" kern="0" cap="none" spc="0" normalizeH="0" baseline="0" noProof="0" dirty="0">
              <a:ln>
                <a:noFill/>
              </a:ln>
              <a:solidFill>
                <a:srgbClr val="000000"/>
              </a:solidFill>
              <a:effectLst/>
              <a:uLnTx/>
              <a:uFillTx/>
              <a:latin typeface="IBM Plex Sans"/>
              <a:ea typeface="+mj-ea"/>
              <a:cs typeface="+mj-cs"/>
              <a:sym typeface="Calibri"/>
            </a:endParaRPr>
          </a:p>
          <a:p>
            <a:pPr marL="0" marR="0" lvl="0" indent="0" algn="l" defTabSz="121917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91919"/>
                </a:solidFill>
                <a:effectLst/>
                <a:uLnTx/>
                <a:uFillTx/>
                <a:latin typeface="HelvNeue Light for IBM" pitchFamily="34" charset="0"/>
                <a:ea typeface="+mj-ea"/>
                <a:cs typeface="+mj-cs"/>
                <a:sym typeface="Calibri"/>
              </a:rPr>
              <a:t> </a:t>
            </a:r>
          </a:p>
        </p:txBody>
      </p:sp>
      <p:sp>
        <p:nvSpPr>
          <p:cNvPr id="12" name="Slide Number Placeholder 13">
            <a:extLst>
              <a:ext uri="{FF2B5EF4-FFF2-40B4-BE49-F238E27FC236}">
                <a16:creationId xmlns:a16="http://schemas.microsoft.com/office/drawing/2014/main" id="{58C58CBF-47AD-43F5-8078-D3C67AAF2A3E}"/>
              </a:ext>
            </a:extLst>
          </p:cNvPr>
          <p:cNvSpPr txBox="1">
            <a:spLocks/>
          </p:cNvSpPr>
          <p:nvPr/>
        </p:nvSpPr>
        <p:spPr>
          <a:xfrm>
            <a:off x="9259529" y="633156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E7E9D57-535C-0840-A093-12271BECC0CD}" type="slidenum">
              <a:rPr lang="en-US" smtClean="0">
                <a:solidFill>
                  <a:prstClr val="black">
                    <a:tint val="75000"/>
                  </a:prstClr>
                </a:solidFill>
                <a:latin typeface="Calibri"/>
              </a:rPr>
              <a:pPr algn="r"/>
              <a:t>1</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24872590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2A4E6-45AA-4113-AE57-7AFD11D4E3F8}"/>
              </a:ext>
            </a:extLst>
          </p:cNvPr>
          <p:cNvSpPr>
            <a:spLocks noGrp="1"/>
          </p:cNvSpPr>
          <p:nvPr>
            <p:ph type="title"/>
          </p:nvPr>
        </p:nvSpPr>
        <p:spPr>
          <a:xfrm>
            <a:off x="113148" y="59436"/>
            <a:ext cx="4754418" cy="447466"/>
          </a:xfrm>
        </p:spPr>
        <p:txBody>
          <a:bodyPr/>
          <a:lstStyle/>
          <a:p>
            <a:r>
              <a:rPr lang="en-US" b="1" dirty="0">
                <a:solidFill>
                  <a:schemeClr val="bg1"/>
                </a:solidFill>
              </a:rPr>
              <a:t>Sizing &amp; Estimation</a:t>
            </a:r>
          </a:p>
        </p:txBody>
      </p:sp>
      <p:sp>
        <p:nvSpPr>
          <p:cNvPr id="6" name="Content Placeholder 5">
            <a:extLst>
              <a:ext uri="{FF2B5EF4-FFF2-40B4-BE49-F238E27FC236}">
                <a16:creationId xmlns:a16="http://schemas.microsoft.com/office/drawing/2014/main" id="{083FF01E-A527-4916-B907-C969BEB84BCE}"/>
              </a:ext>
            </a:extLst>
          </p:cNvPr>
          <p:cNvSpPr txBox="1">
            <a:spLocks/>
          </p:cNvSpPr>
          <p:nvPr/>
        </p:nvSpPr>
        <p:spPr>
          <a:xfrm>
            <a:off x="73896" y="731114"/>
            <a:ext cx="12210722" cy="363946"/>
          </a:xfrm>
          <a:prstGeom prst="rect">
            <a:avLst/>
          </a:prstGeom>
        </p:spPr>
        <p:txBody>
          <a:bodyPr>
            <a:noAutofit/>
          </a:bodyPr>
          <a:lstStyle>
            <a:defPPr>
              <a:defRPr lang="en-US"/>
            </a:defPPr>
            <a:lvl1pPr indent="0" fontAlgn="base">
              <a:spcBef>
                <a:spcPct val="40000"/>
              </a:spcBef>
              <a:spcAft>
                <a:spcPct val="0"/>
              </a:spcAft>
              <a:buClr>
                <a:srgbClr val="20D5D2"/>
              </a:buClr>
              <a:buFont typeface="Wingdings" panose="05000000000000000000" pitchFamily="2" charset="2"/>
              <a:buNone/>
              <a:defRPr sz="1600" b="1" i="1">
                <a:solidFill>
                  <a:prstClr val="white"/>
                </a:solidFill>
                <a:cs typeface="Arial" panose="020B0604020202020204" pitchFamily="34" charset="0"/>
              </a:defRPr>
            </a:lvl1pPr>
            <a:lvl2pPr marL="536575" indent="-179388" fontAlgn="base">
              <a:spcBef>
                <a:spcPct val="40000"/>
              </a:spcBef>
              <a:spcAft>
                <a:spcPct val="0"/>
              </a:spcAft>
              <a:buFont typeface="Arial" panose="020B0604020202020204" pitchFamily="34" charset="0"/>
              <a:buChar char="–"/>
              <a:defRPr sz="1600"/>
            </a:lvl2pPr>
            <a:lvl3pPr marL="893763" indent="-179388" fontAlgn="base">
              <a:spcBef>
                <a:spcPct val="40000"/>
              </a:spcBef>
              <a:spcAft>
                <a:spcPct val="0"/>
              </a:spcAft>
              <a:buChar char="•"/>
              <a:defRPr sz="1600"/>
            </a:lvl3pPr>
            <a:lvl4pPr marL="1250950" indent="-179388" fontAlgn="base">
              <a:spcBef>
                <a:spcPct val="40000"/>
              </a:spcBef>
              <a:spcAft>
                <a:spcPct val="0"/>
              </a:spcAft>
              <a:buFont typeface="Arial" panose="020B0604020202020204" pitchFamily="34" charset="0"/>
              <a:buChar char="-"/>
              <a:defRPr sz="1600"/>
            </a:lvl4pPr>
            <a:lvl5pPr marL="1619250" indent="-179388" fontAlgn="base">
              <a:spcBef>
                <a:spcPct val="40000"/>
              </a:spcBef>
              <a:spcAft>
                <a:spcPct val="0"/>
              </a:spcAft>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AU" dirty="0"/>
              <a:t>Develop Estimation for Solution Components – User Interface</a:t>
            </a:r>
          </a:p>
          <a:p>
            <a:r>
              <a:rPr lang="en-AU" dirty="0"/>
              <a:t> </a:t>
            </a:r>
          </a:p>
          <a:p>
            <a:endParaRPr lang="en-AU" dirty="0"/>
          </a:p>
        </p:txBody>
      </p:sp>
      <p:sp>
        <p:nvSpPr>
          <p:cNvPr id="11" name="Slide Number Placeholder 13">
            <a:extLst>
              <a:ext uri="{FF2B5EF4-FFF2-40B4-BE49-F238E27FC236}">
                <a16:creationId xmlns:a16="http://schemas.microsoft.com/office/drawing/2014/main" id="{EB66B989-579E-41FE-9C61-5A7C6E34DBEF}"/>
              </a:ext>
            </a:extLst>
          </p:cNvPr>
          <p:cNvSpPr txBox="1">
            <a:spLocks/>
          </p:cNvSpPr>
          <p:nvPr/>
        </p:nvSpPr>
        <p:spPr>
          <a:xfrm>
            <a:off x="9288673" y="6410063"/>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E7E9D57-535C-0840-A093-12271BECC0CD}" type="slidenum">
              <a:rPr lang="en-US" smtClean="0">
                <a:solidFill>
                  <a:prstClr val="black">
                    <a:tint val="75000"/>
                  </a:prstClr>
                </a:solidFill>
                <a:latin typeface="Calibri"/>
              </a:rPr>
              <a:pPr algn="r"/>
              <a:t>10</a:t>
            </a:fld>
            <a:endParaRPr lang="en-US" dirty="0">
              <a:solidFill>
                <a:prstClr val="black">
                  <a:tint val="75000"/>
                </a:prstClr>
              </a:solidFill>
              <a:latin typeface="Calibri"/>
            </a:endParaRPr>
          </a:p>
        </p:txBody>
      </p:sp>
      <p:cxnSp>
        <p:nvCxnSpPr>
          <p:cNvPr id="32" name="Straight Connector 31">
            <a:extLst>
              <a:ext uri="{FF2B5EF4-FFF2-40B4-BE49-F238E27FC236}">
                <a16:creationId xmlns:a16="http://schemas.microsoft.com/office/drawing/2014/main" id="{20A06575-625D-4B4C-87BD-1DDB31222705}"/>
              </a:ext>
            </a:extLst>
          </p:cNvPr>
          <p:cNvCxnSpPr>
            <a:stCxn id="49" idx="2"/>
          </p:cNvCxnSpPr>
          <p:nvPr/>
        </p:nvCxnSpPr>
        <p:spPr>
          <a:xfrm flipV="1">
            <a:off x="5074368" y="245290"/>
            <a:ext cx="6663503" cy="4952"/>
          </a:xfrm>
          <a:prstGeom prst="line">
            <a:avLst/>
          </a:prstGeom>
          <a:noFill/>
          <a:ln w="6350" cap="flat" cmpd="sng" algn="ctr">
            <a:solidFill>
              <a:srgbClr val="ED7D31"/>
            </a:solidFill>
            <a:prstDash val="solid"/>
            <a:miter lim="800000"/>
          </a:ln>
          <a:effectLst/>
        </p:spPr>
      </p:cxnSp>
      <p:sp>
        <p:nvSpPr>
          <p:cNvPr id="33" name="Oval 32">
            <a:extLst>
              <a:ext uri="{FF2B5EF4-FFF2-40B4-BE49-F238E27FC236}">
                <a16:creationId xmlns:a16="http://schemas.microsoft.com/office/drawing/2014/main" id="{56D98CBE-70E1-AB42-B8B9-0568914AC953}"/>
              </a:ext>
            </a:extLst>
          </p:cNvPr>
          <p:cNvSpPr/>
          <p:nvPr/>
        </p:nvSpPr>
        <p:spPr>
          <a:xfrm>
            <a:off x="6681542"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34" name="Oval 33">
            <a:extLst>
              <a:ext uri="{FF2B5EF4-FFF2-40B4-BE49-F238E27FC236}">
                <a16:creationId xmlns:a16="http://schemas.microsoft.com/office/drawing/2014/main" id="{639E3F11-C0FA-5344-9B9D-D99710A2C91F}"/>
              </a:ext>
            </a:extLst>
          </p:cNvPr>
          <p:cNvSpPr/>
          <p:nvPr/>
        </p:nvSpPr>
        <p:spPr>
          <a:xfrm>
            <a:off x="7472263"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35" name="TextBox 34">
            <a:extLst>
              <a:ext uri="{FF2B5EF4-FFF2-40B4-BE49-F238E27FC236}">
                <a16:creationId xmlns:a16="http://schemas.microsoft.com/office/drawing/2014/main" id="{56B8B405-5212-3E45-89BE-5DB0EBBBA540}"/>
              </a:ext>
            </a:extLst>
          </p:cNvPr>
          <p:cNvSpPr txBox="1"/>
          <p:nvPr/>
        </p:nvSpPr>
        <p:spPr>
          <a:xfrm>
            <a:off x="4977867" y="368432"/>
            <a:ext cx="695128"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Client Scenarios</a:t>
            </a:r>
          </a:p>
        </p:txBody>
      </p:sp>
      <p:sp>
        <p:nvSpPr>
          <p:cNvPr id="36" name="TextBox 35">
            <a:extLst>
              <a:ext uri="{FF2B5EF4-FFF2-40B4-BE49-F238E27FC236}">
                <a16:creationId xmlns:a16="http://schemas.microsoft.com/office/drawing/2014/main" id="{84DBA1A9-2ACF-8141-9E35-444E89EA12E3}"/>
              </a:ext>
            </a:extLst>
          </p:cNvPr>
          <p:cNvSpPr txBox="1"/>
          <p:nvPr/>
        </p:nvSpPr>
        <p:spPr>
          <a:xfrm>
            <a:off x="6578712" y="354195"/>
            <a:ext cx="86079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Framework</a:t>
            </a:r>
          </a:p>
        </p:txBody>
      </p:sp>
      <p:sp>
        <p:nvSpPr>
          <p:cNvPr id="37" name="TextBox 36">
            <a:extLst>
              <a:ext uri="{FF2B5EF4-FFF2-40B4-BE49-F238E27FC236}">
                <a16:creationId xmlns:a16="http://schemas.microsoft.com/office/drawing/2014/main" id="{1D1282E6-32BF-7D4B-8C6B-3459598C5BA5}"/>
              </a:ext>
            </a:extLst>
          </p:cNvPr>
          <p:cNvSpPr txBox="1"/>
          <p:nvPr/>
        </p:nvSpPr>
        <p:spPr>
          <a:xfrm>
            <a:off x="7358859" y="368432"/>
            <a:ext cx="599804"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Testing Strategy</a:t>
            </a:r>
          </a:p>
        </p:txBody>
      </p:sp>
      <p:sp>
        <p:nvSpPr>
          <p:cNvPr id="38" name="TextBox 37">
            <a:extLst>
              <a:ext uri="{FF2B5EF4-FFF2-40B4-BE49-F238E27FC236}">
                <a16:creationId xmlns:a16="http://schemas.microsoft.com/office/drawing/2014/main" id="{080C819E-7FD9-B849-9BA5-E6710E687A0A}"/>
              </a:ext>
            </a:extLst>
          </p:cNvPr>
          <p:cNvSpPr txBox="1"/>
          <p:nvPr/>
        </p:nvSpPr>
        <p:spPr>
          <a:xfrm>
            <a:off x="9016763" y="368432"/>
            <a:ext cx="69098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Model</a:t>
            </a:r>
          </a:p>
        </p:txBody>
      </p:sp>
      <p:sp>
        <p:nvSpPr>
          <p:cNvPr id="39" name="Oval 38">
            <a:extLst>
              <a:ext uri="{FF2B5EF4-FFF2-40B4-BE49-F238E27FC236}">
                <a16:creationId xmlns:a16="http://schemas.microsoft.com/office/drawing/2014/main" id="{785E10D0-C4E2-8D4A-A429-E5DD4098A3C9}"/>
              </a:ext>
            </a:extLst>
          </p:cNvPr>
          <p:cNvSpPr/>
          <p:nvPr/>
        </p:nvSpPr>
        <p:spPr>
          <a:xfrm>
            <a:off x="8313787" y="156538"/>
            <a:ext cx="169696" cy="187407"/>
          </a:xfrm>
          <a:prstGeom prst="ellipse">
            <a:avLst/>
          </a:prstGeom>
          <a:solidFill>
            <a:srgbClr val="00B050"/>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0" name="TextBox 39">
            <a:extLst>
              <a:ext uri="{FF2B5EF4-FFF2-40B4-BE49-F238E27FC236}">
                <a16:creationId xmlns:a16="http://schemas.microsoft.com/office/drawing/2014/main" id="{8E4F2430-1187-3346-B71F-5DAEABFBD7EA}"/>
              </a:ext>
            </a:extLst>
          </p:cNvPr>
          <p:cNvSpPr txBox="1"/>
          <p:nvPr/>
        </p:nvSpPr>
        <p:spPr>
          <a:xfrm>
            <a:off x="8160244" y="368432"/>
            <a:ext cx="85805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Sizing &amp; Estimation</a:t>
            </a:r>
          </a:p>
        </p:txBody>
      </p:sp>
      <p:sp>
        <p:nvSpPr>
          <p:cNvPr id="41" name="Oval 40">
            <a:extLst>
              <a:ext uri="{FF2B5EF4-FFF2-40B4-BE49-F238E27FC236}">
                <a16:creationId xmlns:a16="http://schemas.microsoft.com/office/drawing/2014/main" id="{77490EA7-C450-EA4D-AA8F-0D2DD0081109}"/>
              </a:ext>
            </a:extLst>
          </p:cNvPr>
          <p:cNvSpPr/>
          <p:nvPr/>
        </p:nvSpPr>
        <p:spPr>
          <a:xfrm>
            <a:off x="9118735"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2" name="TextBox 41">
            <a:extLst>
              <a:ext uri="{FF2B5EF4-FFF2-40B4-BE49-F238E27FC236}">
                <a16:creationId xmlns:a16="http://schemas.microsoft.com/office/drawing/2014/main" id="{4FD09469-5912-7843-8437-D6CA3EA19255}"/>
              </a:ext>
            </a:extLst>
          </p:cNvPr>
          <p:cNvSpPr txBox="1"/>
          <p:nvPr/>
        </p:nvSpPr>
        <p:spPr>
          <a:xfrm>
            <a:off x="5697133" y="368432"/>
            <a:ext cx="75388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Solution Architecture</a:t>
            </a:r>
          </a:p>
        </p:txBody>
      </p:sp>
      <p:sp>
        <p:nvSpPr>
          <p:cNvPr id="43" name="TextBox 42">
            <a:extLst>
              <a:ext uri="{FF2B5EF4-FFF2-40B4-BE49-F238E27FC236}">
                <a16:creationId xmlns:a16="http://schemas.microsoft.com/office/drawing/2014/main" id="{75E1A420-AC5D-524F-89B2-7A23E50E0990}"/>
              </a:ext>
            </a:extLst>
          </p:cNvPr>
          <p:cNvSpPr txBox="1"/>
          <p:nvPr/>
        </p:nvSpPr>
        <p:spPr>
          <a:xfrm>
            <a:off x="9906225"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Risk Reviews</a:t>
            </a:r>
          </a:p>
        </p:txBody>
      </p:sp>
      <p:sp>
        <p:nvSpPr>
          <p:cNvPr id="44" name="Oval 43">
            <a:extLst>
              <a:ext uri="{FF2B5EF4-FFF2-40B4-BE49-F238E27FC236}">
                <a16:creationId xmlns:a16="http://schemas.microsoft.com/office/drawing/2014/main" id="{4ADB01D4-CA4F-D241-A259-D7CDCB827CEA}"/>
              </a:ext>
            </a:extLst>
          </p:cNvPr>
          <p:cNvSpPr/>
          <p:nvPr/>
        </p:nvSpPr>
        <p:spPr>
          <a:xfrm>
            <a:off x="998611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5" name="TextBox 44">
            <a:extLst>
              <a:ext uri="{FF2B5EF4-FFF2-40B4-BE49-F238E27FC236}">
                <a16:creationId xmlns:a16="http://schemas.microsoft.com/office/drawing/2014/main" id="{11B445D0-62D9-924A-A77D-506ED8D658A0}"/>
              </a:ext>
            </a:extLst>
          </p:cNvPr>
          <p:cNvSpPr txBox="1"/>
          <p:nvPr/>
        </p:nvSpPr>
        <p:spPr>
          <a:xfrm>
            <a:off x="10703072"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Pricing Options</a:t>
            </a:r>
          </a:p>
        </p:txBody>
      </p:sp>
      <p:sp>
        <p:nvSpPr>
          <p:cNvPr id="46" name="Oval 45">
            <a:extLst>
              <a:ext uri="{FF2B5EF4-FFF2-40B4-BE49-F238E27FC236}">
                <a16:creationId xmlns:a16="http://schemas.microsoft.com/office/drawing/2014/main" id="{34E03A38-90A1-5B4D-A37B-3CC9B702614E}"/>
              </a:ext>
            </a:extLst>
          </p:cNvPr>
          <p:cNvSpPr/>
          <p:nvPr/>
        </p:nvSpPr>
        <p:spPr>
          <a:xfrm>
            <a:off x="1083582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7" name="TextBox 46">
            <a:extLst>
              <a:ext uri="{FF2B5EF4-FFF2-40B4-BE49-F238E27FC236}">
                <a16:creationId xmlns:a16="http://schemas.microsoft.com/office/drawing/2014/main" id="{11B445D0-62D9-924A-A77D-506ED8D658A0}"/>
              </a:ext>
            </a:extLst>
          </p:cNvPr>
          <p:cNvSpPr txBox="1"/>
          <p:nvPr/>
        </p:nvSpPr>
        <p:spPr>
          <a:xfrm>
            <a:off x="11231416" y="368432"/>
            <a:ext cx="905163"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Integration with other offerings</a:t>
            </a:r>
          </a:p>
        </p:txBody>
      </p:sp>
      <p:sp>
        <p:nvSpPr>
          <p:cNvPr id="48" name="Oval 47">
            <a:extLst>
              <a:ext uri="{FF2B5EF4-FFF2-40B4-BE49-F238E27FC236}">
                <a16:creationId xmlns:a16="http://schemas.microsoft.com/office/drawing/2014/main" id="{56D98CBE-70E1-AB42-B8B9-0568914AC953}"/>
              </a:ext>
            </a:extLst>
          </p:cNvPr>
          <p:cNvSpPr/>
          <p:nvPr/>
        </p:nvSpPr>
        <p:spPr>
          <a:xfrm>
            <a:off x="5831832"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49" name="Oval 48">
            <a:extLst>
              <a:ext uri="{FF2B5EF4-FFF2-40B4-BE49-F238E27FC236}">
                <a16:creationId xmlns:a16="http://schemas.microsoft.com/office/drawing/2014/main" id="{56D98CBE-70E1-AB42-B8B9-0568914AC953}"/>
              </a:ext>
            </a:extLst>
          </p:cNvPr>
          <p:cNvSpPr/>
          <p:nvPr/>
        </p:nvSpPr>
        <p:spPr>
          <a:xfrm>
            <a:off x="507436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50" name="Oval 49">
            <a:extLst>
              <a:ext uri="{FF2B5EF4-FFF2-40B4-BE49-F238E27FC236}">
                <a16:creationId xmlns:a16="http://schemas.microsoft.com/office/drawing/2014/main" id="{56D98CBE-70E1-AB42-B8B9-0568914AC953}"/>
              </a:ext>
            </a:extLst>
          </p:cNvPr>
          <p:cNvSpPr/>
          <p:nvPr/>
        </p:nvSpPr>
        <p:spPr>
          <a:xfrm>
            <a:off x="1161824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28" name="TextBox 27"/>
          <p:cNvSpPr txBox="1"/>
          <p:nvPr/>
        </p:nvSpPr>
        <p:spPr>
          <a:xfrm>
            <a:off x="7258407" y="5385803"/>
            <a:ext cx="2829464" cy="646331"/>
          </a:xfrm>
          <a:prstGeom prst="rect">
            <a:avLst/>
          </a:prstGeom>
          <a:noFill/>
        </p:spPr>
        <p:txBody>
          <a:bodyPr wrap="square" rtlCol="0">
            <a:spAutoFit/>
          </a:bodyPr>
          <a:lstStyle/>
          <a:p>
            <a:r>
              <a:rPr lang="en-IN" dirty="0">
                <a:solidFill>
                  <a:prstClr val="black"/>
                </a:solidFill>
                <a:latin typeface="HelveticaNeueLT Std"/>
              </a:rPr>
              <a:t>Use Workbook for the Effort Estimation</a:t>
            </a:r>
          </a:p>
        </p:txBody>
      </p:sp>
      <p:sp>
        <p:nvSpPr>
          <p:cNvPr id="29" name="Right Arrow 28"/>
          <p:cNvSpPr/>
          <p:nvPr/>
        </p:nvSpPr>
        <p:spPr bwMode="auto">
          <a:xfrm>
            <a:off x="9692674" y="5460370"/>
            <a:ext cx="978408" cy="484632"/>
          </a:xfrm>
          <a:prstGeom prst="rightArrow">
            <a:avLst/>
          </a:prstGeom>
          <a:solidFill>
            <a:srgbClr val="51C3F9">
              <a:lumMod val="75000"/>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fontAlgn="base">
              <a:lnSpc>
                <a:spcPct val="90000"/>
              </a:lnSpc>
              <a:spcBef>
                <a:spcPct val="0"/>
              </a:spcBef>
              <a:spcAft>
                <a:spcPct val="0"/>
              </a:spcAft>
              <a:defRPr/>
            </a:pPr>
            <a:endParaRPr lang="en-IN" sz="2000" kern="0" dirty="0">
              <a:solidFill>
                <a:srgbClr val="191919"/>
              </a:solidFill>
              <a:latin typeface="HelvNeue Light for IBM" pitchFamily="34" charset="0"/>
            </a:endParaRPr>
          </a:p>
        </p:txBody>
      </p:sp>
      <p:pic>
        <p:nvPicPr>
          <p:cNvPr id="52" name="Picture 51"/>
          <p:cNvPicPr>
            <a:picLocks noChangeAspect="1"/>
          </p:cNvPicPr>
          <p:nvPr/>
        </p:nvPicPr>
        <p:blipFill>
          <a:blip r:embed="rId3"/>
          <a:stretch>
            <a:fillRect/>
          </a:stretch>
        </p:blipFill>
        <p:spPr>
          <a:xfrm>
            <a:off x="453193" y="1180904"/>
            <a:ext cx="2804357" cy="1991538"/>
          </a:xfrm>
          <a:prstGeom prst="rect">
            <a:avLst/>
          </a:prstGeom>
        </p:spPr>
      </p:pic>
      <p:sp>
        <p:nvSpPr>
          <p:cNvPr id="53" name="Rectangle 52"/>
          <p:cNvSpPr/>
          <p:nvPr/>
        </p:nvSpPr>
        <p:spPr>
          <a:xfrm>
            <a:off x="800394" y="2176673"/>
            <a:ext cx="647700" cy="628136"/>
          </a:xfrm>
          <a:prstGeom prst="rect">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N" sz="2000" dirty="0">
              <a:solidFill>
                <a:prstClr val="white"/>
              </a:solidFill>
              <a:latin typeface="IBM Plex Sans" panose="020B0503050000000000" pitchFamily="34" charset="0"/>
            </a:endParaRPr>
          </a:p>
        </p:txBody>
      </p:sp>
      <p:sp>
        <p:nvSpPr>
          <p:cNvPr id="54" name="object 19">
            <a:extLst>
              <a:ext uri="{FF2B5EF4-FFF2-40B4-BE49-F238E27FC236}">
                <a16:creationId xmlns:a16="http://schemas.microsoft.com/office/drawing/2014/main" id="{D6B76CB3-24D1-2A4E-9ADD-EFB693733893}"/>
              </a:ext>
            </a:extLst>
          </p:cNvPr>
          <p:cNvSpPr>
            <a:spLocks/>
          </p:cNvSpPr>
          <p:nvPr/>
        </p:nvSpPr>
        <p:spPr bwMode="auto">
          <a:xfrm rot="2508004">
            <a:off x="1736216" y="1986454"/>
            <a:ext cx="1949313" cy="1325719"/>
          </a:xfrm>
          <a:custGeom>
            <a:avLst/>
            <a:gdLst>
              <a:gd name="T0" fmla="*/ 75838 w 1471295"/>
              <a:gd name="T1" fmla="*/ 0 h 810260"/>
              <a:gd name="T2" fmla="*/ 78529 w 1471295"/>
              <a:gd name="T3" fmla="*/ 23858 h 810260"/>
              <a:gd name="T4" fmla="*/ 73023 w 1471295"/>
              <a:gd name="T5" fmla="*/ 25827 h 810260"/>
              <a:gd name="T6" fmla="*/ 69225 w 1471295"/>
              <a:gd name="T7" fmla="*/ 27345 h 810260"/>
              <a:gd name="T8" fmla="*/ 66337 w 1471295"/>
              <a:gd name="T9" fmla="*/ 28629 h 810260"/>
              <a:gd name="T10" fmla="*/ 62465 w 1471295"/>
              <a:gd name="T11" fmla="*/ 30578 h 810260"/>
              <a:gd name="T12" fmla="*/ 59566 w 1471295"/>
              <a:gd name="T13" fmla="*/ 32245 h 810260"/>
              <a:gd name="T14" fmla="*/ 54625 w 1471295"/>
              <a:gd name="T15" fmla="*/ 35485 h 810260"/>
              <a:gd name="T16" fmla="*/ 49829 w 1471295"/>
              <a:gd name="T17" fmla="*/ 39075 h 810260"/>
              <a:gd name="T18" fmla="*/ 45189 w 1471295"/>
              <a:gd name="T19" fmla="*/ 42990 h 810260"/>
              <a:gd name="T20" fmla="*/ 40713 w 1471295"/>
              <a:gd name="T21" fmla="*/ 47208 h 810260"/>
              <a:gd name="T22" fmla="*/ 36414 w 1471295"/>
              <a:gd name="T23" fmla="*/ 51707 h 810260"/>
              <a:gd name="T24" fmla="*/ 32301 w 1471295"/>
              <a:gd name="T25" fmla="*/ 56463 h 810260"/>
              <a:gd name="T26" fmla="*/ 28383 w 1471295"/>
              <a:gd name="T27" fmla="*/ 61452 h 810260"/>
              <a:gd name="T28" fmla="*/ 24673 w 1471295"/>
              <a:gd name="T29" fmla="*/ 66653 h 810260"/>
              <a:gd name="T30" fmla="*/ 21179 w 1471295"/>
              <a:gd name="T31" fmla="*/ 72041 h 810260"/>
              <a:gd name="T32" fmla="*/ 17912 w 1471295"/>
              <a:gd name="T33" fmla="*/ 77595 h 810260"/>
              <a:gd name="T34" fmla="*/ 14883 w 1471295"/>
              <a:gd name="T35" fmla="*/ 83290 h 810260"/>
              <a:gd name="T36" fmla="*/ 12102 w 1471295"/>
              <a:gd name="T37" fmla="*/ 89105 h 810260"/>
              <a:gd name="T38" fmla="*/ 9578 w 1471295"/>
              <a:gd name="T39" fmla="*/ 95015 h 810260"/>
              <a:gd name="T40" fmla="*/ 7323 w 1471295"/>
              <a:gd name="T41" fmla="*/ 100999 h 810260"/>
              <a:gd name="T42" fmla="*/ 5346 w 1471295"/>
              <a:gd name="T43" fmla="*/ 107032 h 810260"/>
              <a:gd name="T44" fmla="*/ 3658 w 1471295"/>
              <a:gd name="T45" fmla="*/ 113092 h 810260"/>
              <a:gd name="T46" fmla="*/ 2269 w 1471295"/>
              <a:gd name="T47" fmla="*/ 119156 h 810260"/>
              <a:gd name="T48" fmla="*/ 1190 w 1471295"/>
              <a:gd name="T49" fmla="*/ 125202 h 810260"/>
              <a:gd name="T50" fmla="*/ 0 w 1471295"/>
              <a:gd name="T51" fmla="*/ 137143 h 810260"/>
              <a:gd name="T52" fmla="*/ 1417 w 1471295"/>
              <a:gd name="T53" fmla="*/ 132502 h 810260"/>
              <a:gd name="T54" fmla="*/ 3003 w 1471295"/>
              <a:gd name="T55" fmla="*/ 127863 h 810260"/>
              <a:gd name="T56" fmla="*/ 6662 w 1471295"/>
              <a:gd name="T57" fmla="*/ 118641 h 810260"/>
              <a:gd name="T58" fmla="*/ 8727 w 1471295"/>
              <a:gd name="T59" fmla="*/ 114084 h 810260"/>
              <a:gd name="T60" fmla="*/ 10941 w 1471295"/>
              <a:gd name="T61" fmla="*/ 109578 h 810260"/>
              <a:gd name="T62" fmla="*/ 13301 w 1471295"/>
              <a:gd name="T63" fmla="*/ 105136 h 810260"/>
              <a:gd name="T64" fmla="*/ 15801 w 1471295"/>
              <a:gd name="T65" fmla="*/ 100771 h 810260"/>
              <a:gd name="T66" fmla="*/ 18437 w 1471295"/>
              <a:gd name="T67" fmla="*/ 96495 h 810260"/>
              <a:gd name="T68" fmla="*/ 21204 w 1471295"/>
              <a:gd name="T69" fmla="*/ 92321 h 810260"/>
              <a:gd name="T70" fmla="*/ 24097 w 1471295"/>
              <a:gd name="T71" fmla="*/ 88262 h 810260"/>
              <a:gd name="T72" fmla="*/ 27111 w 1471295"/>
              <a:gd name="T73" fmla="*/ 84329 h 810260"/>
              <a:gd name="T74" fmla="*/ 30242 w 1471295"/>
              <a:gd name="T75" fmla="*/ 80536 h 810260"/>
              <a:gd name="T76" fmla="*/ 33485 w 1471295"/>
              <a:gd name="T77" fmla="*/ 76894 h 810260"/>
              <a:gd name="T78" fmla="*/ 36835 w 1471295"/>
              <a:gd name="T79" fmla="*/ 73416 h 810260"/>
              <a:gd name="T80" fmla="*/ 40287 w 1471295"/>
              <a:gd name="T81" fmla="*/ 70115 h 810260"/>
              <a:gd name="T82" fmla="*/ 43837 w 1471295"/>
              <a:gd name="T83" fmla="*/ 67003 h 810260"/>
              <a:gd name="T84" fmla="*/ 47479 w 1471295"/>
              <a:gd name="T85" fmla="*/ 64093 h 810260"/>
              <a:gd name="T86" fmla="*/ 51210 w 1471295"/>
              <a:gd name="T87" fmla="*/ 61396 h 810260"/>
              <a:gd name="T88" fmla="*/ 55023 w 1471295"/>
              <a:gd name="T89" fmla="*/ 58927 h 810260"/>
              <a:gd name="T90" fmla="*/ 57730 w 1471295"/>
              <a:gd name="T91" fmla="*/ 57367 h 810260"/>
              <a:gd name="T92" fmla="*/ 60446 w 1471295"/>
              <a:gd name="T93" fmla="*/ 55973 h 810260"/>
              <a:gd name="T94" fmla="*/ 64519 w 1471295"/>
              <a:gd name="T95" fmla="*/ 54165 h 810260"/>
              <a:gd name="T96" fmla="*/ 69896 w 1471295"/>
              <a:gd name="T97" fmla="*/ 52211 h 810260"/>
              <a:gd name="T98" fmla="*/ 76420 w 1471295"/>
              <a:gd name="T99" fmla="*/ 50355 h 810260"/>
              <a:gd name="T100" fmla="*/ 81388 w 1471295"/>
              <a:gd name="T101" fmla="*/ 49211 h 810260"/>
              <a:gd name="T102" fmla="*/ 94549 w 1471295"/>
              <a:gd name="T103" fmla="*/ 49211 h 810260"/>
              <a:gd name="T104" fmla="*/ 107014 w 1471295"/>
              <a:gd name="T105" fmla="*/ 20810 h 810260"/>
              <a:gd name="T106" fmla="*/ 75838 w 1471295"/>
              <a:gd name="T107" fmla="*/ 0 h 810260"/>
              <a:gd name="T108" fmla="*/ 94549 w 1471295"/>
              <a:gd name="T109" fmla="*/ 49211 h 810260"/>
              <a:gd name="T110" fmla="*/ 81388 w 1471295"/>
              <a:gd name="T111" fmla="*/ 49211 h 810260"/>
              <a:gd name="T112" fmla="*/ 84081 w 1471295"/>
              <a:gd name="T113" fmla="*/ 73063 h 810260"/>
              <a:gd name="T114" fmla="*/ 94549 w 1471295"/>
              <a:gd name="T115" fmla="*/ 49211 h 8102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471295" h="810260">
                <a:moveTo>
                  <a:pt x="1042264" y="0"/>
                </a:moveTo>
                <a:lnTo>
                  <a:pt x="1079242" y="140934"/>
                </a:lnTo>
                <a:lnTo>
                  <a:pt x="1003580" y="152567"/>
                </a:lnTo>
                <a:lnTo>
                  <a:pt x="951381" y="161535"/>
                </a:lnTo>
                <a:lnTo>
                  <a:pt x="911690" y="169121"/>
                </a:lnTo>
                <a:lnTo>
                  <a:pt x="858474" y="180630"/>
                </a:lnTo>
                <a:lnTo>
                  <a:pt x="818634" y="190479"/>
                </a:lnTo>
                <a:lnTo>
                  <a:pt x="750731" y="209620"/>
                </a:lnTo>
                <a:lnTo>
                  <a:pt x="684820" y="230823"/>
                </a:lnTo>
                <a:lnTo>
                  <a:pt x="621042" y="253952"/>
                </a:lnTo>
                <a:lnTo>
                  <a:pt x="559538" y="278871"/>
                </a:lnTo>
                <a:lnTo>
                  <a:pt x="500449" y="305445"/>
                </a:lnTo>
                <a:lnTo>
                  <a:pt x="443917" y="333537"/>
                </a:lnTo>
                <a:lnTo>
                  <a:pt x="390082" y="363011"/>
                </a:lnTo>
                <a:lnTo>
                  <a:pt x="339087" y="393732"/>
                </a:lnTo>
                <a:lnTo>
                  <a:pt x="291072" y="425563"/>
                </a:lnTo>
                <a:lnTo>
                  <a:pt x="246178" y="458369"/>
                </a:lnTo>
                <a:lnTo>
                  <a:pt x="204547" y="492013"/>
                </a:lnTo>
                <a:lnTo>
                  <a:pt x="166321" y="526361"/>
                </a:lnTo>
                <a:lnTo>
                  <a:pt x="131639" y="561275"/>
                </a:lnTo>
                <a:lnTo>
                  <a:pt x="100644" y="596621"/>
                </a:lnTo>
                <a:lnTo>
                  <a:pt x="73477" y="632261"/>
                </a:lnTo>
                <a:lnTo>
                  <a:pt x="50278" y="668061"/>
                </a:lnTo>
                <a:lnTo>
                  <a:pt x="31190" y="703883"/>
                </a:lnTo>
                <a:lnTo>
                  <a:pt x="16354" y="739593"/>
                </a:lnTo>
                <a:lnTo>
                  <a:pt x="0" y="810131"/>
                </a:lnTo>
                <a:lnTo>
                  <a:pt x="19469" y="782718"/>
                </a:lnTo>
                <a:lnTo>
                  <a:pt x="41263" y="755316"/>
                </a:lnTo>
                <a:lnTo>
                  <a:pt x="91561" y="700841"/>
                </a:lnTo>
                <a:lnTo>
                  <a:pt x="119934" y="673917"/>
                </a:lnTo>
                <a:lnTo>
                  <a:pt x="150368" y="647298"/>
                </a:lnTo>
                <a:lnTo>
                  <a:pt x="182798" y="621060"/>
                </a:lnTo>
                <a:lnTo>
                  <a:pt x="217159" y="595276"/>
                </a:lnTo>
                <a:lnTo>
                  <a:pt x="253385" y="570019"/>
                </a:lnTo>
                <a:lnTo>
                  <a:pt x="291411" y="545363"/>
                </a:lnTo>
                <a:lnTo>
                  <a:pt x="331170" y="521383"/>
                </a:lnTo>
                <a:lnTo>
                  <a:pt x="372597" y="498151"/>
                </a:lnTo>
                <a:lnTo>
                  <a:pt x="415627" y="475742"/>
                </a:lnTo>
                <a:lnTo>
                  <a:pt x="460195" y="454228"/>
                </a:lnTo>
                <a:lnTo>
                  <a:pt x="506233" y="433684"/>
                </a:lnTo>
                <a:lnTo>
                  <a:pt x="553678" y="414184"/>
                </a:lnTo>
                <a:lnTo>
                  <a:pt x="602463" y="395801"/>
                </a:lnTo>
                <a:lnTo>
                  <a:pt x="652523" y="378609"/>
                </a:lnTo>
                <a:lnTo>
                  <a:pt x="703792" y="362681"/>
                </a:lnTo>
                <a:lnTo>
                  <a:pt x="756204" y="348092"/>
                </a:lnTo>
                <a:lnTo>
                  <a:pt x="793395" y="338880"/>
                </a:lnTo>
                <a:lnTo>
                  <a:pt x="830728" y="330648"/>
                </a:lnTo>
                <a:lnTo>
                  <a:pt x="886706" y="319965"/>
                </a:lnTo>
                <a:lnTo>
                  <a:pt x="960599" y="308422"/>
                </a:lnTo>
                <a:lnTo>
                  <a:pt x="1050266" y="297458"/>
                </a:lnTo>
                <a:lnTo>
                  <a:pt x="1118536" y="290699"/>
                </a:lnTo>
                <a:lnTo>
                  <a:pt x="1299421" y="290699"/>
                </a:lnTo>
                <a:lnTo>
                  <a:pt x="1470727" y="122931"/>
                </a:lnTo>
                <a:lnTo>
                  <a:pt x="1042264" y="0"/>
                </a:lnTo>
                <a:close/>
              </a:path>
              <a:path w="1471295" h="810260">
                <a:moveTo>
                  <a:pt x="1299421" y="290699"/>
                </a:moveTo>
                <a:lnTo>
                  <a:pt x="1118536" y="290699"/>
                </a:lnTo>
                <a:lnTo>
                  <a:pt x="1155552" y="431596"/>
                </a:lnTo>
                <a:lnTo>
                  <a:pt x="1299421" y="290699"/>
                </a:lnTo>
                <a:close/>
              </a:path>
            </a:pathLst>
          </a:custGeom>
          <a:solidFill>
            <a:srgbClr val="051243">
              <a:lumMod val="50000"/>
              <a:lumOff val="50000"/>
            </a:srgbClr>
          </a:solidFill>
          <a:ln>
            <a:noFill/>
          </a:ln>
        </p:spPr>
        <p:txBody>
          <a:bodyPr lIns="0" tIns="0" rIns="0" bIns="0"/>
          <a:lstStyle/>
          <a:p>
            <a:pPr>
              <a:defRPr/>
            </a:pPr>
            <a:endParaRPr lang="en-US" kern="0" dirty="0">
              <a:solidFill>
                <a:srgbClr val="000000"/>
              </a:solidFill>
            </a:endParaRPr>
          </a:p>
        </p:txBody>
      </p:sp>
      <p:graphicFrame>
        <p:nvGraphicFramePr>
          <p:cNvPr id="55" name="Table 54"/>
          <p:cNvGraphicFramePr>
            <a:graphicFrameLocks noGrp="1"/>
          </p:cNvGraphicFramePr>
          <p:nvPr>
            <p:extLst>
              <p:ext uri="{D42A27DB-BD31-4B8C-83A1-F6EECF244321}">
                <p14:modId xmlns:p14="http://schemas.microsoft.com/office/powerpoint/2010/main" val="2773538401"/>
              </p:ext>
            </p:extLst>
          </p:nvPr>
        </p:nvGraphicFramePr>
        <p:xfrm>
          <a:off x="3789919" y="1095060"/>
          <a:ext cx="8241954" cy="2947842"/>
        </p:xfrm>
        <a:graphic>
          <a:graphicData uri="http://schemas.openxmlformats.org/drawingml/2006/table">
            <a:tbl>
              <a:tblPr/>
              <a:tblGrid>
                <a:gridCol w="1622768">
                  <a:extLst>
                    <a:ext uri="{9D8B030D-6E8A-4147-A177-3AD203B41FA5}">
                      <a16:colId xmlns:a16="http://schemas.microsoft.com/office/drawing/2014/main" val="20000"/>
                    </a:ext>
                  </a:extLst>
                </a:gridCol>
                <a:gridCol w="2491091">
                  <a:extLst>
                    <a:ext uri="{9D8B030D-6E8A-4147-A177-3AD203B41FA5}">
                      <a16:colId xmlns:a16="http://schemas.microsoft.com/office/drawing/2014/main" val="20001"/>
                    </a:ext>
                  </a:extLst>
                </a:gridCol>
                <a:gridCol w="1423481">
                  <a:extLst>
                    <a:ext uri="{9D8B030D-6E8A-4147-A177-3AD203B41FA5}">
                      <a16:colId xmlns:a16="http://schemas.microsoft.com/office/drawing/2014/main" val="20002"/>
                    </a:ext>
                  </a:extLst>
                </a:gridCol>
                <a:gridCol w="1352307">
                  <a:extLst>
                    <a:ext uri="{9D8B030D-6E8A-4147-A177-3AD203B41FA5}">
                      <a16:colId xmlns:a16="http://schemas.microsoft.com/office/drawing/2014/main" val="20003"/>
                    </a:ext>
                  </a:extLst>
                </a:gridCol>
                <a:gridCol w="1352307">
                  <a:extLst>
                    <a:ext uri="{9D8B030D-6E8A-4147-A177-3AD203B41FA5}">
                      <a16:colId xmlns:a16="http://schemas.microsoft.com/office/drawing/2014/main" val="20004"/>
                    </a:ext>
                  </a:extLst>
                </a:gridCol>
              </a:tblGrid>
              <a:tr h="279429">
                <a:tc rowSpan="2">
                  <a:txBody>
                    <a:bodyPr/>
                    <a:lstStyle>
                      <a:lvl1pPr marL="0" algn="l" defTabSz="862049" rtl="0" eaLnBrk="1" latinLnBrk="0" hangingPunct="1">
                        <a:defRPr sz="1697" kern="1200">
                          <a:solidFill>
                            <a:schemeClr val="tx1"/>
                          </a:solidFill>
                          <a:latin typeface="Arial"/>
                        </a:defRPr>
                      </a:lvl1pPr>
                      <a:lvl2pPr marL="431024" algn="l" defTabSz="862049" rtl="0" eaLnBrk="1" latinLnBrk="0" hangingPunct="1">
                        <a:defRPr sz="1697" kern="1200">
                          <a:solidFill>
                            <a:schemeClr val="tx1"/>
                          </a:solidFill>
                          <a:latin typeface="Arial"/>
                        </a:defRPr>
                      </a:lvl2pPr>
                      <a:lvl3pPr marL="862049" algn="l" defTabSz="862049" rtl="0" eaLnBrk="1" latinLnBrk="0" hangingPunct="1">
                        <a:defRPr sz="1697" kern="1200">
                          <a:solidFill>
                            <a:schemeClr val="tx1"/>
                          </a:solidFill>
                          <a:latin typeface="Arial"/>
                        </a:defRPr>
                      </a:lvl3pPr>
                      <a:lvl4pPr marL="1293073" algn="l" defTabSz="862049" rtl="0" eaLnBrk="1" latinLnBrk="0" hangingPunct="1">
                        <a:defRPr sz="1697" kern="1200">
                          <a:solidFill>
                            <a:schemeClr val="tx1"/>
                          </a:solidFill>
                          <a:latin typeface="Arial"/>
                        </a:defRPr>
                      </a:lvl4pPr>
                      <a:lvl5pPr marL="1724097" algn="l" defTabSz="862049" rtl="0" eaLnBrk="1" latinLnBrk="0" hangingPunct="1">
                        <a:defRPr sz="1697" kern="1200">
                          <a:solidFill>
                            <a:schemeClr val="tx1"/>
                          </a:solidFill>
                          <a:latin typeface="Arial"/>
                        </a:defRPr>
                      </a:lvl5pPr>
                      <a:lvl6pPr marL="2155121" algn="l" defTabSz="862049" rtl="0" eaLnBrk="1" latinLnBrk="0" hangingPunct="1">
                        <a:defRPr sz="1697" kern="1200">
                          <a:solidFill>
                            <a:schemeClr val="tx1"/>
                          </a:solidFill>
                          <a:latin typeface="Arial"/>
                        </a:defRPr>
                      </a:lvl6pPr>
                      <a:lvl7pPr marL="2586146" algn="l" defTabSz="862049" rtl="0" eaLnBrk="1" latinLnBrk="0" hangingPunct="1">
                        <a:defRPr sz="1697" kern="1200">
                          <a:solidFill>
                            <a:schemeClr val="tx1"/>
                          </a:solidFill>
                          <a:latin typeface="Arial"/>
                        </a:defRPr>
                      </a:lvl7pPr>
                      <a:lvl8pPr marL="3017170" algn="l" defTabSz="862049" rtl="0" eaLnBrk="1" latinLnBrk="0" hangingPunct="1">
                        <a:defRPr sz="1697" kern="1200">
                          <a:solidFill>
                            <a:schemeClr val="tx1"/>
                          </a:solidFill>
                          <a:latin typeface="Arial"/>
                        </a:defRPr>
                      </a:lvl8pPr>
                      <a:lvl9pPr marL="3448194" algn="l" defTabSz="862049" rtl="0" eaLnBrk="1" latinLnBrk="0" hangingPunct="1">
                        <a:defRPr sz="1697" kern="1200">
                          <a:solidFill>
                            <a:schemeClr val="tx1"/>
                          </a:solidFill>
                          <a:latin typeface="Arial"/>
                        </a:defRPr>
                      </a:lvl9pPr>
                    </a:lstStyle>
                    <a:p>
                      <a:pPr algn="ctr" fontAlgn="b"/>
                      <a:r>
                        <a:rPr lang="en-IN" sz="1100" b="1" i="0" u="none" strike="noStrike" dirty="0">
                          <a:solidFill>
                            <a:srgbClr val="000000"/>
                          </a:solidFill>
                          <a:effectLst/>
                          <a:latin typeface="IBM Plex Sans Text" panose="020B0503050203000203" pitchFamily="34" charset="0"/>
                        </a:rPr>
                        <a:t>Component</a:t>
                      </a:r>
                    </a:p>
                  </a:txBody>
                  <a:tcPr marL="5735" marR="5735" marT="5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BC2E6"/>
                    </a:solidFill>
                  </a:tcPr>
                </a:tc>
                <a:tc rowSpan="2">
                  <a:txBody>
                    <a:bodyPr/>
                    <a:lstStyle>
                      <a:lvl1pPr marL="0" algn="l" defTabSz="862049" rtl="0" eaLnBrk="1" latinLnBrk="0" hangingPunct="1">
                        <a:defRPr sz="1697" kern="1200">
                          <a:solidFill>
                            <a:schemeClr val="tx1"/>
                          </a:solidFill>
                          <a:latin typeface="Arial"/>
                        </a:defRPr>
                      </a:lvl1pPr>
                      <a:lvl2pPr marL="431024" algn="l" defTabSz="862049" rtl="0" eaLnBrk="1" latinLnBrk="0" hangingPunct="1">
                        <a:defRPr sz="1697" kern="1200">
                          <a:solidFill>
                            <a:schemeClr val="tx1"/>
                          </a:solidFill>
                          <a:latin typeface="Arial"/>
                        </a:defRPr>
                      </a:lvl2pPr>
                      <a:lvl3pPr marL="862049" algn="l" defTabSz="862049" rtl="0" eaLnBrk="1" latinLnBrk="0" hangingPunct="1">
                        <a:defRPr sz="1697" kern="1200">
                          <a:solidFill>
                            <a:schemeClr val="tx1"/>
                          </a:solidFill>
                          <a:latin typeface="Arial"/>
                        </a:defRPr>
                      </a:lvl3pPr>
                      <a:lvl4pPr marL="1293073" algn="l" defTabSz="862049" rtl="0" eaLnBrk="1" latinLnBrk="0" hangingPunct="1">
                        <a:defRPr sz="1697" kern="1200">
                          <a:solidFill>
                            <a:schemeClr val="tx1"/>
                          </a:solidFill>
                          <a:latin typeface="Arial"/>
                        </a:defRPr>
                      </a:lvl4pPr>
                      <a:lvl5pPr marL="1724097" algn="l" defTabSz="862049" rtl="0" eaLnBrk="1" latinLnBrk="0" hangingPunct="1">
                        <a:defRPr sz="1697" kern="1200">
                          <a:solidFill>
                            <a:schemeClr val="tx1"/>
                          </a:solidFill>
                          <a:latin typeface="Arial"/>
                        </a:defRPr>
                      </a:lvl5pPr>
                      <a:lvl6pPr marL="2155121" algn="l" defTabSz="862049" rtl="0" eaLnBrk="1" latinLnBrk="0" hangingPunct="1">
                        <a:defRPr sz="1697" kern="1200">
                          <a:solidFill>
                            <a:schemeClr val="tx1"/>
                          </a:solidFill>
                          <a:latin typeface="Arial"/>
                        </a:defRPr>
                      </a:lvl6pPr>
                      <a:lvl7pPr marL="2586146" algn="l" defTabSz="862049" rtl="0" eaLnBrk="1" latinLnBrk="0" hangingPunct="1">
                        <a:defRPr sz="1697" kern="1200">
                          <a:solidFill>
                            <a:schemeClr val="tx1"/>
                          </a:solidFill>
                          <a:latin typeface="Arial"/>
                        </a:defRPr>
                      </a:lvl7pPr>
                      <a:lvl8pPr marL="3017170" algn="l" defTabSz="862049" rtl="0" eaLnBrk="1" latinLnBrk="0" hangingPunct="1">
                        <a:defRPr sz="1697" kern="1200">
                          <a:solidFill>
                            <a:schemeClr val="tx1"/>
                          </a:solidFill>
                          <a:latin typeface="Arial"/>
                        </a:defRPr>
                      </a:lvl8pPr>
                      <a:lvl9pPr marL="3448194" algn="l" defTabSz="862049" rtl="0" eaLnBrk="1" latinLnBrk="0" hangingPunct="1">
                        <a:defRPr sz="1697" kern="1200">
                          <a:solidFill>
                            <a:schemeClr val="tx1"/>
                          </a:solidFill>
                          <a:latin typeface="Arial"/>
                        </a:defRPr>
                      </a:lvl9pPr>
                    </a:lstStyle>
                    <a:p>
                      <a:pPr algn="ctr" fontAlgn="b"/>
                      <a:r>
                        <a:rPr lang="en-IN" sz="1100" b="1" i="0" u="none" strike="noStrike" dirty="0">
                          <a:solidFill>
                            <a:srgbClr val="000000"/>
                          </a:solidFill>
                          <a:effectLst/>
                          <a:latin typeface="IBM Plex Sans Text" panose="020B0503050203000203" pitchFamily="34" charset="0"/>
                        </a:rPr>
                        <a:t>Parameter</a:t>
                      </a:r>
                    </a:p>
                  </a:txBody>
                  <a:tcPr marL="5735" marR="5735" marT="5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BC2E6"/>
                    </a:solidFill>
                  </a:tcPr>
                </a:tc>
                <a:tc>
                  <a:txBody>
                    <a:bodyPr/>
                    <a:lstStyle>
                      <a:lvl1pPr marL="0" algn="l" defTabSz="862049" rtl="0" eaLnBrk="1" latinLnBrk="0" hangingPunct="1">
                        <a:defRPr sz="1697" kern="1200">
                          <a:solidFill>
                            <a:schemeClr val="tx1"/>
                          </a:solidFill>
                          <a:latin typeface="Arial"/>
                        </a:defRPr>
                      </a:lvl1pPr>
                      <a:lvl2pPr marL="431024" algn="l" defTabSz="862049" rtl="0" eaLnBrk="1" latinLnBrk="0" hangingPunct="1">
                        <a:defRPr sz="1697" kern="1200">
                          <a:solidFill>
                            <a:schemeClr val="tx1"/>
                          </a:solidFill>
                          <a:latin typeface="Arial"/>
                        </a:defRPr>
                      </a:lvl2pPr>
                      <a:lvl3pPr marL="862049" algn="l" defTabSz="862049" rtl="0" eaLnBrk="1" latinLnBrk="0" hangingPunct="1">
                        <a:defRPr sz="1697" kern="1200">
                          <a:solidFill>
                            <a:schemeClr val="tx1"/>
                          </a:solidFill>
                          <a:latin typeface="Arial"/>
                        </a:defRPr>
                      </a:lvl3pPr>
                      <a:lvl4pPr marL="1293073" algn="l" defTabSz="862049" rtl="0" eaLnBrk="1" latinLnBrk="0" hangingPunct="1">
                        <a:defRPr sz="1697" kern="1200">
                          <a:solidFill>
                            <a:schemeClr val="tx1"/>
                          </a:solidFill>
                          <a:latin typeface="Arial"/>
                        </a:defRPr>
                      </a:lvl4pPr>
                      <a:lvl5pPr marL="1724097" algn="l" defTabSz="862049" rtl="0" eaLnBrk="1" latinLnBrk="0" hangingPunct="1">
                        <a:defRPr sz="1697" kern="1200">
                          <a:solidFill>
                            <a:schemeClr val="tx1"/>
                          </a:solidFill>
                          <a:latin typeface="Arial"/>
                        </a:defRPr>
                      </a:lvl5pPr>
                      <a:lvl6pPr marL="2155121" algn="l" defTabSz="862049" rtl="0" eaLnBrk="1" latinLnBrk="0" hangingPunct="1">
                        <a:defRPr sz="1697" kern="1200">
                          <a:solidFill>
                            <a:schemeClr val="tx1"/>
                          </a:solidFill>
                          <a:latin typeface="Arial"/>
                        </a:defRPr>
                      </a:lvl6pPr>
                      <a:lvl7pPr marL="2586146" algn="l" defTabSz="862049" rtl="0" eaLnBrk="1" latinLnBrk="0" hangingPunct="1">
                        <a:defRPr sz="1697" kern="1200">
                          <a:solidFill>
                            <a:schemeClr val="tx1"/>
                          </a:solidFill>
                          <a:latin typeface="Arial"/>
                        </a:defRPr>
                      </a:lvl7pPr>
                      <a:lvl8pPr marL="3017170" algn="l" defTabSz="862049" rtl="0" eaLnBrk="1" latinLnBrk="0" hangingPunct="1">
                        <a:defRPr sz="1697" kern="1200">
                          <a:solidFill>
                            <a:schemeClr val="tx1"/>
                          </a:solidFill>
                          <a:latin typeface="Arial"/>
                        </a:defRPr>
                      </a:lvl8pPr>
                      <a:lvl9pPr marL="3448194" algn="l" defTabSz="862049" rtl="0" eaLnBrk="1" latinLnBrk="0" hangingPunct="1">
                        <a:defRPr sz="1697" kern="1200">
                          <a:solidFill>
                            <a:schemeClr val="tx1"/>
                          </a:solidFill>
                          <a:latin typeface="Arial"/>
                        </a:defRPr>
                      </a:lvl9pPr>
                    </a:lstStyle>
                    <a:p>
                      <a:pPr algn="ctr" fontAlgn="b"/>
                      <a:r>
                        <a:rPr lang="en-IN" sz="800" b="1" i="0" u="none" strike="noStrike" dirty="0">
                          <a:solidFill>
                            <a:srgbClr val="000000"/>
                          </a:solidFill>
                          <a:effectLst/>
                          <a:latin typeface="Calibri" panose="020F0502020204030204" pitchFamily="34" charset="0"/>
                        </a:rPr>
                        <a:t>Small</a:t>
                      </a:r>
                    </a:p>
                  </a:txBody>
                  <a:tcPr marL="5735" marR="5735" marT="5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D966"/>
                    </a:solidFill>
                  </a:tcPr>
                </a:tc>
                <a:tc>
                  <a:txBody>
                    <a:bodyPr/>
                    <a:lstStyle>
                      <a:lvl1pPr marL="0" algn="l" defTabSz="862049" rtl="0" eaLnBrk="1" latinLnBrk="0" hangingPunct="1">
                        <a:defRPr sz="1697" kern="1200">
                          <a:solidFill>
                            <a:schemeClr val="tx1"/>
                          </a:solidFill>
                          <a:latin typeface="Arial"/>
                        </a:defRPr>
                      </a:lvl1pPr>
                      <a:lvl2pPr marL="431024" algn="l" defTabSz="862049" rtl="0" eaLnBrk="1" latinLnBrk="0" hangingPunct="1">
                        <a:defRPr sz="1697" kern="1200">
                          <a:solidFill>
                            <a:schemeClr val="tx1"/>
                          </a:solidFill>
                          <a:latin typeface="Arial"/>
                        </a:defRPr>
                      </a:lvl2pPr>
                      <a:lvl3pPr marL="862049" algn="l" defTabSz="862049" rtl="0" eaLnBrk="1" latinLnBrk="0" hangingPunct="1">
                        <a:defRPr sz="1697" kern="1200">
                          <a:solidFill>
                            <a:schemeClr val="tx1"/>
                          </a:solidFill>
                          <a:latin typeface="Arial"/>
                        </a:defRPr>
                      </a:lvl3pPr>
                      <a:lvl4pPr marL="1293073" algn="l" defTabSz="862049" rtl="0" eaLnBrk="1" latinLnBrk="0" hangingPunct="1">
                        <a:defRPr sz="1697" kern="1200">
                          <a:solidFill>
                            <a:schemeClr val="tx1"/>
                          </a:solidFill>
                          <a:latin typeface="Arial"/>
                        </a:defRPr>
                      </a:lvl4pPr>
                      <a:lvl5pPr marL="1724097" algn="l" defTabSz="862049" rtl="0" eaLnBrk="1" latinLnBrk="0" hangingPunct="1">
                        <a:defRPr sz="1697" kern="1200">
                          <a:solidFill>
                            <a:schemeClr val="tx1"/>
                          </a:solidFill>
                          <a:latin typeface="Arial"/>
                        </a:defRPr>
                      </a:lvl5pPr>
                      <a:lvl6pPr marL="2155121" algn="l" defTabSz="862049" rtl="0" eaLnBrk="1" latinLnBrk="0" hangingPunct="1">
                        <a:defRPr sz="1697" kern="1200">
                          <a:solidFill>
                            <a:schemeClr val="tx1"/>
                          </a:solidFill>
                          <a:latin typeface="Arial"/>
                        </a:defRPr>
                      </a:lvl6pPr>
                      <a:lvl7pPr marL="2586146" algn="l" defTabSz="862049" rtl="0" eaLnBrk="1" latinLnBrk="0" hangingPunct="1">
                        <a:defRPr sz="1697" kern="1200">
                          <a:solidFill>
                            <a:schemeClr val="tx1"/>
                          </a:solidFill>
                          <a:latin typeface="Arial"/>
                        </a:defRPr>
                      </a:lvl7pPr>
                      <a:lvl8pPr marL="3017170" algn="l" defTabSz="862049" rtl="0" eaLnBrk="1" latinLnBrk="0" hangingPunct="1">
                        <a:defRPr sz="1697" kern="1200">
                          <a:solidFill>
                            <a:schemeClr val="tx1"/>
                          </a:solidFill>
                          <a:latin typeface="Arial"/>
                        </a:defRPr>
                      </a:lvl8pPr>
                      <a:lvl9pPr marL="3448194" algn="l" defTabSz="862049" rtl="0" eaLnBrk="1" latinLnBrk="0" hangingPunct="1">
                        <a:defRPr sz="1697" kern="1200">
                          <a:solidFill>
                            <a:schemeClr val="tx1"/>
                          </a:solidFill>
                          <a:latin typeface="Arial"/>
                        </a:defRPr>
                      </a:lvl9pPr>
                    </a:lstStyle>
                    <a:p>
                      <a:pPr algn="ctr" fontAlgn="b"/>
                      <a:r>
                        <a:rPr lang="en-IN" sz="800" b="1" i="0" u="none" strike="noStrike" dirty="0">
                          <a:solidFill>
                            <a:srgbClr val="000000"/>
                          </a:solidFill>
                          <a:effectLst/>
                          <a:latin typeface="Calibri" panose="020F0502020204030204" pitchFamily="34" charset="0"/>
                        </a:rPr>
                        <a:t>Medium</a:t>
                      </a:r>
                    </a:p>
                  </a:txBody>
                  <a:tcPr marL="5735" marR="5735" marT="5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A9D08E"/>
                    </a:solidFill>
                  </a:tcPr>
                </a:tc>
                <a:tc>
                  <a:txBody>
                    <a:bodyPr/>
                    <a:lstStyle>
                      <a:lvl1pPr marL="0" algn="l" defTabSz="862049" rtl="0" eaLnBrk="1" latinLnBrk="0" hangingPunct="1">
                        <a:defRPr sz="1697" kern="1200">
                          <a:solidFill>
                            <a:schemeClr val="tx1"/>
                          </a:solidFill>
                          <a:latin typeface="Arial"/>
                        </a:defRPr>
                      </a:lvl1pPr>
                      <a:lvl2pPr marL="431024" algn="l" defTabSz="862049" rtl="0" eaLnBrk="1" latinLnBrk="0" hangingPunct="1">
                        <a:defRPr sz="1697" kern="1200">
                          <a:solidFill>
                            <a:schemeClr val="tx1"/>
                          </a:solidFill>
                          <a:latin typeface="Arial"/>
                        </a:defRPr>
                      </a:lvl2pPr>
                      <a:lvl3pPr marL="862049" algn="l" defTabSz="862049" rtl="0" eaLnBrk="1" latinLnBrk="0" hangingPunct="1">
                        <a:defRPr sz="1697" kern="1200">
                          <a:solidFill>
                            <a:schemeClr val="tx1"/>
                          </a:solidFill>
                          <a:latin typeface="Arial"/>
                        </a:defRPr>
                      </a:lvl3pPr>
                      <a:lvl4pPr marL="1293073" algn="l" defTabSz="862049" rtl="0" eaLnBrk="1" latinLnBrk="0" hangingPunct="1">
                        <a:defRPr sz="1697" kern="1200">
                          <a:solidFill>
                            <a:schemeClr val="tx1"/>
                          </a:solidFill>
                          <a:latin typeface="Arial"/>
                        </a:defRPr>
                      </a:lvl4pPr>
                      <a:lvl5pPr marL="1724097" algn="l" defTabSz="862049" rtl="0" eaLnBrk="1" latinLnBrk="0" hangingPunct="1">
                        <a:defRPr sz="1697" kern="1200">
                          <a:solidFill>
                            <a:schemeClr val="tx1"/>
                          </a:solidFill>
                          <a:latin typeface="Arial"/>
                        </a:defRPr>
                      </a:lvl5pPr>
                      <a:lvl6pPr marL="2155121" algn="l" defTabSz="862049" rtl="0" eaLnBrk="1" latinLnBrk="0" hangingPunct="1">
                        <a:defRPr sz="1697" kern="1200">
                          <a:solidFill>
                            <a:schemeClr val="tx1"/>
                          </a:solidFill>
                          <a:latin typeface="Arial"/>
                        </a:defRPr>
                      </a:lvl6pPr>
                      <a:lvl7pPr marL="2586146" algn="l" defTabSz="862049" rtl="0" eaLnBrk="1" latinLnBrk="0" hangingPunct="1">
                        <a:defRPr sz="1697" kern="1200">
                          <a:solidFill>
                            <a:schemeClr val="tx1"/>
                          </a:solidFill>
                          <a:latin typeface="Arial"/>
                        </a:defRPr>
                      </a:lvl7pPr>
                      <a:lvl8pPr marL="3017170" algn="l" defTabSz="862049" rtl="0" eaLnBrk="1" latinLnBrk="0" hangingPunct="1">
                        <a:defRPr sz="1697" kern="1200">
                          <a:solidFill>
                            <a:schemeClr val="tx1"/>
                          </a:solidFill>
                          <a:latin typeface="Arial"/>
                        </a:defRPr>
                      </a:lvl8pPr>
                      <a:lvl9pPr marL="3448194" algn="l" defTabSz="862049" rtl="0" eaLnBrk="1" latinLnBrk="0" hangingPunct="1">
                        <a:defRPr sz="1697" kern="1200">
                          <a:solidFill>
                            <a:schemeClr val="tx1"/>
                          </a:solidFill>
                          <a:latin typeface="Arial"/>
                        </a:defRPr>
                      </a:lvl9pPr>
                    </a:lstStyle>
                    <a:p>
                      <a:pPr algn="ctr" fontAlgn="b"/>
                      <a:r>
                        <a:rPr lang="en-IN" sz="800" b="1" i="0" u="none" strike="noStrike" dirty="0">
                          <a:solidFill>
                            <a:srgbClr val="000000"/>
                          </a:solidFill>
                          <a:effectLst/>
                          <a:latin typeface="Calibri" panose="020F0502020204030204" pitchFamily="34" charset="0"/>
                        </a:rPr>
                        <a:t>Large</a:t>
                      </a:r>
                    </a:p>
                  </a:txBody>
                  <a:tcPr marL="5735" marR="5735" marT="5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4B084"/>
                    </a:solidFill>
                  </a:tcPr>
                </a:tc>
                <a:extLst>
                  <a:ext uri="{0D108BD9-81ED-4DB2-BD59-A6C34878D82A}">
                    <a16:rowId xmlns:a16="http://schemas.microsoft.com/office/drawing/2014/main" val="10000"/>
                  </a:ext>
                </a:extLst>
              </a:tr>
              <a:tr h="279429">
                <a:tc vMerge="1">
                  <a:txBody>
                    <a:bodyPr/>
                    <a:lstStyle/>
                    <a:p>
                      <a:endParaRPr lang="en-IN"/>
                    </a:p>
                  </a:txBody>
                  <a:tcPr/>
                </a:tc>
                <a:tc vMerge="1">
                  <a:txBody>
                    <a:bodyPr/>
                    <a:lstStyle/>
                    <a:p>
                      <a:endParaRPr lang="en-IN"/>
                    </a:p>
                  </a:txBody>
                  <a:tcPr/>
                </a:tc>
                <a:tc>
                  <a:txBody>
                    <a:bodyPr/>
                    <a:lstStyle>
                      <a:lvl1pPr marL="0" algn="l" defTabSz="862049" rtl="0" eaLnBrk="1" latinLnBrk="0" hangingPunct="1">
                        <a:defRPr sz="1697" kern="1200">
                          <a:solidFill>
                            <a:schemeClr val="tx1"/>
                          </a:solidFill>
                          <a:latin typeface="Arial"/>
                        </a:defRPr>
                      </a:lvl1pPr>
                      <a:lvl2pPr marL="431024" algn="l" defTabSz="862049" rtl="0" eaLnBrk="1" latinLnBrk="0" hangingPunct="1">
                        <a:defRPr sz="1697" kern="1200">
                          <a:solidFill>
                            <a:schemeClr val="tx1"/>
                          </a:solidFill>
                          <a:latin typeface="Arial"/>
                        </a:defRPr>
                      </a:lvl2pPr>
                      <a:lvl3pPr marL="862049" algn="l" defTabSz="862049" rtl="0" eaLnBrk="1" latinLnBrk="0" hangingPunct="1">
                        <a:defRPr sz="1697" kern="1200">
                          <a:solidFill>
                            <a:schemeClr val="tx1"/>
                          </a:solidFill>
                          <a:latin typeface="Arial"/>
                        </a:defRPr>
                      </a:lvl3pPr>
                      <a:lvl4pPr marL="1293073" algn="l" defTabSz="862049" rtl="0" eaLnBrk="1" latinLnBrk="0" hangingPunct="1">
                        <a:defRPr sz="1697" kern="1200">
                          <a:solidFill>
                            <a:schemeClr val="tx1"/>
                          </a:solidFill>
                          <a:latin typeface="Arial"/>
                        </a:defRPr>
                      </a:lvl4pPr>
                      <a:lvl5pPr marL="1724097" algn="l" defTabSz="862049" rtl="0" eaLnBrk="1" latinLnBrk="0" hangingPunct="1">
                        <a:defRPr sz="1697" kern="1200">
                          <a:solidFill>
                            <a:schemeClr val="tx1"/>
                          </a:solidFill>
                          <a:latin typeface="Arial"/>
                        </a:defRPr>
                      </a:lvl5pPr>
                      <a:lvl6pPr marL="2155121" algn="l" defTabSz="862049" rtl="0" eaLnBrk="1" latinLnBrk="0" hangingPunct="1">
                        <a:defRPr sz="1697" kern="1200">
                          <a:solidFill>
                            <a:schemeClr val="tx1"/>
                          </a:solidFill>
                          <a:latin typeface="Arial"/>
                        </a:defRPr>
                      </a:lvl6pPr>
                      <a:lvl7pPr marL="2586146" algn="l" defTabSz="862049" rtl="0" eaLnBrk="1" latinLnBrk="0" hangingPunct="1">
                        <a:defRPr sz="1697" kern="1200">
                          <a:solidFill>
                            <a:schemeClr val="tx1"/>
                          </a:solidFill>
                          <a:latin typeface="Arial"/>
                        </a:defRPr>
                      </a:lvl7pPr>
                      <a:lvl8pPr marL="3017170" algn="l" defTabSz="862049" rtl="0" eaLnBrk="1" latinLnBrk="0" hangingPunct="1">
                        <a:defRPr sz="1697" kern="1200">
                          <a:solidFill>
                            <a:schemeClr val="tx1"/>
                          </a:solidFill>
                          <a:latin typeface="Arial"/>
                        </a:defRPr>
                      </a:lvl8pPr>
                      <a:lvl9pPr marL="3448194" algn="l" defTabSz="862049" rtl="0" eaLnBrk="1" latinLnBrk="0" hangingPunct="1">
                        <a:defRPr sz="1697" kern="1200">
                          <a:solidFill>
                            <a:schemeClr val="tx1"/>
                          </a:solidFill>
                          <a:latin typeface="Arial"/>
                        </a:defRPr>
                      </a:lvl9pPr>
                    </a:lstStyle>
                    <a:p>
                      <a:pPr algn="l" fontAlgn="b"/>
                      <a:r>
                        <a:rPr lang="en-IN" sz="1100" b="1" i="0" u="none" strike="noStrike" dirty="0">
                          <a:solidFill>
                            <a:srgbClr val="000000"/>
                          </a:solidFill>
                          <a:effectLst/>
                          <a:latin typeface="IBM Plex Sans Text" panose="020B0503050203000203" pitchFamily="34" charset="0"/>
                        </a:rPr>
                        <a:t>Value</a:t>
                      </a:r>
                    </a:p>
                  </a:txBody>
                  <a:tcPr marL="5735" marR="5735" marT="5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BC2E6"/>
                    </a:solidFill>
                  </a:tcPr>
                </a:tc>
                <a:tc>
                  <a:txBody>
                    <a:bodyPr/>
                    <a:lstStyle>
                      <a:lvl1pPr marL="0" algn="l" defTabSz="862049" rtl="0" eaLnBrk="1" latinLnBrk="0" hangingPunct="1">
                        <a:defRPr sz="1697" kern="1200">
                          <a:solidFill>
                            <a:schemeClr val="tx1"/>
                          </a:solidFill>
                          <a:latin typeface="Arial"/>
                        </a:defRPr>
                      </a:lvl1pPr>
                      <a:lvl2pPr marL="431024" algn="l" defTabSz="862049" rtl="0" eaLnBrk="1" latinLnBrk="0" hangingPunct="1">
                        <a:defRPr sz="1697" kern="1200">
                          <a:solidFill>
                            <a:schemeClr val="tx1"/>
                          </a:solidFill>
                          <a:latin typeface="Arial"/>
                        </a:defRPr>
                      </a:lvl2pPr>
                      <a:lvl3pPr marL="862049" algn="l" defTabSz="862049" rtl="0" eaLnBrk="1" latinLnBrk="0" hangingPunct="1">
                        <a:defRPr sz="1697" kern="1200">
                          <a:solidFill>
                            <a:schemeClr val="tx1"/>
                          </a:solidFill>
                          <a:latin typeface="Arial"/>
                        </a:defRPr>
                      </a:lvl3pPr>
                      <a:lvl4pPr marL="1293073" algn="l" defTabSz="862049" rtl="0" eaLnBrk="1" latinLnBrk="0" hangingPunct="1">
                        <a:defRPr sz="1697" kern="1200">
                          <a:solidFill>
                            <a:schemeClr val="tx1"/>
                          </a:solidFill>
                          <a:latin typeface="Arial"/>
                        </a:defRPr>
                      </a:lvl4pPr>
                      <a:lvl5pPr marL="1724097" algn="l" defTabSz="862049" rtl="0" eaLnBrk="1" latinLnBrk="0" hangingPunct="1">
                        <a:defRPr sz="1697" kern="1200">
                          <a:solidFill>
                            <a:schemeClr val="tx1"/>
                          </a:solidFill>
                          <a:latin typeface="Arial"/>
                        </a:defRPr>
                      </a:lvl5pPr>
                      <a:lvl6pPr marL="2155121" algn="l" defTabSz="862049" rtl="0" eaLnBrk="1" latinLnBrk="0" hangingPunct="1">
                        <a:defRPr sz="1697" kern="1200">
                          <a:solidFill>
                            <a:schemeClr val="tx1"/>
                          </a:solidFill>
                          <a:latin typeface="Arial"/>
                        </a:defRPr>
                      </a:lvl6pPr>
                      <a:lvl7pPr marL="2586146" algn="l" defTabSz="862049" rtl="0" eaLnBrk="1" latinLnBrk="0" hangingPunct="1">
                        <a:defRPr sz="1697" kern="1200">
                          <a:solidFill>
                            <a:schemeClr val="tx1"/>
                          </a:solidFill>
                          <a:latin typeface="Arial"/>
                        </a:defRPr>
                      </a:lvl7pPr>
                      <a:lvl8pPr marL="3017170" algn="l" defTabSz="862049" rtl="0" eaLnBrk="1" latinLnBrk="0" hangingPunct="1">
                        <a:defRPr sz="1697" kern="1200">
                          <a:solidFill>
                            <a:schemeClr val="tx1"/>
                          </a:solidFill>
                          <a:latin typeface="Arial"/>
                        </a:defRPr>
                      </a:lvl8pPr>
                      <a:lvl9pPr marL="3448194" algn="l" defTabSz="862049" rtl="0" eaLnBrk="1" latinLnBrk="0" hangingPunct="1">
                        <a:defRPr sz="1697" kern="1200">
                          <a:solidFill>
                            <a:schemeClr val="tx1"/>
                          </a:solidFill>
                          <a:latin typeface="Arial"/>
                        </a:defRPr>
                      </a:lvl9pPr>
                    </a:lstStyle>
                    <a:p>
                      <a:pPr algn="l" fontAlgn="b"/>
                      <a:r>
                        <a:rPr lang="en-IN" sz="1100" b="1" i="0" u="none" strike="noStrike" dirty="0">
                          <a:solidFill>
                            <a:srgbClr val="000000"/>
                          </a:solidFill>
                          <a:effectLst/>
                          <a:latin typeface="IBM Plex Sans Text" panose="020B0503050203000203" pitchFamily="34" charset="0"/>
                        </a:rPr>
                        <a:t>Value</a:t>
                      </a:r>
                    </a:p>
                  </a:txBody>
                  <a:tcPr marL="5735" marR="5735" marT="5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BC2E6"/>
                    </a:solidFill>
                  </a:tcPr>
                </a:tc>
                <a:tc>
                  <a:txBody>
                    <a:bodyPr/>
                    <a:lstStyle>
                      <a:lvl1pPr marL="0" algn="l" defTabSz="862049" rtl="0" eaLnBrk="1" latinLnBrk="0" hangingPunct="1">
                        <a:defRPr sz="1697" kern="1200">
                          <a:solidFill>
                            <a:schemeClr val="tx1"/>
                          </a:solidFill>
                          <a:latin typeface="Arial"/>
                        </a:defRPr>
                      </a:lvl1pPr>
                      <a:lvl2pPr marL="431024" algn="l" defTabSz="862049" rtl="0" eaLnBrk="1" latinLnBrk="0" hangingPunct="1">
                        <a:defRPr sz="1697" kern="1200">
                          <a:solidFill>
                            <a:schemeClr val="tx1"/>
                          </a:solidFill>
                          <a:latin typeface="Arial"/>
                        </a:defRPr>
                      </a:lvl2pPr>
                      <a:lvl3pPr marL="862049" algn="l" defTabSz="862049" rtl="0" eaLnBrk="1" latinLnBrk="0" hangingPunct="1">
                        <a:defRPr sz="1697" kern="1200">
                          <a:solidFill>
                            <a:schemeClr val="tx1"/>
                          </a:solidFill>
                          <a:latin typeface="Arial"/>
                        </a:defRPr>
                      </a:lvl3pPr>
                      <a:lvl4pPr marL="1293073" algn="l" defTabSz="862049" rtl="0" eaLnBrk="1" latinLnBrk="0" hangingPunct="1">
                        <a:defRPr sz="1697" kern="1200">
                          <a:solidFill>
                            <a:schemeClr val="tx1"/>
                          </a:solidFill>
                          <a:latin typeface="Arial"/>
                        </a:defRPr>
                      </a:lvl4pPr>
                      <a:lvl5pPr marL="1724097" algn="l" defTabSz="862049" rtl="0" eaLnBrk="1" latinLnBrk="0" hangingPunct="1">
                        <a:defRPr sz="1697" kern="1200">
                          <a:solidFill>
                            <a:schemeClr val="tx1"/>
                          </a:solidFill>
                          <a:latin typeface="Arial"/>
                        </a:defRPr>
                      </a:lvl5pPr>
                      <a:lvl6pPr marL="2155121" algn="l" defTabSz="862049" rtl="0" eaLnBrk="1" latinLnBrk="0" hangingPunct="1">
                        <a:defRPr sz="1697" kern="1200">
                          <a:solidFill>
                            <a:schemeClr val="tx1"/>
                          </a:solidFill>
                          <a:latin typeface="Arial"/>
                        </a:defRPr>
                      </a:lvl6pPr>
                      <a:lvl7pPr marL="2586146" algn="l" defTabSz="862049" rtl="0" eaLnBrk="1" latinLnBrk="0" hangingPunct="1">
                        <a:defRPr sz="1697" kern="1200">
                          <a:solidFill>
                            <a:schemeClr val="tx1"/>
                          </a:solidFill>
                          <a:latin typeface="Arial"/>
                        </a:defRPr>
                      </a:lvl7pPr>
                      <a:lvl8pPr marL="3017170" algn="l" defTabSz="862049" rtl="0" eaLnBrk="1" latinLnBrk="0" hangingPunct="1">
                        <a:defRPr sz="1697" kern="1200">
                          <a:solidFill>
                            <a:schemeClr val="tx1"/>
                          </a:solidFill>
                          <a:latin typeface="Arial"/>
                        </a:defRPr>
                      </a:lvl8pPr>
                      <a:lvl9pPr marL="3448194" algn="l" defTabSz="862049" rtl="0" eaLnBrk="1" latinLnBrk="0" hangingPunct="1">
                        <a:defRPr sz="1697" kern="1200">
                          <a:solidFill>
                            <a:schemeClr val="tx1"/>
                          </a:solidFill>
                          <a:latin typeface="Arial"/>
                        </a:defRPr>
                      </a:lvl9pPr>
                    </a:lstStyle>
                    <a:p>
                      <a:pPr algn="l" fontAlgn="b"/>
                      <a:r>
                        <a:rPr lang="en-IN" sz="1100" b="1" i="0" u="none" strike="noStrike" dirty="0">
                          <a:solidFill>
                            <a:srgbClr val="000000"/>
                          </a:solidFill>
                          <a:effectLst/>
                          <a:latin typeface="IBM Plex Sans Text" panose="020B0503050203000203" pitchFamily="34" charset="0"/>
                        </a:rPr>
                        <a:t>Value</a:t>
                      </a:r>
                    </a:p>
                  </a:txBody>
                  <a:tcPr marL="5735" marR="5735" marT="5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BC2E6"/>
                    </a:solidFill>
                  </a:tcPr>
                </a:tc>
                <a:extLst>
                  <a:ext uri="{0D108BD9-81ED-4DB2-BD59-A6C34878D82A}">
                    <a16:rowId xmlns:a16="http://schemas.microsoft.com/office/drawing/2014/main" val="10001"/>
                  </a:ext>
                </a:extLst>
              </a:tr>
              <a:tr h="279429">
                <a:tc rowSpan="7">
                  <a:txBody>
                    <a:bodyPr/>
                    <a:lstStyle>
                      <a:lvl1pPr marL="0" algn="l" defTabSz="862049" rtl="0" eaLnBrk="1" latinLnBrk="0" hangingPunct="1">
                        <a:defRPr sz="1697" kern="1200">
                          <a:solidFill>
                            <a:schemeClr val="tx1"/>
                          </a:solidFill>
                          <a:latin typeface="Arial"/>
                        </a:defRPr>
                      </a:lvl1pPr>
                      <a:lvl2pPr marL="431024" algn="l" defTabSz="862049" rtl="0" eaLnBrk="1" latinLnBrk="0" hangingPunct="1">
                        <a:defRPr sz="1697" kern="1200">
                          <a:solidFill>
                            <a:schemeClr val="tx1"/>
                          </a:solidFill>
                          <a:latin typeface="Arial"/>
                        </a:defRPr>
                      </a:lvl2pPr>
                      <a:lvl3pPr marL="862049" algn="l" defTabSz="862049" rtl="0" eaLnBrk="1" latinLnBrk="0" hangingPunct="1">
                        <a:defRPr sz="1697" kern="1200">
                          <a:solidFill>
                            <a:schemeClr val="tx1"/>
                          </a:solidFill>
                          <a:latin typeface="Arial"/>
                        </a:defRPr>
                      </a:lvl3pPr>
                      <a:lvl4pPr marL="1293073" algn="l" defTabSz="862049" rtl="0" eaLnBrk="1" latinLnBrk="0" hangingPunct="1">
                        <a:defRPr sz="1697" kern="1200">
                          <a:solidFill>
                            <a:schemeClr val="tx1"/>
                          </a:solidFill>
                          <a:latin typeface="Arial"/>
                        </a:defRPr>
                      </a:lvl4pPr>
                      <a:lvl5pPr marL="1724097" algn="l" defTabSz="862049" rtl="0" eaLnBrk="1" latinLnBrk="0" hangingPunct="1">
                        <a:defRPr sz="1697" kern="1200">
                          <a:solidFill>
                            <a:schemeClr val="tx1"/>
                          </a:solidFill>
                          <a:latin typeface="Arial"/>
                        </a:defRPr>
                      </a:lvl5pPr>
                      <a:lvl6pPr marL="2155121" algn="l" defTabSz="862049" rtl="0" eaLnBrk="1" latinLnBrk="0" hangingPunct="1">
                        <a:defRPr sz="1697" kern="1200">
                          <a:solidFill>
                            <a:schemeClr val="tx1"/>
                          </a:solidFill>
                          <a:latin typeface="Arial"/>
                        </a:defRPr>
                      </a:lvl6pPr>
                      <a:lvl7pPr marL="2586146" algn="l" defTabSz="862049" rtl="0" eaLnBrk="1" latinLnBrk="0" hangingPunct="1">
                        <a:defRPr sz="1697" kern="1200">
                          <a:solidFill>
                            <a:schemeClr val="tx1"/>
                          </a:solidFill>
                          <a:latin typeface="Arial"/>
                        </a:defRPr>
                      </a:lvl7pPr>
                      <a:lvl8pPr marL="3017170" algn="l" defTabSz="862049" rtl="0" eaLnBrk="1" latinLnBrk="0" hangingPunct="1">
                        <a:defRPr sz="1697" kern="1200">
                          <a:solidFill>
                            <a:schemeClr val="tx1"/>
                          </a:solidFill>
                          <a:latin typeface="Arial"/>
                        </a:defRPr>
                      </a:lvl8pPr>
                      <a:lvl9pPr marL="3448194" algn="l" defTabSz="862049" rtl="0" eaLnBrk="1" latinLnBrk="0" hangingPunct="1">
                        <a:defRPr sz="1697" kern="1200">
                          <a:solidFill>
                            <a:schemeClr val="tx1"/>
                          </a:solidFill>
                          <a:latin typeface="Arial"/>
                        </a:defRPr>
                      </a:lvl9pPr>
                    </a:lstStyle>
                    <a:p>
                      <a:pPr algn="ctr" fontAlgn="ctr"/>
                      <a:r>
                        <a:rPr lang="en-IN" sz="1100" b="1" i="0" u="none" strike="noStrike" dirty="0">
                          <a:solidFill>
                            <a:srgbClr val="000000"/>
                          </a:solidFill>
                          <a:effectLst/>
                          <a:latin typeface="IBM Plex Sans Text" panose="020B0503050203000203" pitchFamily="34" charset="0"/>
                        </a:rPr>
                        <a:t>UI </a:t>
                      </a:r>
                      <a:br>
                        <a:rPr lang="en-IN" sz="1100" b="1" i="0" u="none" strike="noStrike" dirty="0">
                          <a:solidFill>
                            <a:srgbClr val="000000"/>
                          </a:solidFill>
                          <a:effectLst/>
                          <a:latin typeface="IBM Plex Sans Text" panose="020B0503050203000203" pitchFamily="34" charset="0"/>
                        </a:rPr>
                      </a:br>
                      <a:r>
                        <a:rPr lang="en-IN" sz="1100" b="1" i="0" u="none" strike="noStrike" dirty="0">
                          <a:solidFill>
                            <a:srgbClr val="000000"/>
                          </a:solidFill>
                          <a:effectLst/>
                          <a:latin typeface="IBM Plex Sans Text" panose="020B0503050203000203" pitchFamily="34" charset="0"/>
                        </a:rPr>
                        <a:t>(per screen / page)</a:t>
                      </a:r>
                    </a:p>
                  </a:txBody>
                  <a:tcPr marL="5735" marR="5735" marT="57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862049" rtl="0" eaLnBrk="1" latinLnBrk="0" hangingPunct="1">
                        <a:defRPr sz="1697" kern="1200">
                          <a:solidFill>
                            <a:schemeClr val="tx1"/>
                          </a:solidFill>
                          <a:latin typeface="Arial"/>
                        </a:defRPr>
                      </a:lvl1pPr>
                      <a:lvl2pPr marL="431024" algn="l" defTabSz="862049" rtl="0" eaLnBrk="1" latinLnBrk="0" hangingPunct="1">
                        <a:defRPr sz="1697" kern="1200">
                          <a:solidFill>
                            <a:schemeClr val="tx1"/>
                          </a:solidFill>
                          <a:latin typeface="Arial"/>
                        </a:defRPr>
                      </a:lvl2pPr>
                      <a:lvl3pPr marL="862049" algn="l" defTabSz="862049" rtl="0" eaLnBrk="1" latinLnBrk="0" hangingPunct="1">
                        <a:defRPr sz="1697" kern="1200">
                          <a:solidFill>
                            <a:schemeClr val="tx1"/>
                          </a:solidFill>
                          <a:latin typeface="Arial"/>
                        </a:defRPr>
                      </a:lvl3pPr>
                      <a:lvl4pPr marL="1293073" algn="l" defTabSz="862049" rtl="0" eaLnBrk="1" latinLnBrk="0" hangingPunct="1">
                        <a:defRPr sz="1697" kern="1200">
                          <a:solidFill>
                            <a:schemeClr val="tx1"/>
                          </a:solidFill>
                          <a:latin typeface="Arial"/>
                        </a:defRPr>
                      </a:lvl4pPr>
                      <a:lvl5pPr marL="1724097" algn="l" defTabSz="862049" rtl="0" eaLnBrk="1" latinLnBrk="0" hangingPunct="1">
                        <a:defRPr sz="1697" kern="1200">
                          <a:solidFill>
                            <a:schemeClr val="tx1"/>
                          </a:solidFill>
                          <a:latin typeface="Arial"/>
                        </a:defRPr>
                      </a:lvl5pPr>
                      <a:lvl6pPr marL="2155121" algn="l" defTabSz="862049" rtl="0" eaLnBrk="1" latinLnBrk="0" hangingPunct="1">
                        <a:defRPr sz="1697" kern="1200">
                          <a:solidFill>
                            <a:schemeClr val="tx1"/>
                          </a:solidFill>
                          <a:latin typeface="Arial"/>
                        </a:defRPr>
                      </a:lvl6pPr>
                      <a:lvl7pPr marL="2586146" algn="l" defTabSz="862049" rtl="0" eaLnBrk="1" latinLnBrk="0" hangingPunct="1">
                        <a:defRPr sz="1697" kern="1200">
                          <a:solidFill>
                            <a:schemeClr val="tx1"/>
                          </a:solidFill>
                          <a:latin typeface="Arial"/>
                        </a:defRPr>
                      </a:lvl7pPr>
                      <a:lvl8pPr marL="3017170" algn="l" defTabSz="862049" rtl="0" eaLnBrk="1" latinLnBrk="0" hangingPunct="1">
                        <a:defRPr sz="1697" kern="1200">
                          <a:solidFill>
                            <a:schemeClr val="tx1"/>
                          </a:solidFill>
                          <a:latin typeface="Arial"/>
                        </a:defRPr>
                      </a:lvl8pPr>
                      <a:lvl9pPr marL="3448194" algn="l" defTabSz="862049" rtl="0" eaLnBrk="1" latinLnBrk="0" hangingPunct="1">
                        <a:defRPr sz="1697" kern="1200">
                          <a:solidFill>
                            <a:schemeClr val="tx1"/>
                          </a:solidFill>
                          <a:latin typeface="Arial"/>
                        </a:defRPr>
                      </a:lvl9pPr>
                    </a:lstStyle>
                    <a:p>
                      <a:pPr algn="l" fontAlgn="t"/>
                      <a:r>
                        <a:rPr lang="en-IN" sz="1100" b="0" i="0" u="none" strike="noStrike" dirty="0">
                          <a:solidFill>
                            <a:srgbClr val="000000"/>
                          </a:solidFill>
                          <a:effectLst/>
                          <a:latin typeface="IBM Plex Sans Text" panose="020B0503050203000203" pitchFamily="34" charset="0"/>
                        </a:rPr>
                        <a:t>Sections / Navigation / Popup</a:t>
                      </a:r>
                    </a:p>
                  </a:txBody>
                  <a:tcPr marL="5735" marR="5735" marT="573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862049" rtl="0" eaLnBrk="1" latinLnBrk="0" hangingPunct="1">
                        <a:defRPr sz="1697" kern="1200">
                          <a:solidFill>
                            <a:schemeClr val="tx1"/>
                          </a:solidFill>
                          <a:latin typeface="Arial"/>
                        </a:defRPr>
                      </a:lvl1pPr>
                      <a:lvl2pPr marL="431024" algn="l" defTabSz="862049" rtl="0" eaLnBrk="1" latinLnBrk="0" hangingPunct="1">
                        <a:defRPr sz="1697" kern="1200">
                          <a:solidFill>
                            <a:schemeClr val="tx1"/>
                          </a:solidFill>
                          <a:latin typeface="Arial"/>
                        </a:defRPr>
                      </a:lvl2pPr>
                      <a:lvl3pPr marL="862049" algn="l" defTabSz="862049" rtl="0" eaLnBrk="1" latinLnBrk="0" hangingPunct="1">
                        <a:defRPr sz="1697" kern="1200">
                          <a:solidFill>
                            <a:schemeClr val="tx1"/>
                          </a:solidFill>
                          <a:latin typeface="Arial"/>
                        </a:defRPr>
                      </a:lvl3pPr>
                      <a:lvl4pPr marL="1293073" algn="l" defTabSz="862049" rtl="0" eaLnBrk="1" latinLnBrk="0" hangingPunct="1">
                        <a:defRPr sz="1697" kern="1200">
                          <a:solidFill>
                            <a:schemeClr val="tx1"/>
                          </a:solidFill>
                          <a:latin typeface="Arial"/>
                        </a:defRPr>
                      </a:lvl4pPr>
                      <a:lvl5pPr marL="1724097" algn="l" defTabSz="862049" rtl="0" eaLnBrk="1" latinLnBrk="0" hangingPunct="1">
                        <a:defRPr sz="1697" kern="1200">
                          <a:solidFill>
                            <a:schemeClr val="tx1"/>
                          </a:solidFill>
                          <a:latin typeface="Arial"/>
                        </a:defRPr>
                      </a:lvl5pPr>
                      <a:lvl6pPr marL="2155121" algn="l" defTabSz="862049" rtl="0" eaLnBrk="1" latinLnBrk="0" hangingPunct="1">
                        <a:defRPr sz="1697" kern="1200">
                          <a:solidFill>
                            <a:schemeClr val="tx1"/>
                          </a:solidFill>
                          <a:latin typeface="Arial"/>
                        </a:defRPr>
                      </a:lvl6pPr>
                      <a:lvl7pPr marL="2586146" algn="l" defTabSz="862049" rtl="0" eaLnBrk="1" latinLnBrk="0" hangingPunct="1">
                        <a:defRPr sz="1697" kern="1200">
                          <a:solidFill>
                            <a:schemeClr val="tx1"/>
                          </a:solidFill>
                          <a:latin typeface="Arial"/>
                        </a:defRPr>
                      </a:lvl7pPr>
                      <a:lvl8pPr marL="3017170" algn="l" defTabSz="862049" rtl="0" eaLnBrk="1" latinLnBrk="0" hangingPunct="1">
                        <a:defRPr sz="1697" kern="1200">
                          <a:solidFill>
                            <a:schemeClr val="tx1"/>
                          </a:solidFill>
                          <a:latin typeface="Arial"/>
                        </a:defRPr>
                      </a:lvl8pPr>
                      <a:lvl9pPr marL="3448194" algn="l" defTabSz="862049" rtl="0" eaLnBrk="1" latinLnBrk="0" hangingPunct="1">
                        <a:defRPr sz="1697" kern="1200">
                          <a:solidFill>
                            <a:schemeClr val="tx1"/>
                          </a:solidFill>
                          <a:latin typeface="Arial"/>
                        </a:defRPr>
                      </a:lvl9pPr>
                    </a:lstStyle>
                    <a:p>
                      <a:pPr algn="l" fontAlgn="t"/>
                      <a:r>
                        <a:rPr lang="en-IN" sz="1100" b="0" i="0" u="none" strike="noStrike" dirty="0">
                          <a:solidFill>
                            <a:srgbClr val="000000"/>
                          </a:solidFill>
                          <a:effectLst/>
                          <a:latin typeface="IBM Plex Sans Text" panose="020B0503050203000203" pitchFamily="34" charset="0"/>
                        </a:rPr>
                        <a:t>1 to 2</a:t>
                      </a:r>
                    </a:p>
                  </a:txBody>
                  <a:tcPr marL="5735" marR="5735" marT="573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862049" rtl="0" eaLnBrk="1" latinLnBrk="0" hangingPunct="1">
                        <a:defRPr sz="1697" kern="1200">
                          <a:solidFill>
                            <a:schemeClr val="tx1"/>
                          </a:solidFill>
                          <a:latin typeface="Arial"/>
                        </a:defRPr>
                      </a:lvl1pPr>
                      <a:lvl2pPr marL="431024" algn="l" defTabSz="862049" rtl="0" eaLnBrk="1" latinLnBrk="0" hangingPunct="1">
                        <a:defRPr sz="1697" kern="1200">
                          <a:solidFill>
                            <a:schemeClr val="tx1"/>
                          </a:solidFill>
                          <a:latin typeface="Arial"/>
                        </a:defRPr>
                      </a:lvl2pPr>
                      <a:lvl3pPr marL="862049" algn="l" defTabSz="862049" rtl="0" eaLnBrk="1" latinLnBrk="0" hangingPunct="1">
                        <a:defRPr sz="1697" kern="1200">
                          <a:solidFill>
                            <a:schemeClr val="tx1"/>
                          </a:solidFill>
                          <a:latin typeface="Arial"/>
                        </a:defRPr>
                      </a:lvl3pPr>
                      <a:lvl4pPr marL="1293073" algn="l" defTabSz="862049" rtl="0" eaLnBrk="1" latinLnBrk="0" hangingPunct="1">
                        <a:defRPr sz="1697" kern="1200">
                          <a:solidFill>
                            <a:schemeClr val="tx1"/>
                          </a:solidFill>
                          <a:latin typeface="Arial"/>
                        </a:defRPr>
                      </a:lvl4pPr>
                      <a:lvl5pPr marL="1724097" algn="l" defTabSz="862049" rtl="0" eaLnBrk="1" latinLnBrk="0" hangingPunct="1">
                        <a:defRPr sz="1697" kern="1200">
                          <a:solidFill>
                            <a:schemeClr val="tx1"/>
                          </a:solidFill>
                          <a:latin typeface="Arial"/>
                        </a:defRPr>
                      </a:lvl5pPr>
                      <a:lvl6pPr marL="2155121" algn="l" defTabSz="862049" rtl="0" eaLnBrk="1" latinLnBrk="0" hangingPunct="1">
                        <a:defRPr sz="1697" kern="1200">
                          <a:solidFill>
                            <a:schemeClr val="tx1"/>
                          </a:solidFill>
                          <a:latin typeface="Arial"/>
                        </a:defRPr>
                      </a:lvl6pPr>
                      <a:lvl7pPr marL="2586146" algn="l" defTabSz="862049" rtl="0" eaLnBrk="1" latinLnBrk="0" hangingPunct="1">
                        <a:defRPr sz="1697" kern="1200">
                          <a:solidFill>
                            <a:schemeClr val="tx1"/>
                          </a:solidFill>
                          <a:latin typeface="Arial"/>
                        </a:defRPr>
                      </a:lvl7pPr>
                      <a:lvl8pPr marL="3017170" algn="l" defTabSz="862049" rtl="0" eaLnBrk="1" latinLnBrk="0" hangingPunct="1">
                        <a:defRPr sz="1697" kern="1200">
                          <a:solidFill>
                            <a:schemeClr val="tx1"/>
                          </a:solidFill>
                          <a:latin typeface="Arial"/>
                        </a:defRPr>
                      </a:lvl8pPr>
                      <a:lvl9pPr marL="3448194" algn="l" defTabSz="862049" rtl="0" eaLnBrk="1" latinLnBrk="0" hangingPunct="1">
                        <a:defRPr sz="1697" kern="1200">
                          <a:solidFill>
                            <a:schemeClr val="tx1"/>
                          </a:solidFill>
                          <a:latin typeface="Arial"/>
                        </a:defRPr>
                      </a:lvl9pPr>
                    </a:lstStyle>
                    <a:p>
                      <a:pPr algn="l" fontAlgn="t"/>
                      <a:r>
                        <a:rPr lang="en-IN" sz="1100" b="0" i="0" u="none" strike="noStrike" dirty="0">
                          <a:solidFill>
                            <a:srgbClr val="000000"/>
                          </a:solidFill>
                          <a:effectLst/>
                          <a:latin typeface="IBM Plex Sans Text" panose="020B0503050203000203" pitchFamily="34" charset="0"/>
                        </a:rPr>
                        <a:t>3 to 5</a:t>
                      </a:r>
                    </a:p>
                  </a:txBody>
                  <a:tcPr marL="5735" marR="5735" marT="573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862049" rtl="0" eaLnBrk="1" latinLnBrk="0" hangingPunct="1">
                        <a:defRPr sz="1697" kern="1200">
                          <a:solidFill>
                            <a:schemeClr val="tx1"/>
                          </a:solidFill>
                          <a:latin typeface="Arial"/>
                        </a:defRPr>
                      </a:lvl1pPr>
                      <a:lvl2pPr marL="431024" algn="l" defTabSz="862049" rtl="0" eaLnBrk="1" latinLnBrk="0" hangingPunct="1">
                        <a:defRPr sz="1697" kern="1200">
                          <a:solidFill>
                            <a:schemeClr val="tx1"/>
                          </a:solidFill>
                          <a:latin typeface="Arial"/>
                        </a:defRPr>
                      </a:lvl2pPr>
                      <a:lvl3pPr marL="862049" algn="l" defTabSz="862049" rtl="0" eaLnBrk="1" latinLnBrk="0" hangingPunct="1">
                        <a:defRPr sz="1697" kern="1200">
                          <a:solidFill>
                            <a:schemeClr val="tx1"/>
                          </a:solidFill>
                          <a:latin typeface="Arial"/>
                        </a:defRPr>
                      </a:lvl3pPr>
                      <a:lvl4pPr marL="1293073" algn="l" defTabSz="862049" rtl="0" eaLnBrk="1" latinLnBrk="0" hangingPunct="1">
                        <a:defRPr sz="1697" kern="1200">
                          <a:solidFill>
                            <a:schemeClr val="tx1"/>
                          </a:solidFill>
                          <a:latin typeface="Arial"/>
                        </a:defRPr>
                      </a:lvl4pPr>
                      <a:lvl5pPr marL="1724097" algn="l" defTabSz="862049" rtl="0" eaLnBrk="1" latinLnBrk="0" hangingPunct="1">
                        <a:defRPr sz="1697" kern="1200">
                          <a:solidFill>
                            <a:schemeClr val="tx1"/>
                          </a:solidFill>
                          <a:latin typeface="Arial"/>
                        </a:defRPr>
                      </a:lvl5pPr>
                      <a:lvl6pPr marL="2155121" algn="l" defTabSz="862049" rtl="0" eaLnBrk="1" latinLnBrk="0" hangingPunct="1">
                        <a:defRPr sz="1697" kern="1200">
                          <a:solidFill>
                            <a:schemeClr val="tx1"/>
                          </a:solidFill>
                          <a:latin typeface="Arial"/>
                        </a:defRPr>
                      </a:lvl6pPr>
                      <a:lvl7pPr marL="2586146" algn="l" defTabSz="862049" rtl="0" eaLnBrk="1" latinLnBrk="0" hangingPunct="1">
                        <a:defRPr sz="1697" kern="1200">
                          <a:solidFill>
                            <a:schemeClr val="tx1"/>
                          </a:solidFill>
                          <a:latin typeface="Arial"/>
                        </a:defRPr>
                      </a:lvl7pPr>
                      <a:lvl8pPr marL="3017170" algn="l" defTabSz="862049" rtl="0" eaLnBrk="1" latinLnBrk="0" hangingPunct="1">
                        <a:defRPr sz="1697" kern="1200">
                          <a:solidFill>
                            <a:schemeClr val="tx1"/>
                          </a:solidFill>
                          <a:latin typeface="Arial"/>
                        </a:defRPr>
                      </a:lvl8pPr>
                      <a:lvl9pPr marL="3448194" algn="l" defTabSz="862049" rtl="0" eaLnBrk="1" latinLnBrk="0" hangingPunct="1">
                        <a:defRPr sz="1697" kern="1200">
                          <a:solidFill>
                            <a:schemeClr val="tx1"/>
                          </a:solidFill>
                          <a:latin typeface="Arial"/>
                        </a:defRPr>
                      </a:lvl9pPr>
                    </a:lstStyle>
                    <a:p>
                      <a:pPr algn="l" fontAlgn="t"/>
                      <a:r>
                        <a:rPr lang="en-IN" sz="1100" b="0" i="0" u="none" strike="noStrike" dirty="0">
                          <a:solidFill>
                            <a:srgbClr val="000000"/>
                          </a:solidFill>
                          <a:effectLst/>
                          <a:latin typeface="IBM Plex Sans Text" panose="020B0503050203000203" pitchFamily="34" charset="0"/>
                        </a:rPr>
                        <a:t>More than 5</a:t>
                      </a:r>
                    </a:p>
                  </a:txBody>
                  <a:tcPr marL="5735" marR="5735" marT="573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279429">
                <a:tc vMerge="1">
                  <a:txBody>
                    <a:bodyPr/>
                    <a:lstStyle/>
                    <a:p>
                      <a:endParaRPr lang="en-IN"/>
                    </a:p>
                  </a:txBody>
                  <a:tcPr/>
                </a:tc>
                <a:tc>
                  <a:txBody>
                    <a:bodyPr/>
                    <a:lstStyle>
                      <a:lvl1pPr marL="0" algn="l" defTabSz="862049" rtl="0" eaLnBrk="1" latinLnBrk="0" hangingPunct="1">
                        <a:defRPr sz="1697" kern="1200">
                          <a:solidFill>
                            <a:schemeClr val="tx1"/>
                          </a:solidFill>
                          <a:latin typeface="Arial"/>
                        </a:defRPr>
                      </a:lvl1pPr>
                      <a:lvl2pPr marL="431024" algn="l" defTabSz="862049" rtl="0" eaLnBrk="1" latinLnBrk="0" hangingPunct="1">
                        <a:defRPr sz="1697" kern="1200">
                          <a:solidFill>
                            <a:schemeClr val="tx1"/>
                          </a:solidFill>
                          <a:latin typeface="Arial"/>
                        </a:defRPr>
                      </a:lvl2pPr>
                      <a:lvl3pPr marL="862049" algn="l" defTabSz="862049" rtl="0" eaLnBrk="1" latinLnBrk="0" hangingPunct="1">
                        <a:defRPr sz="1697" kern="1200">
                          <a:solidFill>
                            <a:schemeClr val="tx1"/>
                          </a:solidFill>
                          <a:latin typeface="Arial"/>
                        </a:defRPr>
                      </a:lvl3pPr>
                      <a:lvl4pPr marL="1293073" algn="l" defTabSz="862049" rtl="0" eaLnBrk="1" latinLnBrk="0" hangingPunct="1">
                        <a:defRPr sz="1697" kern="1200">
                          <a:solidFill>
                            <a:schemeClr val="tx1"/>
                          </a:solidFill>
                          <a:latin typeface="Arial"/>
                        </a:defRPr>
                      </a:lvl4pPr>
                      <a:lvl5pPr marL="1724097" algn="l" defTabSz="862049" rtl="0" eaLnBrk="1" latinLnBrk="0" hangingPunct="1">
                        <a:defRPr sz="1697" kern="1200">
                          <a:solidFill>
                            <a:schemeClr val="tx1"/>
                          </a:solidFill>
                          <a:latin typeface="Arial"/>
                        </a:defRPr>
                      </a:lvl5pPr>
                      <a:lvl6pPr marL="2155121" algn="l" defTabSz="862049" rtl="0" eaLnBrk="1" latinLnBrk="0" hangingPunct="1">
                        <a:defRPr sz="1697" kern="1200">
                          <a:solidFill>
                            <a:schemeClr val="tx1"/>
                          </a:solidFill>
                          <a:latin typeface="Arial"/>
                        </a:defRPr>
                      </a:lvl6pPr>
                      <a:lvl7pPr marL="2586146" algn="l" defTabSz="862049" rtl="0" eaLnBrk="1" latinLnBrk="0" hangingPunct="1">
                        <a:defRPr sz="1697" kern="1200">
                          <a:solidFill>
                            <a:schemeClr val="tx1"/>
                          </a:solidFill>
                          <a:latin typeface="Arial"/>
                        </a:defRPr>
                      </a:lvl7pPr>
                      <a:lvl8pPr marL="3017170" algn="l" defTabSz="862049" rtl="0" eaLnBrk="1" latinLnBrk="0" hangingPunct="1">
                        <a:defRPr sz="1697" kern="1200">
                          <a:solidFill>
                            <a:schemeClr val="tx1"/>
                          </a:solidFill>
                          <a:latin typeface="Arial"/>
                        </a:defRPr>
                      </a:lvl8pPr>
                      <a:lvl9pPr marL="3448194" algn="l" defTabSz="862049" rtl="0" eaLnBrk="1" latinLnBrk="0" hangingPunct="1">
                        <a:defRPr sz="1697" kern="1200">
                          <a:solidFill>
                            <a:schemeClr val="tx1"/>
                          </a:solidFill>
                          <a:latin typeface="Arial"/>
                        </a:defRPr>
                      </a:lvl9pPr>
                    </a:lstStyle>
                    <a:p>
                      <a:pPr algn="l" fontAlgn="t"/>
                      <a:r>
                        <a:rPr lang="en-IN" sz="1100" b="0" i="0" u="none" strike="noStrike" dirty="0">
                          <a:solidFill>
                            <a:srgbClr val="000000"/>
                          </a:solidFill>
                          <a:effectLst/>
                          <a:latin typeface="IBM Plex Sans Text" panose="020B0503050203000203" pitchFamily="34" charset="0"/>
                        </a:rPr>
                        <a:t>Tabs</a:t>
                      </a:r>
                    </a:p>
                  </a:txBody>
                  <a:tcPr marL="5735" marR="5735" marT="573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862049" rtl="0" eaLnBrk="1" latinLnBrk="0" hangingPunct="1">
                        <a:defRPr sz="1697" kern="1200">
                          <a:solidFill>
                            <a:schemeClr val="tx1"/>
                          </a:solidFill>
                          <a:latin typeface="Arial"/>
                        </a:defRPr>
                      </a:lvl1pPr>
                      <a:lvl2pPr marL="431024" algn="l" defTabSz="862049" rtl="0" eaLnBrk="1" latinLnBrk="0" hangingPunct="1">
                        <a:defRPr sz="1697" kern="1200">
                          <a:solidFill>
                            <a:schemeClr val="tx1"/>
                          </a:solidFill>
                          <a:latin typeface="Arial"/>
                        </a:defRPr>
                      </a:lvl2pPr>
                      <a:lvl3pPr marL="862049" algn="l" defTabSz="862049" rtl="0" eaLnBrk="1" latinLnBrk="0" hangingPunct="1">
                        <a:defRPr sz="1697" kern="1200">
                          <a:solidFill>
                            <a:schemeClr val="tx1"/>
                          </a:solidFill>
                          <a:latin typeface="Arial"/>
                        </a:defRPr>
                      </a:lvl3pPr>
                      <a:lvl4pPr marL="1293073" algn="l" defTabSz="862049" rtl="0" eaLnBrk="1" latinLnBrk="0" hangingPunct="1">
                        <a:defRPr sz="1697" kern="1200">
                          <a:solidFill>
                            <a:schemeClr val="tx1"/>
                          </a:solidFill>
                          <a:latin typeface="Arial"/>
                        </a:defRPr>
                      </a:lvl4pPr>
                      <a:lvl5pPr marL="1724097" algn="l" defTabSz="862049" rtl="0" eaLnBrk="1" latinLnBrk="0" hangingPunct="1">
                        <a:defRPr sz="1697" kern="1200">
                          <a:solidFill>
                            <a:schemeClr val="tx1"/>
                          </a:solidFill>
                          <a:latin typeface="Arial"/>
                        </a:defRPr>
                      </a:lvl5pPr>
                      <a:lvl6pPr marL="2155121" algn="l" defTabSz="862049" rtl="0" eaLnBrk="1" latinLnBrk="0" hangingPunct="1">
                        <a:defRPr sz="1697" kern="1200">
                          <a:solidFill>
                            <a:schemeClr val="tx1"/>
                          </a:solidFill>
                          <a:latin typeface="Arial"/>
                        </a:defRPr>
                      </a:lvl6pPr>
                      <a:lvl7pPr marL="2586146" algn="l" defTabSz="862049" rtl="0" eaLnBrk="1" latinLnBrk="0" hangingPunct="1">
                        <a:defRPr sz="1697" kern="1200">
                          <a:solidFill>
                            <a:schemeClr val="tx1"/>
                          </a:solidFill>
                          <a:latin typeface="Arial"/>
                        </a:defRPr>
                      </a:lvl7pPr>
                      <a:lvl8pPr marL="3017170" algn="l" defTabSz="862049" rtl="0" eaLnBrk="1" latinLnBrk="0" hangingPunct="1">
                        <a:defRPr sz="1697" kern="1200">
                          <a:solidFill>
                            <a:schemeClr val="tx1"/>
                          </a:solidFill>
                          <a:latin typeface="Arial"/>
                        </a:defRPr>
                      </a:lvl8pPr>
                      <a:lvl9pPr marL="3448194" algn="l" defTabSz="862049" rtl="0" eaLnBrk="1" latinLnBrk="0" hangingPunct="1">
                        <a:defRPr sz="1697" kern="1200">
                          <a:solidFill>
                            <a:schemeClr val="tx1"/>
                          </a:solidFill>
                          <a:latin typeface="Arial"/>
                        </a:defRPr>
                      </a:lvl9pPr>
                    </a:lstStyle>
                    <a:p>
                      <a:pPr algn="l" fontAlgn="t"/>
                      <a:r>
                        <a:rPr lang="en-IN" sz="1100" b="0" i="0" u="none" strike="noStrike" dirty="0">
                          <a:solidFill>
                            <a:srgbClr val="000000"/>
                          </a:solidFill>
                          <a:effectLst/>
                          <a:latin typeface="IBM Plex Sans Text" panose="020B0503050203000203" pitchFamily="34" charset="0"/>
                        </a:rPr>
                        <a:t>1 to 2</a:t>
                      </a:r>
                    </a:p>
                  </a:txBody>
                  <a:tcPr marL="5735" marR="5735" marT="573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862049" rtl="0" eaLnBrk="1" latinLnBrk="0" hangingPunct="1">
                        <a:defRPr sz="1697" kern="1200">
                          <a:solidFill>
                            <a:schemeClr val="tx1"/>
                          </a:solidFill>
                          <a:latin typeface="Arial"/>
                        </a:defRPr>
                      </a:lvl1pPr>
                      <a:lvl2pPr marL="431024" algn="l" defTabSz="862049" rtl="0" eaLnBrk="1" latinLnBrk="0" hangingPunct="1">
                        <a:defRPr sz="1697" kern="1200">
                          <a:solidFill>
                            <a:schemeClr val="tx1"/>
                          </a:solidFill>
                          <a:latin typeface="Arial"/>
                        </a:defRPr>
                      </a:lvl2pPr>
                      <a:lvl3pPr marL="862049" algn="l" defTabSz="862049" rtl="0" eaLnBrk="1" latinLnBrk="0" hangingPunct="1">
                        <a:defRPr sz="1697" kern="1200">
                          <a:solidFill>
                            <a:schemeClr val="tx1"/>
                          </a:solidFill>
                          <a:latin typeface="Arial"/>
                        </a:defRPr>
                      </a:lvl3pPr>
                      <a:lvl4pPr marL="1293073" algn="l" defTabSz="862049" rtl="0" eaLnBrk="1" latinLnBrk="0" hangingPunct="1">
                        <a:defRPr sz="1697" kern="1200">
                          <a:solidFill>
                            <a:schemeClr val="tx1"/>
                          </a:solidFill>
                          <a:latin typeface="Arial"/>
                        </a:defRPr>
                      </a:lvl4pPr>
                      <a:lvl5pPr marL="1724097" algn="l" defTabSz="862049" rtl="0" eaLnBrk="1" latinLnBrk="0" hangingPunct="1">
                        <a:defRPr sz="1697" kern="1200">
                          <a:solidFill>
                            <a:schemeClr val="tx1"/>
                          </a:solidFill>
                          <a:latin typeface="Arial"/>
                        </a:defRPr>
                      </a:lvl5pPr>
                      <a:lvl6pPr marL="2155121" algn="l" defTabSz="862049" rtl="0" eaLnBrk="1" latinLnBrk="0" hangingPunct="1">
                        <a:defRPr sz="1697" kern="1200">
                          <a:solidFill>
                            <a:schemeClr val="tx1"/>
                          </a:solidFill>
                          <a:latin typeface="Arial"/>
                        </a:defRPr>
                      </a:lvl6pPr>
                      <a:lvl7pPr marL="2586146" algn="l" defTabSz="862049" rtl="0" eaLnBrk="1" latinLnBrk="0" hangingPunct="1">
                        <a:defRPr sz="1697" kern="1200">
                          <a:solidFill>
                            <a:schemeClr val="tx1"/>
                          </a:solidFill>
                          <a:latin typeface="Arial"/>
                        </a:defRPr>
                      </a:lvl7pPr>
                      <a:lvl8pPr marL="3017170" algn="l" defTabSz="862049" rtl="0" eaLnBrk="1" latinLnBrk="0" hangingPunct="1">
                        <a:defRPr sz="1697" kern="1200">
                          <a:solidFill>
                            <a:schemeClr val="tx1"/>
                          </a:solidFill>
                          <a:latin typeface="Arial"/>
                        </a:defRPr>
                      </a:lvl8pPr>
                      <a:lvl9pPr marL="3448194" algn="l" defTabSz="862049" rtl="0" eaLnBrk="1" latinLnBrk="0" hangingPunct="1">
                        <a:defRPr sz="1697" kern="1200">
                          <a:solidFill>
                            <a:schemeClr val="tx1"/>
                          </a:solidFill>
                          <a:latin typeface="Arial"/>
                        </a:defRPr>
                      </a:lvl9pPr>
                    </a:lstStyle>
                    <a:p>
                      <a:pPr algn="l" fontAlgn="t"/>
                      <a:r>
                        <a:rPr lang="en-IN" sz="1100" b="0" i="0" u="none" strike="noStrike" dirty="0">
                          <a:solidFill>
                            <a:srgbClr val="000000"/>
                          </a:solidFill>
                          <a:effectLst/>
                          <a:latin typeface="IBM Plex Sans Text" panose="020B0503050203000203" pitchFamily="34" charset="0"/>
                        </a:rPr>
                        <a:t>3 to 5</a:t>
                      </a:r>
                    </a:p>
                  </a:txBody>
                  <a:tcPr marL="5735" marR="5735" marT="573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862049" rtl="0" eaLnBrk="1" latinLnBrk="0" hangingPunct="1">
                        <a:defRPr sz="1697" kern="1200">
                          <a:solidFill>
                            <a:schemeClr val="tx1"/>
                          </a:solidFill>
                          <a:latin typeface="Arial"/>
                        </a:defRPr>
                      </a:lvl1pPr>
                      <a:lvl2pPr marL="431024" algn="l" defTabSz="862049" rtl="0" eaLnBrk="1" latinLnBrk="0" hangingPunct="1">
                        <a:defRPr sz="1697" kern="1200">
                          <a:solidFill>
                            <a:schemeClr val="tx1"/>
                          </a:solidFill>
                          <a:latin typeface="Arial"/>
                        </a:defRPr>
                      </a:lvl2pPr>
                      <a:lvl3pPr marL="862049" algn="l" defTabSz="862049" rtl="0" eaLnBrk="1" latinLnBrk="0" hangingPunct="1">
                        <a:defRPr sz="1697" kern="1200">
                          <a:solidFill>
                            <a:schemeClr val="tx1"/>
                          </a:solidFill>
                          <a:latin typeface="Arial"/>
                        </a:defRPr>
                      </a:lvl3pPr>
                      <a:lvl4pPr marL="1293073" algn="l" defTabSz="862049" rtl="0" eaLnBrk="1" latinLnBrk="0" hangingPunct="1">
                        <a:defRPr sz="1697" kern="1200">
                          <a:solidFill>
                            <a:schemeClr val="tx1"/>
                          </a:solidFill>
                          <a:latin typeface="Arial"/>
                        </a:defRPr>
                      </a:lvl4pPr>
                      <a:lvl5pPr marL="1724097" algn="l" defTabSz="862049" rtl="0" eaLnBrk="1" latinLnBrk="0" hangingPunct="1">
                        <a:defRPr sz="1697" kern="1200">
                          <a:solidFill>
                            <a:schemeClr val="tx1"/>
                          </a:solidFill>
                          <a:latin typeface="Arial"/>
                        </a:defRPr>
                      </a:lvl5pPr>
                      <a:lvl6pPr marL="2155121" algn="l" defTabSz="862049" rtl="0" eaLnBrk="1" latinLnBrk="0" hangingPunct="1">
                        <a:defRPr sz="1697" kern="1200">
                          <a:solidFill>
                            <a:schemeClr val="tx1"/>
                          </a:solidFill>
                          <a:latin typeface="Arial"/>
                        </a:defRPr>
                      </a:lvl6pPr>
                      <a:lvl7pPr marL="2586146" algn="l" defTabSz="862049" rtl="0" eaLnBrk="1" latinLnBrk="0" hangingPunct="1">
                        <a:defRPr sz="1697" kern="1200">
                          <a:solidFill>
                            <a:schemeClr val="tx1"/>
                          </a:solidFill>
                          <a:latin typeface="Arial"/>
                        </a:defRPr>
                      </a:lvl7pPr>
                      <a:lvl8pPr marL="3017170" algn="l" defTabSz="862049" rtl="0" eaLnBrk="1" latinLnBrk="0" hangingPunct="1">
                        <a:defRPr sz="1697" kern="1200">
                          <a:solidFill>
                            <a:schemeClr val="tx1"/>
                          </a:solidFill>
                          <a:latin typeface="Arial"/>
                        </a:defRPr>
                      </a:lvl8pPr>
                      <a:lvl9pPr marL="3448194" algn="l" defTabSz="862049" rtl="0" eaLnBrk="1" latinLnBrk="0" hangingPunct="1">
                        <a:defRPr sz="1697" kern="1200">
                          <a:solidFill>
                            <a:schemeClr val="tx1"/>
                          </a:solidFill>
                          <a:latin typeface="Arial"/>
                        </a:defRPr>
                      </a:lvl9pPr>
                    </a:lstStyle>
                    <a:p>
                      <a:pPr algn="l" fontAlgn="t"/>
                      <a:r>
                        <a:rPr lang="en-IN" sz="1100" b="0" i="0" u="none" strike="noStrike" dirty="0">
                          <a:solidFill>
                            <a:srgbClr val="000000"/>
                          </a:solidFill>
                          <a:effectLst/>
                          <a:latin typeface="IBM Plex Sans Text" panose="020B0503050203000203" pitchFamily="34" charset="0"/>
                        </a:rPr>
                        <a:t>More than 5</a:t>
                      </a:r>
                    </a:p>
                  </a:txBody>
                  <a:tcPr marL="5735" marR="5735" marT="573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423756">
                <a:tc vMerge="1">
                  <a:txBody>
                    <a:bodyPr/>
                    <a:lstStyle/>
                    <a:p>
                      <a:endParaRPr lang="en-IN"/>
                    </a:p>
                  </a:txBody>
                  <a:tcPr/>
                </a:tc>
                <a:tc>
                  <a:txBody>
                    <a:bodyPr/>
                    <a:lstStyle>
                      <a:lvl1pPr marL="0" algn="l" defTabSz="862049" rtl="0" eaLnBrk="1" latinLnBrk="0" hangingPunct="1">
                        <a:defRPr sz="1697" kern="1200">
                          <a:solidFill>
                            <a:schemeClr val="tx1"/>
                          </a:solidFill>
                          <a:latin typeface="Arial"/>
                        </a:defRPr>
                      </a:lvl1pPr>
                      <a:lvl2pPr marL="431024" algn="l" defTabSz="862049" rtl="0" eaLnBrk="1" latinLnBrk="0" hangingPunct="1">
                        <a:defRPr sz="1697" kern="1200">
                          <a:solidFill>
                            <a:schemeClr val="tx1"/>
                          </a:solidFill>
                          <a:latin typeface="Arial"/>
                        </a:defRPr>
                      </a:lvl2pPr>
                      <a:lvl3pPr marL="862049" algn="l" defTabSz="862049" rtl="0" eaLnBrk="1" latinLnBrk="0" hangingPunct="1">
                        <a:defRPr sz="1697" kern="1200">
                          <a:solidFill>
                            <a:schemeClr val="tx1"/>
                          </a:solidFill>
                          <a:latin typeface="Arial"/>
                        </a:defRPr>
                      </a:lvl3pPr>
                      <a:lvl4pPr marL="1293073" algn="l" defTabSz="862049" rtl="0" eaLnBrk="1" latinLnBrk="0" hangingPunct="1">
                        <a:defRPr sz="1697" kern="1200">
                          <a:solidFill>
                            <a:schemeClr val="tx1"/>
                          </a:solidFill>
                          <a:latin typeface="Arial"/>
                        </a:defRPr>
                      </a:lvl4pPr>
                      <a:lvl5pPr marL="1724097" algn="l" defTabSz="862049" rtl="0" eaLnBrk="1" latinLnBrk="0" hangingPunct="1">
                        <a:defRPr sz="1697" kern="1200">
                          <a:solidFill>
                            <a:schemeClr val="tx1"/>
                          </a:solidFill>
                          <a:latin typeface="Arial"/>
                        </a:defRPr>
                      </a:lvl5pPr>
                      <a:lvl6pPr marL="2155121" algn="l" defTabSz="862049" rtl="0" eaLnBrk="1" latinLnBrk="0" hangingPunct="1">
                        <a:defRPr sz="1697" kern="1200">
                          <a:solidFill>
                            <a:schemeClr val="tx1"/>
                          </a:solidFill>
                          <a:latin typeface="Arial"/>
                        </a:defRPr>
                      </a:lvl6pPr>
                      <a:lvl7pPr marL="2586146" algn="l" defTabSz="862049" rtl="0" eaLnBrk="1" latinLnBrk="0" hangingPunct="1">
                        <a:defRPr sz="1697" kern="1200">
                          <a:solidFill>
                            <a:schemeClr val="tx1"/>
                          </a:solidFill>
                          <a:latin typeface="Arial"/>
                        </a:defRPr>
                      </a:lvl7pPr>
                      <a:lvl8pPr marL="3017170" algn="l" defTabSz="862049" rtl="0" eaLnBrk="1" latinLnBrk="0" hangingPunct="1">
                        <a:defRPr sz="1697" kern="1200">
                          <a:solidFill>
                            <a:schemeClr val="tx1"/>
                          </a:solidFill>
                          <a:latin typeface="Arial"/>
                        </a:defRPr>
                      </a:lvl8pPr>
                      <a:lvl9pPr marL="3448194" algn="l" defTabSz="862049" rtl="0" eaLnBrk="1" latinLnBrk="0" hangingPunct="1">
                        <a:defRPr sz="1697" kern="1200">
                          <a:solidFill>
                            <a:schemeClr val="tx1"/>
                          </a:solidFill>
                          <a:latin typeface="Arial"/>
                        </a:defRPr>
                      </a:lvl9pPr>
                    </a:lstStyle>
                    <a:p>
                      <a:pPr algn="l" fontAlgn="t"/>
                      <a:r>
                        <a:rPr lang="en-IN" sz="1100" b="0" i="0" u="none" strike="noStrike" dirty="0">
                          <a:solidFill>
                            <a:srgbClr val="000000"/>
                          </a:solidFill>
                          <a:effectLst/>
                          <a:latin typeface="IBM Plex Sans Text" panose="020B0503050203000203" pitchFamily="34" charset="0"/>
                        </a:rPr>
                        <a:t>Form fields/ Validation /Error Handling</a:t>
                      </a:r>
                    </a:p>
                  </a:txBody>
                  <a:tcPr marL="5735" marR="5735" marT="573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862049" rtl="0" eaLnBrk="1" latinLnBrk="0" hangingPunct="1">
                        <a:defRPr sz="1697" kern="1200">
                          <a:solidFill>
                            <a:schemeClr val="tx1"/>
                          </a:solidFill>
                          <a:latin typeface="Arial"/>
                        </a:defRPr>
                      </a:lvl1pPr>
                      <a:lvl2pPr marL="431024" algn="l" defTabSz="862049" rtl="0" eaLnBrk="1" latinLnBrk="0" hangingPunct="1">
                        <a:defRPr sz="1697" kern="1200">
                          <a:solidFill>
                            <a:schemeClr val="tx1"/>
                          </a:solidFill>
                          <a:latin typeface="Arial"/>
                        </a:defRPr>
                      </a:lvl2pPr>
                      <a:lvl3pPr marL="862049" algn="l" defTabSz="862049" rtl="0" eaLnBrk="1" latinLnBrk="0" hangingPunct="1">
                        <a:defRPr sz="1697" kern="1200">
                          <a:solidFill>
                            <a:schemeClr val="tx1"/>
                          </a:solidFill>
                          <a:latin typeface="Arial"/>
                        </a:defRPr>
                      </a:lvl3pPr>
                      <a:lvl4pPr marL="1293073" algn="l" defTabSz="862049" rtl="0" eaLnBrk="1" latinLnBrk="0" hangingPunct="1">
                        <a:defRPr sz="1697" kern="1200">
                          <a:solidFill>
                            <a:schemeClr val="tx1"/>
                          </a:solidFill>
                          <a:latin typeface="Arial"/>
                        </a:defRPr>
                      </a:lvl4pPr>
                      <a:lvl5pPr marL="1724097" algn="l" defTabSz="862049" rtl="0" eaLnBrk="1" latinLnBrk="0" hangingPunct="1">
                        <a:defRPr sz="1697" kern="1200">
                          <a:solidFill>
                            <a:schemeClr val="tx1"/>
                          </a:solidFill>
                          <a:latin typeface="Arial"/>
                        </a:defRPr>
                      </a:lvl5pPr>
                      <a:lvl6pPr marL="2155121" algn="l" defTabSz="862049" rtl="0" eaLnBrk="1" latinLnBrk="0" hangingPunct="1">
                        <a:defRPr sz="1697" kern="1200">
                          <a:solidFill>
                            <a:schemeClr val="tx1"/>
                          </a:solidFill>
                          <a:latin typeface="Arial"/>
                        </a:defRPr>
                      </a:lvl6pPr>
                      <a:lvl7pPr marL="2586146" algn="l" defTabSz="862049" rtl="0" eaLnBrk="1" latinLnBrk="0" hangingPunct="1">
                        <a:defRPr sz="1697" kern="1200">
                          <a:solidFill>
                            <a:schemeClr val="tx1"/>
                          </a:solidFill>
                          <a:latin typeface="Arial"/>
                        </a:defRPr>
                      </a:lvl7pPr>
                      <a:lvl8pPr marL="3017170" algn="l" defTabSz="862049" rtl="0" eaLnBrk="1" latinLnBrk="0" hangingPunct="1">
                        <a:defRPr sz="1697" kern="1200">
                          <a:solidFill>
                            <a:schemeClr val="tx1"/>
                          </a:solidFill>
                          <a:latin typeface="Arial"/>
                        </a:defRPr>
                      </a:lvl8pPr>
                      <a:lvl9pPr marL="3448194" algn="l" defTabSz="862049" rtl="0" eaLnBrk="1" latinLnBrk="0" hangingPunct="1">
                        <a:defRPr sz="1697" kern="1200">
                          <a:solidFill>
                            <a:schemeClr val="tx1"/>
                          </a:solidFill>
                          <a:latin typeface="Arial"/>
                        </a:defRPr>
                      </a:lvl9pPr>
                    </a:lstStyle>
                    <a:p>
                      <a:pPr algn="l" fontAlgn="t"/>
                      <a:r>
                        <a:rPr lang="en-IN" sz="1100" b="0" i="0" u="none" strike="noStrike" dirty="0">
                          <a:solidFill>
                            <a:srgbClr val="000000"/>
                          </a:solidFill>
                          <a:effectLst/>
                          <a:latin typeface="IBM Plex Sans Text" panose="020B0503050203000203" pitchFamily="34" charset="0"/>
                        </a:rPr>
                        <a:t>1 to 10</a:t>
                      </a:r>
                    </a:p>
                  </a:txBody>
                  <a:tcPr marL="5735" marR="5735" marT="573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862049" rtl="0" eaLnBrk="1" latinLnBrk="0" hangingPunct="1">
                        <a:defRPr sz="1697" kern="1200">
                          <a:solidFill>
                            <a:schemeClr val="tx1"/>
                          </a:solidFill>
                          <a:latin typeface="Arial"/>
                        </a:defRPr>
                      </a:lvl1pPr>
                      <a:lvl2pPr marL="431024" algn="l" defTabSz="862049" rtl="0" eaLnBrk="1" latinLnBrk="0" hangingPunct="1">
                        <a:defRPr sz="1697" kern="1200">
                          <a:solidFill>
                            <a:schemeClr val="tx1"/>
                          </a:solidFill>
                          <a:latin typeface="Arial"/>
                        </a:defRPr>
                      </a:lvl2pPr>
                      <a:lvl3pPr marL="862049" algn="l" defTabSz="862049" rtl="0" eaLnBrk="1" latinLnBrk="0" hangingPunct="1">
                        <a:defRPr sz="1697" kern="1200">
                          <a:solidFill>
                            <a:schemeClr val="tx1"/>
                          </a:solidFill>
                          <a:latin typeface="Arial"/>
                        </a:defRPr>
                      </a:lvl3pPr>
                      <a:lvl4pPr marL="1293073" algn="l" defTabSz="862049" rtl="0" eaLnBrk="1" latinLnBrk="0" hangingPunct="1">
                        <a:defRPr sz="1697" kern="1200">
                          <a:solidFill>
                            <a:schemeClr val="tx1"/>
                          </a:solidFill>
                          <a:latin typeface="Arial"/>
                        </a:defRPr>
                      </a:lvl4pPr>
                      <a:lvl5pPr marL="1724097" algn="l" defTabSz="862049" rtl="0" eaLnBrk="1" latinLnBrk="0" hangingPunct="1">
                        <a:defRPr sz="1697" kern="1200">
                          <a:solidFill>
                            <a:schemeClr val="tx1"/>
                          </a:solidFill>
                          <a:latin typeface="Arial"/>
                        </a:defRPr>
                      </a:lvl5pPr>
                      <a:lvl6pPr marL="2155121" algn="l" defTabSz="862049" rtl="0" eaLnBrk="1" latinLnBrk="0" hangingPunct="1">
                        <a:defRPr sz="1697" kern="1200">
                          <a:solidFill>
                            <a:schemeClr val="tx1"/>
                          </a:solidFill>
                          <a:latin typeface="Arial"/>
                        </a:defRPr>
                      </a:lvl6pPr>
                      <a:lvl7pPr marL="2586146" algn="l" defTabSz="862049" rtl="0" eaLnBrk="1" latinLnBrk="0" hangingPunct="1">
                        <a:defRPr sz="1697" kern="1200">
                          <a:solidFill>
                            <a:schemeClr val="tx1"/>
                          </a:solidFill>
                          <a:latin typeface="Arial"/>
                        </a:defRPr>
                      </a:lvl7pPr>
                      <a:lvl8pPr marL="3017170" algn="l" defTabSz="862049" rtl="0" eaLnBrk="1" latinLnBrk="0" hangingPunct="1">
                        <a:defRPr sz="1697" kern="1200">
                          <a:solidFill>
                            <a:schemeClr val="tx1"/>
                          </a:solidFill>
                          <a:latin typeface="Arial"/>
                        </a:defRPr>
                      </a:lvl8pPr>
                      <a:lvl9pPr marL="3448194" algn="l" defTabSz="862049" rtl="0" eaLnBrk="1" latinLnBrk="0" hangingPunct="1">
                        <a:defRPr sz="1697" kern="1200">
                          <a:solidFill>
                            <a:schemeClr val="tx1"/>
                          </a:solidFill>
                          <a:latin typeface="Arial"/>
                        </a:defRPr>
                      </a:lvl9pPr>
                    </a:lstStyle>
                    <a:p>
                      <a:pPr algn="l" fontAlgn="t"/>
                      <a:r>
                        <a:rPr lang="en-IN" sz="1100" b="0" i="0" u="none" strike="noStrike" dirty="0">
                          <a:solidFill>
                            <a:srgbClr val="000000"/>
                          </a:solidFill>
                          <a:effectLst/>
                          <a:latin typeface="IBM Plex Sans Text" panose="020B0503050203000203" pitchFamily="34" charset="0"/>
                        </a:rPr>
                        <a:t>11 to 25</a:t>
                      </a:r>
                    </a:p>
                  </a:txBody>
                  <a:tcPr marL="5735" marR="5735" marT="573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862049" rtl="0" eaLnBrk="1" latinLnBrk="0" hangingPunct="1">
                        <a:defRPr sz="1697" kern="1200">
                          <a:solidFill>
                            <a:schemeClr val="tx1"/>
                          </a:solidFill>
                          <a:latin typeface="Arial"/>
                        </a:defRPr>
                      </a:lvl1pPr>
                      <a:lvl2pPr marL="431024" algn="l" defTabSz="862049" rtl="0" eaLnBrk="1" latinLnBrk="0" hangingPunct="1">
                        <a:defRPr sz="1697" kern="1200">
                          <a:solidFill>
                            <a:schemeClr val="tx1"/>
                          </a:solidFill>
                          <a:latin typeface="Arial"/>
                        </a:defRPr>
                      </a:lvl2pPr>
                      <a:lvl3pPr marL="862049" algn="l" defTabSz="862049" rtl="0" eaLnBrk="1" latinLnBrk="0" hangingPunct="1">
                        <a:defRPr sz="1697" kern="1200">
                          <a:solidFill>
                            <a:schemeClr val="tx1"/>
                          </a:solidFill>
                          <a:latin typeface="Arial"/>
                        </a:defRPr>
                      </a:lvl3pPr>
                      <a:lvl4pPr marL="1293073" algn="l" defTabSz="862049" rtl="0" eaLnBrk="1" latinLnBrk="0" hangingPunct="1">
                        <a:defRPr sz="1697" kern="1200">
                          <a:solidFill>
                            <a:schemeClr val="tx1"/>
                          </a:solidFill>
                          <a:latin typeface="Arial"/>
                        </a:defRPr>
                      </a:lvl4pPr>
                      <a:lvl5pPr marL="1724097" algn="l" defTabSz="862049" rtl="0" eaLnBrk="1" latinLnBrk="0" hangingPunct="1">
                        <a:defRPr sz="1697" kern="1200">
                          <a:solidFill>
                            <a:schemeClr val="tx1"/>
                          </a:solidFill>
                          <a:latin typeface="Arial"/>
                        </a:defRPr>
                      </a:lvl5pPr>
                      <a:lvl6pPr marL="2155121" algn="l" defTabSz="862049" rtl="0" eaLnBrk="1" latinLnBrk="0" hangingPunct="1">
                        <a:defRPr sz="1697" kern="1200">
                          <a:solidFill>
                            <a:schemeClr val="tx1"/>
                          </a:solidFill>
                          <a:latin typeface="Arial"/>
                        </a:defRPr>
                      </a:lvl6pPr>
                      <a:lvl7pPr marL="2586146" algn="l" defTabSz="862049" rtl="0" eaLnBrk="1" latinLnBrk="0" hangingPunct="1">
                        <a:defRPr sz="1697" kern="1200">
                          <a:solidFill>
                            <a:schemeClr val="tx1"/>
                          </a:solidFill>
                          <a:latin typeface="Arial"/>
                        </a:defRPr>
                      </a:lvl7pPr>
                      <a:lvl8pPr marL="3017170" algn="l" defTabSz="862049" rtl="0" eaLnBrk="1" latinLnBrk="0" hangingPunct="1">
                        <a:defRPr sz="1697" kern="1200">
                          <a:solidFill>
                            <a:schemeClr val="tx1"/>
                          </a:solidFill>
                          <a:latin typeface="Arial"/>
                        </a:defRPr>
                      </a:lvl8pPr>
                      <a:lvl9pPr marL="3448194" algn="l" defTabSz="862049" rtl="0" eaLnBrk="1" latinLnBrk="0" hangingPunct="1">
                        <a:defRPr sz="1697" kern="1200">
                          <a:solidFill>
                            <a:schemeClr val="tx1"/>
                          </a:solidFill>
                          <a:latin typeface="Arial"/>
                        </a:defRPr>
                      </a:lvl9pPr>
                    </a:lstStyle>
                    <a:p>
                      <a:pPr algn="l" fontAlgn="t"/>
                      <a:r>
                        <a:rPr lang="en-IN" sz="1100" b="0" i="0" u="none" strike="noStrike" dirty="0">
                          <a:solidFill>
                            <a:srgbClr val="000000"/>
                          </a:solidFill>
                          <a:effectLst/>
                          <a:latin typeface="IBM Plex Sans Text" panose="020B0503050203000203" pitchFamily="34" charset="0"/>
                        </a:rPr>
                        <a:t>More than 25</a:t>
                      </a:r>
                    </a:p>
                  </a:txBody>
                  <a:tcPr marL="5735" marR="5735" marT="573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423756">
                <a:tc vMerge="1">
                  <a:txBody>
                    <a:bodyPr/>
                    <a:lstStyle/>
                    <a:p>
                      <a:endParaRPr lang="en-IN"/>
                    </a:p>
                  </a:txBody>
                  <a:tcPr/>
                </a:tc>
                <a:tc>
                  <a:txBody>
                    <a:bodyPr/>
                    <a:lstStyle>
                      <a:lvl1pPr marL="0" algn="l" defTabSz="862049" rtl="0" eaLnBrk="1" latinLnBrk="0" hangingPunct="1">
                        <a:defRPr sz="1697" kern="1200">
                          <a:solidFill>
                            <a:schemeClr val="tx1"/>
                          </a:solidFill>
                          <a:latin typeface="Arial"/>
                        </a:defRPr>
                      </a:lvl1pPr>
                      <a:lvl2pPr marL="431024" algn="l" defTabSz="862049" rtl="0" eaLnBrk="1" latinLnBrk="0" hangingPunct="1">
                        <a:defRPr sz="1697" kern="1200">
                          <a:solidFill>
                            <a:schemeClr val="tx1"/>
                          </a:solidFill>
                          <a:latin typeface="Arial"/>
                        </a:defRPr>
                      </a:lvl2pPr>
                      <a:lvl3pPr marL="862049" algn="l" defTabSz="862049" rtl="0" eaLnBrk="1" latinLnBrk="0" hangingPunct="1">
                        <a:defRPr sz="1697" kern="1200">
                          <a:solidFill>
                            <a:schemeClr val="tx1"/>
                          </a:solidFill>
                          <a:latin typeface="Arial"/>
                        </a:defRPr>
                      </a:lvl3pPr>
                      <a:lvl4pPr marL="1293073" algn="l" defTabSz="862049" rtl="0" eaLnBrk="1" latinLnBrk="0" hangingPunct="1">
                        <a:defRPr sz="1697" kern="1200">
                          <a:solidFill>
                            <a:schemeClr val="tx1"/>
                          </a:solidFill>
                          <a:latin typeface="Arial"/>
                        </a:defRPr>
                      </a:lvl4pPr>
                      <a:lvl5pPr marL="1724097" algn="l" defTabSz="862049" rtl="0" eaLnBrk="1" latinLnBrk="0" hangingPunct="1">
                        <a:defRPr sz="1697" kern="1200">
                          <a:solidFill>
                            <a:schemeClr val="tx1"/>
                          </a:solidFill>
                          <a:latin typeface="Arial"/>
                        </a:defRPr>
                      </a:lvl5pPr>
                      <a:lvl6pPr marL="2155121" algn="l" defTabSz="862049" rtl="0" eaLnBrk="1" latinLnBrk="0" hangingPunct="1">
                        <a:defRPr sz="1697" kern="1200">
                          <a:solidFill>
                            <a:schemeClr val="tx1"/>
                          </a:solidFill>
                          <a:latin typeface="Arial"/>
                        </a:defRPr>
                      </a:lvl6pPr>
                      <a:lvl7pPr marL="2586146" algn="l" defTabSz="862049" rtl="0" eaLnBrk="1" latinLnBrk="0" hangingPunct="1">
                        <a:defRPr sz="1697" kern="1200">
                          <a:solidFill>
                            <a:schemeClr val="tx1"/>
                          </a:solidFill>
                          <a:latin typeface="Arial"/>
                        </a:defRPr>
                      </a:lvl7pPr>
                      <a:lvl8pPr marL="3017170" algn="l" defTabSz="862049" rtl="0" eaLnBrk="1" latinLnBrk="0" hangingPunct="1">
                        <a:defRPr sz="1697" kern="1200">
                          <a:solidFill>
                            <a:schemeClr val="tx1"/>
                          </a:solidFill>
                          <a:latin typeface="Arial"/>
                        </a:defRPr>
                      </a:lvl8pPr>
                      <a:lvl9pPr marL="3448194" algn="l" defTabSz="862049" rtl="0" eaLnBrk="1" latinLnBrk="0" hangingPunct="1">
                        <a:defRPr sz="1697" kern="1200">
                          <a:solidFill>
                            <a:schemeClr val="tx1"/>
                          </a:solidFill>
                          <a:latin typeface="Arial"/>
                        </a:defRPr>
                      </a:lvl9pPr>
                    </a:lstStyle>
                    <a:p>
                      <a:pPr algn="l" fontAlgn="t"/>
                      <a:r>
                        <a:rPr lang="en-IN" sz="1100" b="0" i="0" u="none" strike="noStrike" dirty="0">
                          <a:solidFill>
                            <a:srgbClr val="000000"/>
                          </a:solidFill>
                          <a:effectLst/>
                          <a:latin typeface="IBM Plex Sans Text" panose="020B0503050203000203" pitchFamily="34" charset="0"/>
                        </a:rPr>
                        <a:t>Screen complexity</a:t>
                      </a:r>
                    </a:p>
                  </a:txBody>
                  <a:tcPr marL="5735" marR="5735" marT="573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862049" rtl="0" eaLnBrk="1" latinLnBrk="0" hangingPunct="1">
                        <a:defRPr sz="1697" kern="1200">
                          <a:solidFill>
                            <a:schemeClr val="tx1"/>
                          </a:solidFill>
                          <a:latin typeface="Arial"/>
                        </a:defRPr>
                      </a:lvl1pPr>
                      <a:lvl2pPr marL="431024" algn="l" defTabSz="862049" rtl="0" eaLnBrk="1" latinLnBrk="0" hangingPunct="1">
                        <a:defRPr sz="1697" kern="1200">
                          <a:solidFill>
                            <a:schemeClr val="tx1"/>
                          </a:solidFill>
                          <a:latin typeface="Arial"/>
                        </a:defRPr>
                      </a:lvl2pPr>
                      <a:lvl3pPr marL="862049" algn="l" defTabSz="862049" rtl="0" eaLnBrk="1" latinLnBrk="0" hangingPunct="1">
                        <a:defRPr sz="1697" kern="1200">
                          <a:solidFill>
                            <a:schemeClr val="tx1"/>
                          </a:solidFill>
                          <a:latin typeface="Arial"/>
                        </a:defRPr>
                      </a:lvl3pPr>
                      <a:lvl4pPr marL="1293073" algn="l" defTabSz="862049" rtl="0" eaLnBrk="1" latinLnBrk="0" hangingPunct="1">
                        <a:defRPr sz="1697" kern="1200">
                          <a:solidFill>
                            <a:schemeClr val="tx1"/>
                          </a:solidFill>
                          <a:latin typeface="Arial"/>
                        </a:defRPr>
                      </a:lvl4pPr>
                      <a:lvl5pPr marL="1724097" algn="l" defTabSz="862049" rtl="0" eaLnBrk="1" latinLnBrk="0" hangingPunct="1">
                        <a:defRPr sz="1697" kern="1200">
                          <a:solidFill>
                            <a:schemeClr val="tx1"/>
                          </a:solidFill>
                          <a:latin typeface="Arial"/>
                        </a:defRPr>
                      </a:lvl5pPr>
                      <a:lvl6pPr marL="2155121" algn="l" defTabSz="862049" rtl="0" eaLnBrk="1" latinLnBrk="0" hangingPunct="1">
                        <a:defRPr sz="1697" kern="1200">
                          <a:solidFill>
                            <a:schemeClr val="tx1"/>
                          </a:solidFill>
                          <a:latin typeface="Arial"/>
                        </a:defRPr>
                      </a:lvl6pPr>
                      <a:lvl7pPr marL="2586146" algn="l" defTabSz="862049" rtl="0" eaLnBrk="1" latinLnBrk="0" hangingPunct="1">
                        <a:defRPr sz="1697" kern="1200">
                          <a:solidFill>
                            <a:schemeClr val="tx1"/>
                          </a:solidFill>
                          <a:latin typeface="Arial"/>
                        </a:defRPr>
                      </a:lvl7pPr>
                      <a:lvl8pPr marL="3017170" algn="l" defTabSz="862049" rtl="0" eaLnBrk="1" latinLnBrk="0" hangingPunct="1">
                        <a:defRPr sz="1697" kern="1200">
                          <a:solidFill>
                            <a:schemeClr val="tx1"/>
                          </a:solidFill>
                          <a:latin typeface="Arial"/>
                        </a:defRPr>
                      </a:lvl8pPr>
                      <a:lvl9pPr marL="3448194" algn="l" defTabSz="862049" rtl="0" eaLnBrk="1" latinLnBrk="0" hangingPunct="1">
                        <a:defRPr sz="1697" kern="1200">
                          <a:solidFill>
                            <a:schemeClr val="tx1"/>
                          </a:solidFill>
                          <a:latin typeface="Arial"/>
                        </a:defRPr>
                      </a:lvl9pPr>
                    </a:lstStyle>
                    <a:p>
                      <a:pPr algn="l" fontAlgn="t"/>
                      <a:r>
                        <a:rPr lang="en-IN" sz="1100" b="0" i="0" u="none" strike="noStrike" dirty="0">
                          <a:solidFill>
                            <a:srgbClr val="000000"/>
                          </a:solidFill>
                          <a:effectLst/>
                          <a:latin typeface="IBM Plex Sans Text" panose="020B0503050203000203" pitchFamily="34" charset="0"/>
                        </a:rPr>
                        <a:t>free form tabular data</a:t>
                      </a:r>
                    </a:p>
                  </a:txBody>
                  <a:tcPr marL="5735" marR="5735" marT="573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862049" rtl="0" eaLnBrk="1" latinLnBrk="0" hangingPunct="1">
                        <a:defRPr sz="1697" kern="1200">
                          <a:solidFill>
                            <a:schemeClr val="tx1"/>
                          </a:solidFill>
                          <a:latin typeface="Arial"/>
                        </a:defRPr>
                      </a:lvl1pPr>
                      <a:lvl2pPr marL="431024" algn="l" defTabSz="862049" rtl="0" eaLnBrk="1" latinLnBrk="0" hangingPunct="1">
                        <a:defRPr sz="1697" kern="1200">
                          <a:solidFill>
                            <a:schemeClr val="tx1"/>
                          </a:solidFill>
                          <a:latin typeface="Arial"/>
                        </a:defRPr>
                      </a:lvl2pPr>
                      <a:lvl3pPr marL="862049" algn="l" defTabSz="862049" rtl="0" eaLnBrk="1" latinLnBrk="0" hangingPunct="1">
                        <a:defRPr sz="1697" kern="1200">
                          <a:solidFill>
                            <a:schemeClr val="tx1"/>
                          </a:solidFill>
                          <a:latin typeface="Arial"/>
                        </a:defRPr>
                      </a:lvl3pPr>
                      <a:lvl4pPr marL="1293073" algn="l" defTabSz="862049" rtl="0" eaLnBrk="1" latinLnBrk="0" hangingPunct="1">
                        <a:defRPr sz="1697" kern="1200">
                          <a:solidFill>
                            <a:schemeClr val="tx1"/>
                          </a:solidFill>
                          <a:latin typeface="Arial"/>
                        </a:defRPr>
                      </a:lvl4pPr>
                      <a:lvl5pPr marL="1724097" algn="l" defTabSz="862049" rtl="0" eaLnBrk="1" latinLnBrk="0" hangingPunct="1">
                        <a:defRPr sz="1697" kern="1200">
                          <a:solidFill>
                            <a:schemeClr val="tx1"/>
                          </a:solidFill>
                          <a:latin typeface="Arial"/>
                        </a:defRPr>
                      </a:lvl5pPr>
                      <a:lvl6pPr marL="2155121" algn="l" defTabSz="862049" rtl="0" eaLnBrk="1" latinLnBrk="0" hangingPunct="1">
                        <a:defRPr sz="1697" kern="1200">
                          <a:solidFill>
                            <a:schemeClr val="tx1"/>
                          </a:solidFill>
                          <a:latin typeface="Arial"/>
                        </a:defRPr>
                      </a:lvl6pPr>
                      <a:lvl7pPr marL="2586146" algn="l" defTabSz="862049" rtl="0" eaLnBrk="1" latinLnBrk="0" hangingPunct="1">
                        <a:defRPr sz="1697" kern="1200">
                          <a:solidFill>
                            <a:schemeClr val="tx1"/>
                          </a:solidFill>
                          <a:latin typeface="Arial"/>
                        </a:defRPr>
                      </a:lvl7pPr>
                      <a:lvl8pPr marL="3017170" algn="l" defTabSz="862049" rtl="0" eaLnBrk="1" latinLnBrk="0" hangingPunct="1">
                        <a:defRPr sz="1697" kern="1200">
                          <a:solidFill>
                            <a:schemeClr val="tx1"/>
                          </a:solidFill>
                          <a:latin typeface="Arial"/>
                        </a:defRPr>
                      </a:lvl8pPr>
                      <a:lvl9pPr marL="3448194" algn="l" defTabSz="862049" rtl="0" eaLnBrk="1" latinLnBrk="0" hangingPunct="1">
                        <a:defRPr sz="1697" kern="1200">
                          <a:solidFill>
                            <a:schemeClr val="tx1"/>
                          </a:solidFill>
                          <a:latin typeface="Arial"/>
                        </a:defRPr>
                      </a:lvl9pPr>
                    </a:lstStyle>
                    <a:p>
                      <a:pPr algn="l" fontAlgn="t"/>
                      <a:r>
                        <a:rPr lang="en-IN" sz="1100" b="0" i="0" u="none" strike="noStrike" dirty="0">
                          <a:solidFill>
                            <a:srgbClr val="000000"/>
                          </a:solidFill>
                          <a:effectLst/>
                          <a:latin typeface="IBM Plex Sans Text" panose="020B0503050203000203" pitchFamily="34" charset="0"/>
                        </a:rPr>
                        <a:t>simple tabular data</a:t>
                      </a:r>
                    </a:p>
                  </a:txBody>
                  <a:tcPr marL="5735" marR="5735" marT="573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862049" rtl="0" eaLnBrk="1" latinLnBrk="0" hangingPunct="1">
                        <a:defRPr sz="1697" kern="1200">
                          <a:solidFill>
                            <a:schemeClr val="tx1"/>
                          </a:solidFill>
                          <a:latin typeface="Arial"/>
                        </a:defRPr>
                      </a:lvl1pPr>
                      <a:lvl2pPr marL="431024" algn="l" defTabSz="862049" rtl="0" eaLnBrk="1" latinLnBrk="0" hangingPunct="1">
                        <a:defRPr sz="1697" kern="1200">
                          <a:solidFill>
                            <a:schemeClr val="tx1"/>
                          </a:solidFill>
                          <a:latin typeface="Arial"/>
                        </a:defRPr>
                      </a:lvl2pPr>
                      <a:lvl3pPr marL="862049" algn="l" defTabSz="862049" rtl="0" eaLnBrk="1" latinLnBrk="0" hangingPunct="1">
                        <a:defRPr sz="1697" kern="1200">
                          <a:solidFill>
                            <a:schemeClr val="tx1"/>
                          </a:solidFill>
                          <a:latin typeface="Arial"/>
                        </a:defRPr>
                      </a:lvl3pPr>
                      <a:lvl4pPr marL="1293073" algn="l" defTabSz="862049" rtl="0" eaLnBrk="1" latinLnBrk="0" hangingPunct="1">
                        <a:defRPr sz="1697" kern="1200">
                          <a:solidFill>
                            <a:schemeClr val="tx1"/>
                          </a:solidFill>
                          <a:latin typeface="Arial"/>
                        </a:defRPr>
                      </a:lvl4pPr>
                      <a:lvl5pPr marL="1724097" algn="l" defTabSz="862049" rtl="0" eaLnBrk="1" latinLnBrk="0" hangingPunct="1">
                        <a:defRPr sz="1697" kern="1200">
                          <a:solidFill>
                            <a:schemeClr val="tx1"/>
                          </a:solidFill>
                          <a:latin typeface="Arial"/>
                        </a:defRPr>
                      </a:lvl5pPr>
                      <a:lvl6pPr marL="2155121" algn="l" defTabSz="862049" rtl="0" eaLnBrk="1" latinLnBrk="0" hangingPunct="1">
                        <a:defRPr sz="1697" kern="1200">
                          <a:solidFill>
                            <a:schemeClr val="tx1"/>
                          </a:solidFill>
                          <a:latin typeface="Arial"/>
                        </a:defRPr>
                      </a:lvl6pPr>
                      <a:lvl7pPr marL="2586146" algn="l" defTabSz="862049" rtl="0" eaLnBrk="1" latinLnBrk="0" hangingPunct="1">
                        <a:defRPr sz="1697" kern="1200">
                          <a:solidFill>
                            <a:schemeClr val="tx1"/>
                          </a:solidFill>
                          <a:latin typeface="Arial"/>
                        </a:defRPr>
                      </a:lvl7pPr>
                      <a:lvl8pPr marL="3017170" algn="l" defTabSz="862049" rtl="0" eaLnBrk="1" latinLnBrk="0" hangingPunct="1">
                        <a:defRPr sz="1697" kern="1200">
                          <a:solidFill>
                            <a:schemeClr val="tx1"/>
                          </a:solidFill>
                          <a:latin typeface="Arial"/>
                        </a:defRPr>
                      </a:lvl8pPr>
                      <a:lvl9pPr marL="3448194" algn="l" defTabSz="862049" rtl="0" eaLnBrk="1" latinLnBrk="0" hangingPunct="1">
                        <a:defRPr sz="1697" kern="1200">
                          <a:solidFill>
                            <a:schemeClr val="tx1"/>
                          </a:solidFill>
                          <a:latin typeface="Arial"/>
                        </a:defRPr>
                      </a:lvl9pPr>
                    </a:lstStyle>
                    <a:p>
                      <a:pPr algn="l" fontAlgn="t"/>
                      <a:r>
                        <a:rPr lang="en-IN" sz="1100" b="0" i="0" u="none" strike="noStrike" dirty="0">
                          <a:solidFill>
                            <a:srgbClr val="000000"/>
                          </a:solidFill>
                          <a:effectLst/>
                          <a:latin typeface="IBM Plex Sans Text" panose="020B0503050203000203" pitchFamily="34" charset="0"/>
                        </a:rPr>
                        <a:t>nested tabular data</a:t>
                      </a:r>
                    </a:p>
                  </a:txBody>
                  <a:tcPr marL="5735" marR="5735" marT="573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r h="423756">
                <a:tc vMerge="1">
                  <a:txBody>
                    <a:bodyPr/>
                    <a:lstStyle/>
                    <a:p>
                      <a:endParaRPr lang="en-IN"/>
                    </a:p>
                  </a:txBody>
                  <a:tcPr/>
                </a:tc>
                <a:tc>
                  <a:txBody>
                    <a:bodyPr/>
                    <a:lstStyle>
                      <a:lvl1pPr marL="0" algn="l" defTabSz="862049" rtl="0" eaLnBrk="1" latinLnBrk="0" hangingPunct="1">
                        <a:defRPr sz="1697" kern="1200">
                          <a:solidFill>
                            <a:schemeClr val="tx1"/>
                          </a:solidFill>
                          <a:latin typeface="Arial"/>
                        </a:defRPr>
                      </a:lvl1pPr>
                      <a:lvl2pPr marL="431024" algn="l" defTabSz="862049" rtl="0" eaLnBrk="1" latinLnBrk="0" hangingPunct="1">
                        <a:defRPr sz="1697" kern="1200">
                          <a:solidFill>
                            <a:schemeClr val="tx1"/>
                          </a:solidFill>
                          <a:latin typeface="Arial"/>
                        </a:defRPr>
                      </a:lvl2pPr>
                      <a:lvl3pPr marL="862049" algn="l" defTabSz="862049" rtl="0" eaLnBrk="1" latinLnBrk="0" hangingPunct="1">
                        <a:defRPr sz="1697" kern="1200">
                          <a:solidFill>
                            <a:schemeClr val="tx1"/>
                          </a:solidFill>
                          <a:latin typeface="Arial"/>
                        </a:defRPr>
                      </a:lvl3pPr>
                      <a:lvl4pPr marL="1293073" algn="l" defTabSz="862049" rtl="0" eaLnBrk="1" latinLnBrk="0" hangingPunct="1">
                        <a:defRPr sz="1697" kern="1200">
                          <a:solidFill>
                            <a:schemeClr val="tx1"/>
                          </a:solidFill>
                          <a:latin typeface="Arial"/>
                        </a:defRPr>
                      </a:lvl4pPr>
                      <a:lvl5pPr marL="1724097" algn="l" defTabSz="862049" rtl="0" eaLnBrk="1" latinLnBrk="0" hangingPunct="1">
                        <a:defRPr sz="1697" kern="1200">
                          <a:solidFill>
                            <a:schemeClr val="tx1"/>
                          </a:solidFill>
                          <a:latin typeface="Arial"/>
                        </a:defRPr>
                      </a:lvl5pPr>
                      <a:lvl6pPr marL="2155121" algn="l" defTabSz="862049" rtl="0" eaLnBrk="1" latinLnBrk="0" hangingPunct="1">
                        <a:defRPr sz="1697" kern="1200">
                          <a:solidFill>
                            <a:schemeClr val="tx1"/>
                          </a:solidFill>
                          <a:latin typeface="Arial"/>
                        </a:defRPr>
                      </a:lvl6pPr>
                      <a:lvl7pPr marL="2586146" algn="l" defTabSz="862049" rtl="0" eaLnBrk="1" latinLnBrk="0" hangingPunct="1">
                        <a:defRPr sz="1697" kern="1200">
                          <a:solidFill>
                            <a:schemeClr val="tx1"/>
                          </a:solidFill>
                          <a:latin typeface="Arial"/>
                        </a:defRPr>
                      </a:lvl7pPr>
                      <a:lvl8pPr marL="3017170" algn="l" defTabSz="862049" rtl="0" eaLnBrk="1" latinLnBrk="0" hangingPunct="1">
                        <a:defRPr sz="1697" kern="1200">
                          <a:solidFill>
                            <a:schemeClr val="tx1"/>
                          </a:solidFill>
                          <a:latin typeface="Arial"/>
                        </a:defRPr>
                      </a:lvl8pPr>
                      <a:lvl9pPr marL="3448194" algn="l" defTabSz="862049" rtl="0" eaLnBrk="1" latinLnBrk="0" hangingPunct="1">
                        <a:defRPr sz="1697" kern="1200">
                          <a:solidFill>
                            <a:schemeClr val="tx1"/>
                          </a:solidFill>
                          <a:latin typeface="Arial"/>
                        </a:defRPr>
                      </a:lvl9pPr>
                    </a:lstStyle>
                    <a:p>
                      <a:pPr algn="l" fontAlgn="t"/>
                      <a:r>
                        <a:rPr lang="en-IN" sz="1100" b="0" i="0" u="none" strike="noStrike" dirty="0">
                          <a:solidFill>
                            <a:srgbClr val="000000"/>
                          </a:solidFill>
                          <a:effectLst/>
                          <a:latin typeface="IBM Plex Sans Text" panose="020B0503050203000203" pitchFamily="34" charset="0"/>
                        </a:rPr>
                        <a:t>Workflow</a:t>
                      </a:r>
                    </a:p>
                  </a:txBody>
                  <a:tcPr marL="5735" marR="5735" marT="573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862049" rtl="0" eaLnBrk="1" latinLnBrk="0" hangingPunct="1">
                        <a:defRPr sz="1697" kern="1200">
                          <a:solidFill>
                            <a:schemeClr val="tx1"/>
                          </a:solidFill>
                          <a:latin typeface="Arial"/>
                        </a:defRPr>
                      </a:lvl1pPr>
                      <a:lvl2pPr marL="431024" algn="l" defTabSz="862049" rtl="0" eaLnBrk="1" latinLnBrk="0" hangingPunct="1">
                        <a:defRPr sz="1697" kern="1200">
                          <a:solidFill>
                            <a:schemeClr val="tx1"/>
                          </a:solidFill>
                          <a:latin typeface="Arial"/>
                        </a:defRPr>
                      </a:lvl2pPr>
                      <a:lvl3pPr marL="862049" algn="l" defTabSz="862049" rtl="0" eaLnBrk="1" latinLnBrk="0" hangingPunct="1">
                        <a:defRPr sz="1697" kern="1200">
                          <a:solidFill>
                            <a:schemeClr val="tx1"/>
                          </a:solidFill>
                          <a:latin typeface="Arial"/>
                        </a:defRPr>
                      </a:lvl3pPr>
                      <a:lvl4pPr marL="1293073" algn="l" defTabSz="862049" rtl="0" eaLnBrk="1" latinLnBrk="0" hangingPunct="1">
                        <a:defRPr sz="1697" kern="1200">
                          <a:solidFill>
                            <a:schemeClr val="tx1"/>
                          </a:solidFill>
                          <a:latin typeface="Arial"/>
                        </a:defRPr>
                      </a:lvl4pPr>
                      <a:lvl5pPr marL="1724097" algn="l" defTabSz="862049" rtl="0" eaLnBrk="1" latinLnBrk="0" hangingPunct="1">
                        <a:defRPr sz="1697" kern="1200">
                          <a:solidFill>
                            <a:schemeClr val="tx1"/>
                          </a:solidFill>
                          <a:latin typeface="Arial"/>
                        </a:defRPr>
                      </a:lvl5pPr>
                      <a:lvl6pPr marL="2155121" algn="l" defTabSz="862049" rtl="0" eaLnBrk="1" latinLnBrk="0" hangingPunct="1">
                        <a:defRPr sz="1697" kern="1200">
                          <a:solidFill>
                            <a:schemeClr val="tx1"/>
                          </a:solidFill>
                          <a:latin typeface="Arial"/>
                        </a:defRPr>
                      </a:lvl6pPr>
                      <a:lvl7pPr marL="2586146" algn="l" defTabSz="862049" rtl="0" eaLnBrk="1" latinLnBrk="0" hangingPunct="1">
                        <a:defRPr sz="1697" kern="1200">
                          <a:solidFill>
                            <a:schemeClr val="tx1"/>
                          </a:solidFill>
                          <a:latin typeface="Arial"/>
                        </a:defRPr>
                      </a:lvl7pPr>
                      <a:lvl8pPr marL="3017170" algn="l" defTabSz="862049" rtl="0" eaLnBrk="1" latinLnBrk="0" hangingPunct="1">
                        <a:defRPr sz="1697" kern="1200">
                          <a:solidFill>
                            <a:schemeClr val="tx1"/>
                          </a:solidFill>
                          <a:latin typeface="Arial"/>
                        </a:defRPr>
                      </a:lvl8pPr>
                      <a:lvl9pPr marL="3448194" algn="l" defTabSz="862049" rtl="0" eaLnBrk="1" latinLnBrk="0" hangingPunct="1">
                        <a:defRPr sz="1697" kern="1200">
                          <a:solidFill>
                            <a:schemeClr val="tx1"/>
                          </a:solidFill>
                          <a:latin typeface="Arial"/>
                        </a:defRPr>
                      </a:lvl9pPr>
                    </a:lstStyle>
                    <a:p>
                      <a:pPr algn="l" fontAlgn="t"/>
                      <a:r>
                        <a:rPr lang="en-IN" sz="1100" b="0" i="0" u="none" strike="noStrike" dirty="0">
                          <a:solidFill>
                            <a:srgbClr val="000000"/>
                          </a:solidFill>
                          <a:effectLst/>
                          <a:latin typeface="IBM Plex Sans Text" panose="020B0503050203000203" pitchFamily="34" charset="0"/>
                        </a:rPr>
                        <a:t>None</a:t>
                      </a:r>
                    </a:p>
                  </a:txBody>
                  <a:tcPr marL="5735" marR="5735" marT="573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862049" rtl="0" eaLnBrk="1" latinLnBrk="0" hangingPunct="1">
                        <a:defRPr sz="1697" kern="1200">
                          <a:solidFill>
                            <a:schemeClr val="tx1"/>
                          </a:solidFill>
                          <a:latin typeface="Arial"/>
                        </a:defRPr>
                      </a:lvl1pPr>
                      <a:lvl2pPr marL="431024" algn="l" defTabSz="862049" rtl="0" eaLnBrk="1" latinLnBrk="0" hangingPunct="1">
                        <a:defRPr sz="1697" kern="1200">
                          <a:solidFill>
                            <a:schemeClr val="tx1"/>
                          </a:solidFill>
                          <a:latin typeface="Arial"/>
                        </a:defRPr>
                      </a:lvl2pPr>
                      <a:lvl3pPr marL="862049" algn="l" defTabSz="862049" rtl="0" eaLnBrk="1" latinLnBrk="0" hangingPunct="1">
                        <a:defRPr sz="1697" kern="1200">
                          <a:solidFill>
                            <a:schemeClr val="tx1"/>
                          </a:solidFill>
                          <a:latin typeface="Arial"/>
                        </a:defRPr>
                      </a:lvl3pPr>
                      <a:lvl4pPr marL="1293073" algn="l" defTabSz="862049" rtl="0" eaLnBrk="1" latinLnBrk="0" hangingPunct="1">
                        <a:defRPr sz="1697" kern="1200">
                          <a:solidFill>
                            <a:schemeClr val="tx1"/>
                          </a:solidFill>
                          <a:latin typeface="Arial"/>
                        </a:defRPr>
                      </a:lvl4pPr>
                      <a:lvl5pPr marL="1724097" algn="l" defTabSz="862049" rtl="0" eaLnBrk="1" latinLnBrk="0" hangingPunct="1">
                        <a:defRPr sz="1697" kern="1200">
                          <a:solidFill>
                            <a:schemeClr val="tx1"/>
                          </a:solidFill>
                          <a:latin typeface="Arial"/>
                        </a:defRPr>
                      </a:lvl5pPr>
                      <a:lvl6pPr marL="2155121" algn="l" defTabSz="862049" rtl="0" eaLnBrk="1" latinLnBrk="0" hangingPunct="1">
                        <a:defRPr sz="1697" kern="1200">
                          <a:solidFill>
                            <a:schemeClr val="tx1"/>
                          </a:solidFill>
                          <a:latin typeface="Arial"/>
                        </a:defRPr>
                      </a:lvl6pPr>
                      <a:lvl7pPr marL="2586146" algn="l" defTabSz="862049" rtl="0" eaLnBrk="1" latinLnBrk="0" hangingPunct="1">
                        <a:defRPr sz="1697" kern="1200">
                          <a:solidFill>
                            <a:schemeClr val="tx1"/>
                          </a:solidFill>
                          <a:latin typeface="Arial"/>
                        </a:defRPr>
                      </a:lvl7pPr>
                      <a:lvl8pPr marL="3017170" algn="l" defTabSz="862049" rtl="0" eaLnBrk="1" latinLnBrk="0" hangingPunct="1">
                        <a:defRPr sz="1697" kern="1200">
                          <a:solidFill>
                            <a:schemeClr val="tx1"/>
                          </a:solidFill>
                          <a:latin typeface="Arial"/>
                        </a:defRPr>
                      </a:lvl8pPr>
                      <a:lvl9pPr marL="3448194" algn="l" defTabSz="862049" rtl="0" eaLnBrk="1" latinLnBrk="0" hangingPunct="1">
                        <a:defRPr sz="1697" kern="1200">
                          <a:solidFill>
                            <a:schemeClr val="tx1"/>
                          </a:solidFill>
                          <a:latin typeface="Arial"/>
                        </a:defRPr>
                      </a:lvl9pPr>
                    </a:lstStyle>
                    <a:p>
                      <a:pPr algn="l" fontAlgn="t"/>
                      <a:r>
                        <a:rPr lang="en-US" sz="1100" b="0" i="0" u="none" strike="noStrike" dirty="0">
                          <a:solidFill>
                            <a:srgbClr val="000000"/>
                          </a:solidFill>
                          <a:effectLst/>
                          <a:latin typeface="IBM Plex Sans Text" panose="020B0503050203000203" pitchFamily="34" charset="0"/>
                        </a:rPr>
                        <a:t>Simple, 1 to 2 levels</a:t>
                      </a:r>
                    </a:p>
                  </a:txBody>
                  <a:tcPr marL="5735" marR="5735" marT="573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862049" rtl="0" eaLnBrk="1" latinLnBrk="0" hangingPunct="1">
                        <a:defRPr sz="1697" kern="1200">
                          <a:solidFill>
                            <a:schemeClr val="tx1"/>
                          </a:solidFill>
                          <a:latin typeface="Arial"/>
                        </a:defRPr>
                      </a:lvl1pPr>
                      <a:lvl2pPr marL="431024" algn="l" defTabSz="862049" rtl="0" eaLnBrk="1" latinLnBrk="0" hangingPunct="1">
                        <a:defRPr sz="1697" kern="1200">
                          <a:solidFill>
                            <a:schemeClr val="tx1"/>
                          </a:solidFill>
                          <a:latin typeface="Arial"/>
                        </a:defRPr>
                      </a:lvl2pPr>
                      <a:lvl3pPr marL="862049" algn="l" defTabSz="862049" rtl="0" eaLnBrk="1" latinLnBrk="0" hangingPunct="1">
                        <a:defRPr sz="1697" kern="1200">
                          <a:solidFill>
                            <a:schemeClr val="tx1"/>
                          </a:solidFill>
                          <a:latin typeface="Arial"/>
                        </a:defRPr>
                      </a:lvl3pPr>
                      <a:lvl4pPr marL="1293073" algn="l" defTabSz="862049" rtl="0" eaLnBrk="1" latinLnBrk="0" hangingPunct="1">
                        <a:defRPr sz="1697" kern="1200">
                          <a:solidFill>
                            <a:schemeClr val="tx1"/>
                          </a:solidFill>
                          <a:latin typeface="Arial"/>
                        </a:defRPr>
                      </a:lvl4pPr>
                      <a:lvl5pPr marL="1724097" algn="l" defTabSz="862049" rtl="0" eaLnBrk="1" latinLnBrk="0" hangingPunct="1">
                        <a:defRPr sz="1697" kern="1200">
                          <a:solidFill>
                            <a:schemeClr val="tx1"/>
                          </a:solidFill>
                          <a:latin typeface="Arial"/>
                        </a:defRPr>
                      </a:lvl5pPr>
                      <a:lvl6pPr marL="2155121" algn="l" defTabSz="862049" rtl="0" eaLnBrk="1" latinLnBrk="0" hangingPunct="1">
                        <a:defRPr sz="1697" kern="1200">
                          <a:solidFill>
                            <a:schemeClr val="tx1"/>
                          </a:solidFill>
                          <a:latin typeface="Arial"/>
                        </a:defRPr>
                      </a:lvl6pPr>
                      <a:lvl7pPr marL="2586146" algn="l" defTabSz="862049" rtl="0" eaLnBrk="1" latinLnBrk="0" hangingPunct="1">
                        <a:defRPr sz="1697" kern="1200">
                          <a:solidFill>
                            <a:schemeClr val="tx1"/>
                          </a:solidFill>
                          <a:latin typeface="Arial"/>
                        </a:defRPr>
                      </a:lvl7pPr>
                      <a:lvl8pPr marL="3017170" algn="l" defTabSz="862049" rtl="0" eaLnBrk="1" latinLnBrk="0" hangingPunct="1">
                        <a:defRPr sz="1697" kern="1200">
                          <a:solidFill>
                            <a:schemeClr val="tx1"/>
                          </a:solidFill>
                          <a:latin typeface="Arial"/>
                        </a:defRPr>
                      </a:lvl8pPr>
                      <a:lvl9pPr marL="3448194" algn="l" defTabSz="862049" rtl="0" eaLnBrk="1" latinLnBrk="0" hangingPunct="1">
                        <a:defRPr sz="1697" kern="1200">
                          <a:solidFill>
                            <a:schemeClr val="tx1"/>
                          </a:solidFill>
                          <a:latin typeface="Arial"/>
                        </a:defRPr>
                      </a:lvl9pPr>
                    </a:lstStyle>
                    <a:p>
                      <a:pPr algn="l" fontAlgn="t"/>
                      <a:r>
                        <a:rPr lang="en-US" sz="1100" b="0" i="0" u="none" strike="noStrike" dirty="0">
                          <a:solidFill>
                            <a:srgbClr val="000000"/>
                          </a:solidFill>
                          <a:effectLst/>
                          <a:latin typeface="IBM Plex Sans Text" panose="020B0503050203000203" pitchFamily="34" charset="0"/>
                        </a:rPr>
                        <a:t>Complex 1 to 2 levels</a:t>
                      </a:r>
                    </a:p>
                  </a:txBody>
                  <a:tcPr marL="5735" marR="5735" marT="573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6"/>
                  </a:ext>
                </a:extLst>
              </a:tr>
              <a:tr h="279429">
                <a:tc vMerge="1">
                  <a:txBody>
                    <a:bodyPr/>
                    <a:lstStyle/>
                    <a:p>
                      <a:endParaRPr lang="en-IN"/>
                    </a:p>
                  </a:txBody>
                  <a:tcPr/>
                </a:tc>
                <a:tc>
                  <a:txBody>
                    <a:bodyPr/>
                    <a:lstStyle>
                      <a:lvl1pPr marL="0" algn="l" defTabSz="862049" rtl="0" eaLnBrk="1" latinLnBrk="0" hangingPunct="1">
                        <a:defRPr sz="1697" kern="1200">
                          <a:solidFill>
                            <a:schemeClr val="tx1"/>
                          </a:solidFill>
                          <a:latin typeface="Arial"/>
                        </a:defRPr>
                      </a:lvl1pPr>
                      <a:lvl2pPr marL="431024" algn="l" defTabSz="862049" rtl="0" eaLnBrk="1" latinLnBrk="0" hangingPunct="1">
                        <a:defRPr sz="1697" kern="1200">
                          <a:solidFill>
                            <a:schemeClr val="tx1"/>
                          </a:solidFill>
                          <a:latin typeface="Arial"/>
                        </a:defRPr>
                      </a:lvl2pPr>
                      <a:lvl3pPr marL="862049" algn="l" defTabSz="862049" rtl="0" eaLnBrk="1" latinLnBrk="0" hangingPunct="1">
                        <a:defRPr sz="1697" kern="1200">
                          <a:solidFill>
                            <a:schemeClr val="tx1"/>
                          </a:solidFill>
                          <a:latin typeface="Arial"/>
                        </a:defRPr>
                      </a:lvl3pPr>
                      <a:lvl4pPr marL="1293073" algn="l" defTabSz="862049" rtl="0" eaLnBrk="1" latinLnBrk="0" hangingPunct="1">
                        <a:defRPr sz="1697" kern="1200">
                          <a:solidFill>
                            <a:schemeClr val="tx1"/>
                          </a:solidFill>
                          <a:latin typeface="Arial"/>
                        </a:defRPr>
                      </a:lvl4pPr>
                      <a:lvl5pPr marL="1724097" algn="l" defTabSz="862049" rtl="0" eaLnBrk="1" latinLnBrk="0" hangingPunct="1">
                        <a:defRPr sz="1697" kern="1200">
                          <a:solidFill>
                            <a:schemeClr val="tx1"/>
                          </a:solidFill>
                          <a:latin typeface="Arial"/>
                        </a:defRPr>
                      </a:lvl5pPr>
                      <a:lvl6pPr marL="2155121" algn="l" defTabSz="862049" rtl="0" eaLnBrk="1" latinLnBrk="0" hangingPunct="1">
                        <a:defRPr sz="1697" kern="1200">
                          <a:solidFill>
                            <a:schemeClr val="tx1"/>
                          </a:solidFill>
                          <a:latin typeface="Arial"/>
                        </a:defRPr>
                      </a:lvl6pPr>
                      <a:lvl7pPr marL="2586146" algn="l" defTabSz="862049" rtl="0" eaLnBrk="1" latinLnBrk="0" hangingPunct="1">
                        <a:defRPr sz="1697" kern="1200">
                          <a:solidFill>
                            <a:schemeClr val="tx1"/>
                          </a:solidFill>
                          <a:latin typeface="Arial"/>
                        </a:defRPr>
                      </a:lvl7pPr>
                      <a:lvl8pPr marL="3017170" algn="l" defTabSz="862049" rtl="0" eaLnBrk="1" latinLnBrk="0" hangingPunct="1">
                        <a:defRPr sz="1697" kern="1200">
                          <a:solidFill>
                            <a:schemeClr val="tx1"/>
                          </a:solidFill>
                          <a:latin typeface="Arial"/>
                        </a:defRPr>
                      </a:lvl8pPr>
                      <a:lvl9pPr marL="3448194" algn="l" defTabSz="862049" rtl="0" eaLnBrk="1" latinLnBrk="0" hangingPunct="1">
                        <a:defRPr sz="1697" kern="1200">
                          <a:solidFill>
                            <a:schemeClr val="tx1"/>
                          </a:solidFill>
                          <a:latin typeface="Arial"/>
                        </a:defRPr>
                      </a:lvl9pPr>
                    </a:lstStyle>
                    <a:p>
                      <a:pPr algn="l" fontAlgn="t"/>
                      <a:r>
                        <a:rPr lang="en-IN" sz="1100" b="0" i="0" u="none" strike="noStrike" dirty="0">
                          <a:solidFill>
                            <a:srgbClr val="000000"/>
                          </a:solidFill>
                          <a:effectLst/>
                          <a:latin typeface="IBM Plex Sans Text" panose="020B0503050203000203" pitchFamily="34" charset="0"/>
                        </a:rPr>
                        <a:t># API calls</a:t>
                      </a:r>
                    </a:p>
                  </a:txBody>
                  <a:tcPr marL="5735" marR="5735" marT="573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862049" rtl="0" eaLnBrk="1" latinLnBrk="0" hangingPunct="1">
                        <a:defRPr sz="1697" kern="1200">
                          <a:solidFill>
                            <a:schemeClr val="tx1"/>
                          </a:solidFill>
                          <a:latin typeface="Arial"/>
                        </a:defRPr>
                      </a:lvl1pPr>
                      <a:lvl2pPr marL="431024" algn="l" defTabSz="862049" rtl="0" eaLnBrk="1" latinLnBrk="0" hangingPunct="1">
                        <a:defRPr sz="1697" kern="1200">
                          <a:solidFill>
                            <a:schemeClr val="tx1"/>
                          </a:solidFill>
                          <a:latin typeface="Arial"/>
                        </a:defRPr>
                      </a:lvl2pPr>
                      <a:lvl3pPr marL="862049" algn="l" defTabSz="862049" rtl="0" eaLnBrk="1" latinLnBrk="0" hangingPunct="1">
                        <a:defRPr sz="1697" kern="1200">
                          <a:solidFill>
                            <a:schemeClr val="tx1"/>
                          </a:solidFill>
                          <a:latin typeface="Arial"/>
                        </a:defRPr>
                      </a:lvl3pPr>
                      <a:lvl4pPr marL="1293073" algn="l" defTabSz="862049" rtl="0" eaLnBrk="1" latinLnBrk="0" hangingPunct="1">
                        <a:defRPr sz="1697" kern="1200">
                          <a:solidFill>
                            <a:schemeClr val="tx1"/>
                          </a:solidFill>
                          <a:latin typeface="Arial"/>
                        </a:defRPr>
                      </a:lvl4pPr>
                      <a:lvl5pPr marL="1724097" algn="l" defTabSz="862049" rtl="0" eaLnBrk="1" latinLnBrk="0" hangingPunct="1">
                        <a:defRPr sz="1697" kern="1200">
                          <a:solidFill>
                            <a:schemeClr val="tx1"/>
                          </a:solidFill>
                          <a:latin typeface="Arial"/>
                        </a:defRPr>
                      </a:lvl5pPr>
                      <a:lvl6pPr marL="2155121" algn="l" defTabSz="862049" rtl="0" eaLnBrk="1" latinLnBrk="0" hangingPunct="1">
                        <a:defRPr sz="1697" kern="1200">
                          <a:solidFill>
                            <a:schemeClr val="tx1"/>
                          </a:solidFill>
                          <a:latin typeface="Arial"/>
                        </a:defRPr>
                      </a:lvl6pPr>
                      <a:lvl7pPr marL="2586146" algn="l" defTabSz="862049" rtl="0" eaLnBrk="1" latinLnBrk="0" hangingPunct="1">
                        <a:defRPr sz="1697" kern="1200">
                          <a:solidFill>
                            <a:schemeClr val="tx1"/>
                          </a:solidFill>
                          <a:latin typeface="Arial"/>
                        </a:defRPr>
                      </a:lvl7pPr>
                      <a:lvl8pPr marL="3017170" algn="l" defTabSz="862049" rtl="0" eaLnBrk="1" latinLnBrk="0" hangingPunct="1">
                        <a:defRPr sz="1697" kern="1200">
                          <a:solidFill>
                            <a:schemeClr val="tx1"/>
                          </a:solidFill>
                          <a:latin typeface="Arial"/>
                        </a:defRPr>
                      </a:lvl8pPr>
                      <a:lvl9pPr marL="3448194" algn="l" defTabSz="862049" rtl="0" eaLnBrk="1" latinLnBrk="0" hangingPunct="1">
                        <a:defRPr sz="1697" kern="1200">
                          <a:solidFill>
                            <a:schemeClr val="tx1"/>
                          </a:solidFill>
                          <a:latin typeface="Arial"/>
                        </a:defRPr>
                      </a:lvl9pPr>
                    </a:lstStyle>
                    <a:p>
                      <a:pPr algn="l" fontAlgn="t"/>
                      <a:r>
                        <a:rPr lang="en-IN" sz="1100" b="0" i="0" u="none" strike="noStrike" dirty="0">
                          <a:solidFill>
                            <a:srgbClr val="000000"/>
                          </a:solidFill>
                          <a:effectLst/>
                          <a:latin typeface="IBM Plex Sans Text" panose="020B0503050203000203" pitchFamily="34" charset="0"/>
                        </a:rPr>
                        <a:t>1 to 2</a:t>
                      </a:r>
                    </a:p>
                  </a:txBody>
                  <a:tcPr marL="5735" marR="5735" marT="573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862049" rtl="0" eaLnBrk="1" latinLnBrk="0" hangingPunct="1">
                        <a:defRPr sz="1697" kern="1200">
                          <a:solidFill>
                            <a:schemeClr val="tx1"/>
                          </a:solidFill>
                          <a:latin typeface="Arial"/>
                        </a:defRPr>
                      </a:lvl1pPr>
                      <a:lvl2pPr marL="431024" algn="l" defTabSz="862049" rtl="0" eaLnBrk="1" latinLnBrk="0" hangingPunct="1">
                        <a:defRPr sz="1697" kern="1200">
                          <a:solidFill>
                            <a:schemeClr val="tx1"/>
                          </a:solidFill>
                          <a:latin typeface="Arial"/>
                        </a:defRPr>
                      </a:lvl2pPr>
                      <a:lvl3pPr marL="862049" algn="l" defTabSz="862049" rtl="0" eaLnBrk="1" latinLnBrk="0" hangingPunct="1">
                        <a:defRPr sz="1697" kern="1200">
                          <a:solidFill>
                            <a:schemeClr val="tx1"/>
                          </a:solidFill>
                          <a:latin typeface="Arial"/>
                        </a:defRPr>
                      </a:lvl3pPr>
                      <a:lvl4pPr marL="1293073" algn="l" defTabSz="862049" rtl="0" eaLnBrk="1" latinLnBrk="0" hangingPunct="1">
                        <a:defRPr sz="1697" kern="1200">
                          <a:solidFill>
                            <a:schemeClr val="tx1"/>
                          </a:solidFill>
                          <a:latin typeface="Arial"/>
                        </a:defRPr>
                      </a:lvl4pPr>
                      <a:lvl5pPr marL="1724097" algn="l" defTabSz="862049" rtl="0" eaLnBrk="1" latinLnBrk="0" hangingPunct="1">
                        <a:defRPr sz="1697" kern="1200">
                          <a:solidFill>
                            <a:schemeClr val="tx1"/>
                          </a:solidFill>
                          <a:latin typeface="Arial"/>
                        </a:defRPr>
                      </a:lvl5pPr>
                      <a:lvl6pPr marL="2155121" algn="l" defTabSz="862049" rtl="0" eaLnBrk="1" latinLnBrk="0" hangingPunct="1">
                        <a:defRPr sz="1697" kern="1200">
                          <a:solidFill>
                            <a:schemeClr val="tx1"/>
                          </a:solidFill>
                          <a:latin typeface="Arial"/>
                        </a:defRPr>
                      </a:lvl6pPr>
                      <a:lvl7pPr marL="2586146" algn="l" defTabSz="862049" rtl="0" eaLnBrk="1" latinLnBrk="0" hangingPunct="1">
                        <a:defRPr sz="1697" kern="1200">
                          <a:solidFill>
                            <a:schemeClr val="tx1"/>
                          </a:solidFill>
                          <a:latin typeface="Arial"/>
                        </a:defRPr>
                      </a:lvl7pPr>
                      <a:lvl8pPr marL="3017170" algn="l" defTabSz="862049" rtl="0" eaLnBrk="1" latinLnBrk="0" hangingPunct="1">
                        <a:defRPr sz="1697" kern="1200">
                          <a:solidFill>
                            <a:schemeClr val="tx1"/>
                          </a:solidFill>
                          <a:latin typeface="Arial"/>
                        </a:defRPr>
                      </a:lvl8pPr>
                      <a:lvl9pPr marL="3448194" algn="l" defTabSz="862049" rtl="0" eaLnBrk="1" latinLnBrk="0" hangingPunct="1">
                        <a:defRPr sz="1697" kern="1200">
                          <a:solidFill>
                            <a:schemeClr val="tx1"/>
                          </a:solidFill>
                          <a:latin typeface="Arial"/>
                        </a:defRPr>
                      </a:lvl9pPr>
                    </a:lstStyle>
                    <a:p>
                      <a:pPr algn="l" fontAlgn="t"/>
                      <a:r>
                        <a:rPr lang="en-IN" sz="1100" b="0" i="0" u="none" strike="noStrike" dirty="0">
                          <a:solidFill>
                            <a:srgbClr val="000000"/>
                          </a:solidFill>
                          <a:effectLst/>
                          <a:latin typeface="IBM Plex Sans Text" panose="020B0503050203000203" pitchFamily="34" charset="0"/>
                        </a:rPr>
                        <a:t>3 to 4</a:t>
                      </a:r>
                    </a:p>
                  </a:txBody>
                  <a:tcPr marL="5735" marR="5735" marT="573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862049" rtl="0" eaLnBrk="1" latinLnBrk="0" hangingPunct="1">
                        <a:defRPr sz="1697" kern="1200">
                          <a:solidFill>
                            <a:schemeClr val="tx1"/>
                          </a:solidFill>
                          <a:latin typeface="Arial"/>
                        </a:defRPr>
                      </a:lvl1pPr>
                      <a:lvl2pPr marL="431024" algn="l" defTabSz="862049" rtl="0" eaLnBrk="1" latinLnBrk="0" hangingPunct="1">
                        <a:defRPr sz="1697" kern="1200">
                          <a:solidFill>
                            <a:schemeClr val="tx1"/>
                          </a:solidFill>
                          <a:latin typeface="Arial"/>
                        </a:defRPr>
                      </a:lvl2pPr>
                      <a:lvl3pPr marL="862049" algn="l" defTabSz="862049" rtl="0" eaLnBrk="1" latinLnBrk="0" hangingPunct="1">
                        <a:defRPr sz="1697" kern="1200">
                          <a:solidFill>
                            <a:schemeClr val="tx1"/>
                          </a:solidFill>
                          <a:latin typeface="Arial"/>
                        </a:defRPr>
                      </a:lvl3pPr>
                      <a:lvl4pPr marL="1293073" algn="l" defTabSz="862049" rtl="0" eaLnBrk="1" latinLnBrk="0" hangingPunct="1">
                        <a:defRPr sz="1697" kern="1200">
                          <a:solidFill>
                            <a:schemeClr val="tx1"/>
                          </a:solidFill>
                          <a:latin typeface="Arial"/>
                        </a:defRPr>
                      </a:lvl4pPr>
                      <a:lvl5pPr marL="1724097" algn="l" defTabSz="862049" rtl="0" eaLnBrk="1" latinLnBrk="0" hangingPunct="1">
                        <a:defRPr sz="1697" kern="1200">
                          <a:solidFill>
                            <a:schemeClr val="tx1"/>
                          </a:solidFill>
                          <a:latin typeface="Arial"/>
                        </a:defRPr>
                      </a:lvl5pPr>
                      <a:lvl6pPr marL="2155121" algn="l" defTabSz="862049" rtl="0" eaLnBrk="1" latinLnBrk="0" hangingPunct="1">
                        <a:defRPr sz="1697" kern="1200">
                          <a:solidFill>
                            <a:schemeClr val="tx1"/>
                          </a:solidFill>
                          <a:latin typeface="Arial"/>
                        </a:defRPr>
                      </a:lvl6pPr>
                      <a:lvl7pPr marL="2586146" algn="l" defTabSz="862049" rtl="0" eaLnBrk="1" latinLnBrk="0" hangingPunct="1">
                        <a:defRPr sz="1697" kern="1200">
                          <a:solidFill>
                            <a:schemeClr val="tx1"/>
                          </a:solidFill>
                          <a:latin typeface="Arial"/>
                        </a:defRPr>
                      </a:lvl7pPr>
                      <a:lvl8pPr marL="3017170" algn="l" defTabSz="862049" rtl="0" eaLnBrk="1" latinLnBrk="0" hangingPunct="1">
                        <a:defRPr sz="1697" kern="1200">
                          <a:solidFill>
                            <a:schemeClr val="tx1"/>
                          </a:solidFill>
                          <a:latin typeface="Arial"/>
                        </a:defRPr>
                      </a:lvl8pPr>
                      <a:lvl9pPr marL="3448194" algn="l" defTabSz="862049" rtl="0" eaLnBrk="1" latinLnBrk="0" hangingPunct="1">
                        <a:defRPr sz="1697" kern="1200">
                          <a:solidFill>
                            <a:schemeClr val="tx1"/>
                          </a:solidFill>
                          <a:latin typeface="Arial"/>
                        </a:defRPr>
                      </a:lvl9pPr>
                    </a:lstStyle>
                    <a:p>
                      <a:pPr algn="l" fontAlgn="t"/>
                      <a:r>
                        <a:rPr lang="en-IN" sz="1100" b="0" i="0" u="none" strike="noStrike" dirty="0">
                          <a:solidFill>
                            <a:srgbClr val="000000"/>
                          </a:solidFill>
                          <a:effectLst/>
                          <a:latin typeface="IBM Plex Sans Text" panose="020B0503050203000203" pitchFamily="34" charset="0"/>
                        </a:rPr>
                        <a:t>More than 4</a:t>
                      </a:r>
                    </a:p>
                  </a:txBody>
                  <a:tcPr marL="5735" marR="5735" marT="573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7"/>
                  </a:ext>
                </a:extLst>
              </a:tr>
              <a:tr h="279429">
                <a:tc vMerge="1">
                  <a:txBody>
                    <a:bodyPr/>
                    <a:lstStyle/>
                    <a:p>
                      <a:endParaRPr lang="en-IN"/>
                    </a:p>
                  </a:txBody>
                  <a:tcPr/>
                </a:tc>
                <a:tc>
                  <a:txBody>
                    <a:bodyPr/>
                    <a:lstStyle>
                      <a:lvl1pPr marL="0" algn="l" defTabSz="862049" rtl="0" eaLnBrk="1" latinLnBrk="0" hangingPunct="1">
                        <a:defRPr sz="1697" kern="1200">
                          <a:solidFill>
                            <a:schemeClr val="tx1"/>
                          </a:solidFill>
                          <a:latin typeface="Arial"/>
                        </a:defRPr>
                      </a:lvl1pPr>
                      <a:lvl2pPr marL="431024" algn="l" defTabSz="862049" rtl="0" eaLnBrk="1" latinLnBrk="0" hangingPunct="1">
                        <a:defRPr sz="1697" kern="1200">
                          <a:solidFill>
                            <a:schemeClr val="tx1"/>
                          </a:solidFill>
                          <a:latin typeface="Arial"/>
                        </a:defRPr>
                      </a:lvl2pPr>
                      <a:lvl3pPr marL="862049" algn="l" defTabSz="862049" rtl="0" eaLnBrk="1" latinLnBrk="0" hangingPunct="1">
                        <a:defRPr sz="1697" kern="1200">
                          <a:solidFill>
                            <a:schemeClr val="tx1"/>
                          </a:solidFill>
                          <a:latin typeface="Arial"/>
                        </a:defRPr>
                      </a:lvl3pPr>
                      <a:lvl4pPr marL="1293073" algn="l" defTabSz="862049" rtl="0" eaLnBrk="1" latinLnBrk="0" hangingPunct="1">
                        <a:defRPr sz="1697" kern="1200">
                          <a:solidFill>
                            <a:schemeClr val="tx1"/>
                          </a:solidFill>
                          <a:latin typeface="Arial"/>
                        </a:defRPr>
                      </a:lvl4pPr>
                      <a:lvl5pPr marL="1724097" algn="l" defTabSz="862049" rtl="0" eaLnBrk="1" latinLnBrk="0" hangingPunct="1">
                        <a:defRPr sz="1697" kern="1200">
                          <a:solidFill>
                            <a:schemeClr val="tx1"/>
                          </a:solidFill>
                          <a:latin typeface="Arial"/>
                        </a:defRPr>
                      </a:lvl5pPr>
                      <a:lvl6pPr marL="2155121" algn="l" defTabSz="862049" rtl="0" eaLnBrk="1" latinLnBrk="0" hangingPunct="1">
                        <a:defRPr sz="1697" kern="1200">
                          <a:solidFill>
                            <a:schemeClr val="tx1"/>
                          </a:solidFill>
                          <a:latin typeface="Arial"/>
                        </a:defRPr>
                      </a:lvl6pPr>
                      <a:lvl7pPr marL="2586146" algn="l" defTabSz="862049" rtl="0" eaLnBrk="1" latinLnBrk="0" hangingPunct="1">
                        <a:defRPr sz="1697" kern="1200">
                          <a:solidFill>
                            <a:schemeClr val="tx1"/>
                          </a:solidFill>
                          <a:latin typeface="Arial"/>
                        </a:defRPr>
                      </a:lvl7pPr>
                      <a:lvl8pPr marL="3017170" algn="l" defTabSz="862049" rtl="0" eaLnBrk="1" latinLnBrk="0" hangingPunct="1">
                        <a:defRPr sz="1697" kern="1200">
                          <a:solidFill>
                            <a:schemeClr val="tx1"/>
                          </a:solidFill>
                          <a:latin typeface="Arial"/>
                        </a:defRPr>
                      </a:lvl8pPr>
                      <a:lvl9pPr marL="3448194" algn="l" defTabSz="862049" rtl="0" eaLnBrk="1" latinLnBrk="0" hangingPunct="1">
                        <a:defRPr sz="1697" kern="1200">
                          <a:solidFill>
                            <a:schemeClr val="tx1"/>
                          </a:solidFill>
                          <a:latin typeface="Arial"/>
                        </a:defRPr>
                      </a:lvl9pPr>
                    </a:lstStyle>
                    <a:p>
                      <a:pPr algn="l" fontAlgn="t"/>
                      <a:r>
                        <a:rPr lang="en-IN" sz="1100" b="0" i="0" u="none" strike="noStrike" dirty="0">
                          <a:solidFill>
                            <a:srgbClr val="000000"/>
                          </a:solidFill>
                          <a:effectLst/>
                          <a:latin typeface="IBM Plex Sans Text" panose="020B0503050203000203" pitchFamily="34" charset="0"/>
                        </a:rPr>
                        <a:t># business rules complexity</a:t>
                      </a:r>
                    </a:p>
                  </a:txBody>
                  <a:tcPr marL="5735" marR="5735" marT="573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862049" rtl="0" eaLnBrk="1" latinLnBrk="0" hangingPunct="1">
                        <a:defRPr sz="1697" kern="1200">
                          <a:solidFill>
                            <a:schemeClr val="tx1"/>
                          </a:solidFill>
                          <a:latin typeface="Arial"/>
                        </a:defRPr>
                      </a:lvl1pPr>
                      <a:lvl2pPr marL="431024" algn="l" defTabSz="862049" rtl="0" eaLnBrk="1" latinLnBrk="0" hangingPunct="1">
                        <a:defRPr sz="1697" kern="1200">
                          <a:solidFill>
                            <a:schemeClr val="tx1"/>
                          </a:solidFill>
                          <a:latin typeface="Arial"/>
                        </a:defRPr>
                      </a:lvl2pPr>
                      <a:lvl3pPr marL="862049" algn="l" defTabSz="862049" rtl="0" eaLnBrk="1" latinLnBrk="0" hangingPunct="1">
                        <a:defRPr sz="1697" kern="1200">
                          <a:solidFill>
                            <a:schemeClr val="tx1"/>
                          </a:solidFill>
                          <a:latin typeface="Arial"/>
                        </a:defRPr>
                      </a:lvl3pPr>
                      <a:lvl4pPr marL="1293073" algn="l" defTabSz="862049" rtl="0" eaLnBrk="1" latinLnBrk="0" hangingPunct="1">
                        <a:defRPr sz="1697" kern="1200">
                          <a:solidFill>
                            <a:schemeClr val="tx1"/>
                          </a:solidFill>
                          <a:latin typeface="Arial"/>
                        </a:defRPr>
                      </a:lvl4pPr>
                      <a:lvl5pPr marL="1724097" algn="l" defTabSz="862049" rtl="0" eaLnBrk="1" latinLnBrk="0" hangingPunct="1">
                        <a:defRPr sz="1697" kern="1200">
                          <a:solidFill>
                            <a:schemeClr val="tx1"/>
                          </a:solidFill>
                          <a:latin typeface="Arial"/>
                        </a:defRPr>
                      </a:lvl5pPr>
                      <a:lvl6pPr marL="2155121" algn="l" defTabSz="862049" rtl="0" eaLnBrk="1" latinLnBrk="0" hangingPunct="1">
                        <a:defRPr sz="1697" kern="1200">
                          <a:solidFill>
                            <a:schemeClr val="tx1"/>
                          </a:solidFill>
                          <a:latin typeface="Arial"/>
                        </a:defRPr>
                      </a:lvl6pPr>
                      <a:lvl7pPr marL="2586146" algn="l" defTabSz="862049" rtl="0" eaLnBrk="1" latinLnBrk="0" hangingPunct="1">
                        <a:defRPr sz="1697" kern="1200">
                          <a:solidFill>
                            <a:schemeClr val="tx1"/>
                          </a:solidFill>
                          <a:latin typeface="Arial"/>
                        </a:defRPr>
                      </a:lvl7pPr>
                      <a:lvl8pPr marL="3017170" algn="l" defTabSz="862049" rtl="0" eaLnBrk="1" latinLnBrk="0" hangingPunct="1">
                        <a:defRPr sz="1697" kern="1200">
                          <a:solidFill>
                            <a:schemeClr val="tx1"/>
                          </a:solidFill>
                          <a:latin typeface="Arial"/>
                        </a:defRPr>
                      </a:lvl8pPr>
                      <a:lvl9pPr marL="3448194" algn="l" defTabSz="862049" rtl="0" eaLnBrk="1" latinLnBrk="0" hangingPunct="1">
                        <a:defRPr sz="1697" kern="1200">
                          <a:solidFill>
                            <a:schemeClr val="tx1"/>
                          </a:solidFill>
                          <a:latin typeface="Arial"/>
                        </a:defRPr>
                      </a:lvl9pPr>
                    </a:lstStyle>
                    <a:p>
                      <a:pPr algn="l" fontAlgn="t"/>
                      <a:r>
                        <a:rPr lang="en-IN" sz="1100" b="0" i="0" u="none" strike="noStrike" dirty="0">
                          <a:solidFill>
                            <a:srgbClr val="000000"/>
                          </a:solidFill>
                          <a:effectLst/>
                          <a:latin typeface="IBM Plex Sans Text" panose="020B0503050203000203" pitchFamily="34" charset="0"/>
                        </a:rPr>
                        <a:t>Simple</a:t>
                      </a:r>
                    </a:p>
                  </a:txBody>
                  <a:tcPr marL="5735" marR="5735" marT="573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862049" rtl="0" eaLnBrk="1" latinLnBrk="0" hangingPunct="1">
                        <a:defRPr sz="1697" kern="1200">
                          <a:solidFill>
                            <a:schemeClr val="tx1"/>
                          </a:solidFill>
                          <a:latin typeface="Arial"/>
                        </a:defRPr>
                      </a:lvl1pPr>
                      <a:lvl2pPr marL="431024" algn="l" defTabSz="862049" rtl="0" eaLnBrk="1" latinLnBrk="0" hangingPunct="1">
                        <a:defRPr sz="1697" kern="1200">
                          <a:solidFill>
                            <a:schemeClr val="tx1"/>
                          </a:solidFill>
                          <a:latin typeface="Arial"/>
                        </a:defRPr>
                      </a:lvl2pPr>
                      <a:lvl3pPr marL="862049" algn="l" defTabSz="862049" rtl="0" eaLnBrk="1" latinLnBrk="0" hangingPunct="1">
                        <a:defRPr sz="1697" kern="1200">
                          <a:solidFill>
                            <a:schemeClr val="tx1"/>
                          </a:solidFill>
                          <a:latin typeface="Arial"/>
                        </a:defRPr>
                      </a:lvl3pPr>
                      <a:lvl4pPr marL="1293073" algn="l" defTabSz="862049" rtl="0" eaLnBrk="1" latinLnBrk="0" hangingPunct="1">
                        <a:defRPr sz="1697" kern="1200">
                          <a:solidFill>
                            <a:schemeClr val="tx1"/>
                          </a:solidFill>
                          <a:latin typeface="Arial"/>
                        </a:defRPr>
                      </a:lvl4pPr>
                      <a:lvl5pPr marL="1724097" algn="l" defTabSz="862049" rtl="0" eaLnBrk="1" latinLnBrk="0" hangingPunct="1">
                        <a:defRPr sz="1697" kern="1200">
                          <a:solidFill>
                            <a:schemeClr val="tx1"/>
                          </a:solidFill>
                          <a:latin typeface="Arial"/>
                        </a:defRPr>
                      </a:lvl5pPr>
                      <a:lvl6pPr marL="2155121" algn="l" defTabSz="862049" rtl="0" eaLnBrk="1" latinLnBrk="0" hangingPunct="1">
                        <a:defRPr sz="1697" kern="1200">
                          <a:solidFill>
                            <a:schemeClr val="tx1"/>
                          </a:solidFill>
                          <a:latin typeface="Arial"/>
                        </a:defRPr>
                      </a:lvl6pPr>
                      <a:lvl7pPr marL="2586146" algn="l" defTabSz="862049" rtl="0" eaLnBrk="1" latinLnBrk="0" hangingPunct="1">
                        <a:defRPr sz="1697" kern="1200">
                          <a:solidFill>
                            <a:schemeClr val="tx1"/>
                          </a:solidFill>
                          <a:latin typeface="Arial"/>
                        </a:defRPr>
                      </a:lvl7pPr>
                      <a:lvl8pPr marL="3017170" algn="l" defTabSz="862049" rtl="0" eaLnBrk="1" latinLnBrk="0" hangingPunct="1">
                        <a:defRPr sz="1697" kern="1200">
                          <a:solidFill>
                            <a:schemeClr val="tx1"/>
                          </a:solidFill>
                          <a:latin typeface="Arial"/>
                        </a:defRPr>
                      </a:lvl8pPr>
                      <a:lvl9pPr marL="3448194" algn="l" defTabSz="862049" rtl="0" eaLnBrk="1" latinLnBrk="0" hangingPunct="1">
                        <a:defRPr sz="1697" kern="1200">
                          <a:solidFill>
                            <a:schemeClr val="tx1"/>
                          </a:solidFill>
                          <a:latin typeface="Arial"/>
                        </a:defRPr>
                      </a:lvl9pPr>
                    </a:lstStyle>
                    <a:p>
                      <a:pPr algn="l" fontAlgn="t"/>
                      <a:r>
                        <a:rPr lang="en-IN" sz="1100" b="0" i="0" u="none" strike="noStrike" dirty="0">
                          <a:solidFill>
                            <a:srgbClr val="000000"/>
                          </a:solidFill>
                          <a:effectLst/>
                          <a:latin typeface="IBM Plex Sans Text" panose="020B0503050203000203" pitchFamily="34" charset="0"/>
                        </a:rPr>
                        <a:t>Medium</a:t>
                      </a:r>
                    </a:p>
                  </a:txBody>
                  <a:tcPr marL="5735" marR="5735" marT="573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862049" rtl="0" eaLnBrk="1" latinLnBrk="0" hangingPunct="1">
                        <a:defRPr sz="1697" kern="1200">
                          <a:solidFill>
                            <a:schemeClr val="tx1"/>
                          </a:solidFill>
                          <a:latin typeface="Arial"/>
                        </a:defRPr>
                      </a:lvl1pPr>
                      <a:lvl2pPr marL="431024" algn="l" defTabSz="862049" rtl="0" eaLnBrk="1" latinLnBrk="0" hangingPunct="1">
                        <a:defRPr sz="1697" kern="1200">
                          <a:solidFill>
                            <a:schemeClr val="tx1"/>
                          </a:solidFill>
                          <a:latin typeface="Arial"/>
                        </a:defRPr>
                      </a:lvl2pPr>
                      <a:lvl3pPr marL="862049" algn="l" defTabSz="862049" rtl="0" eaLnBrk="1" latinLnBrk="0" hangingPunct="1">
                        <a:defRPr sz="1697" kern="1200">
                          <a:solidFill>
                            <a:schemeClr val="tx1"/>
                          </a:solidFill>
                          <a:latin typeface="Arial"/>
                        </a:defRPr>
                      </a:lvl3pPr>
                      <a:lvl4pPr marL="1293073" algn="l" defTabSz="862049" rtl="0" eaLnBrk="1" latinLnBrk="0" hangingPunct="1">
                        <a:defRPr sz="1697" kern="1200">
                          <a:solidFill>
                            <a:schemeClr val="tx1"/>
                          </a:solidFill>
                          <a:latin typeface="Arial"/>
                        </a:defRPr>
                      </a:lvl4pPr>
                      <a:lvl5pPr marL="1724097" algn="l" defTabSz="862049" rtl="0" eaLnBrk="1" latinLnBrk="0" hangingPunct="1">
                        <a:defRPr sz="1697" kern="1200">
                          <a:solidFill>
                            <a:schemeClr val="tx1"/>
                          </a:solidFill>
                          <a:latin typeface="Arial"/>
                        </a:defRPr>
                      </a:lvl5pPr>
                      <a:lvl6pPr marL="2155121" algn="l" defTabSz="862049" rtl="0" eaLnBrk="1" latinLnBrk="0" hangingPunct="1">
                        <a:defRPr sz="1697" kern="1200">
                          <a:solidFill>
                            <a:schemeClr val="tx1"/>
                          </a:solidFill>
                          <a:latin typeface="Arial"/>
                        </a:defRPr>
                      </a:lvl6pPr>
                      <a:lvl7pPr marL="2586146" algn="l" defTabSz="862049" rtl="0" eaLnBrk="1" latinLnBrk="0" hangingPunct="1">
                        <a:defRPr sz="1697" kern="1200">
                          <a:solidFill>
                            <a:schemeClr val="tx1"/>
                          </a:solidFill>
                          <a:latin typeface="Arial"/>
                        </a:defRPr>
                      </a:lvl7pPr>
                      <a:lvl8pPr marL="3017170" algn="l" defTabSz="862049" rtl="0" eaLnBrk="1" latinLnBrk="0" hangingPunct="1">
                        <a:defRPr sz="1697" kern="1200">
                          <a:solidFill>
                            <a:schemeClr val="tx1"/>
                          </a:solidFill>
                          <a:latin typeface="Arial"/>
                        </a:defRPr>
                      </a:lvl8pPr>
                      <a:lvl9pPr marL="3448194" algn="l" defTabSz="862049" rtl="0" eaLnBrk="1" latinLnBrk="0" hangingPunct="1">
                        <a:defRPr sz="1697" kern="1200">
                          <a:solidFill>
                            <a:schemeClr val="tx1"/>
                          </a:solidFill>
                          <a:latin typeface="Arial"/>
                        </a:defRPr>
                      </a:lvl9pPr>
                    </a:lstStyle>
                    <a:p>
                      <a:pPr algn="l" fontAlgn="t"/>
                      <a:r>
                        <a:rPr lang="en-IN" sz="1100" b="0" i="0" u="none" strike="noStrike" dirty="0">
                          <a:solidFill>
                            <a:srgbClr val="000000"/>
                          </a:solidFill>
                          <a:effectLst/>
                          <a:latin typeface="IBM Plex Sans Text" panose="020B0503050203000203" pitchFamily="34" charset="0"/>
                        </a:rPr>
                        <a:t>Complex</a:t>
                      </a:r>
                    </a:p>
                  </a:txBody>
                  <a:tcPr marL="5735" marR="5735" marT="573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8"/>
                  </a:ext>
                </a:extLst>
              </a:tr>
            </a:tbl>
          </a:graphicData>
        </a:graphic>
      </p:graphicFrame>
      <p:sp>
        <p:nvSpPr>
          <p:cNvPr id="56" name="Text Placeholder 3"/>
          <p:cNvSpPr txBox="1">
            <a:spLocks/>
          </p:cNvSpPr>
          <p:nvPr/>
        </p:nvSpPr>
        <p:spPr bwMode="auto">
          <a:xfrm>
            <a:off x="130168" y="4733452"/>
            <a:ext cx="7091295" cy="1789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Lst>
        </p:spPr>
        <p:txBody>
          <a:bodyPr vert="horz" wrap="square" lIns="0" tIns="0" rIns="0" bIns="0" numCol="1" anchor="t" anchorCtr="0" compatLnSpc="1">
            <a:prstTxWarp prst="textNoShape">
              <a:avLst/>
            </a:prstTxWarp>
          </a:bodyPr>
          <a:lstStyle>
            <a:lvl1pPr algn="l" defTabSz="913210" rtl="0" eaLnBrk="1" fontAlgn="base" hangingPunct="1">
              <a:spcBef>
                <a:spcPts val="900"/>
              </a:spcBef>
              <a:spcAft>
                <a:spcPct val="0"/>
              </a:spcAft>
              <a:buClr>
                <a:srgbClr val="6D6E70"/>
              </a:buClr>
              <a:buSzPct val="90000"/>
              <a:buFont typeface="Wingdings" panose="05000000000000000000" pitchFamily="2" charset="2"/>
              <a:defRPr sz="825">
                <a:solidFill>
                  <a:srgbClr val="575855"/>
                </a:solidFill>
                <a:latin typeface="+mj-lt"/>
                <a:ea typeface="HelvNeue Light for IBM"/>
                <a:cs typeface="HelvNeue Light for IBM"/>
                <a:sym typeface="HelvNeue Light for IBM"/>
              </a:defRPr>
            </a:lvl1pPr>
            <a:lvl2pPr algn="l" defTabSz="913210" rtl="0" eaLnBrk="1" fontAlgn="base" hangingPunct="1">
              <a:spcBef>
                <a:spcPts val="900"/>
              </a:spcBef>
              <a:spcAft>
                <a:spcPct val="0"/>
              </a:spcAft>
              <a:buClr>
                <a:srgbClr val="6D6E70"/>
              </a:buClr>
              <a:buSzPct val="90000"/>
              <a:buFont typeface="Wingdings" panose="05000000000000000000" pitchFamily="2" charset="2"/>
              <a:defRPr sz="825">
                <a:solidFill>
                  <a:srgbClr val="6D6E70"/>
                </a:solidFill>
                <a:latin typeface="+mj-lt"/>
                <a:ea typeface="HelvNeue Light for IBM"/>
                <a:cs typeface="HelvNeue Light for IBM"/>
                <a:sym typeface="HelvNeue Light for IBM"/>
              </a:defRPr>
            </a:lvl2pPr>
            <a:lvl3pPr marL="682229" algn="l" defTabSz="913210" rtl="0" eaLnBrk="1" fontAlgn="base" hangingPunct="1">
              <a:spcBef>
                <a:spcPts val="900"/>
              </a:spcBef>
              <a:spcAft>
                <a:spcPct val="0"/>
              </a:spcAft>
              <a:buClr>
                <a:srgbClr val="6D6E70"/>
              </a:buClr>
              <a:buSzPct val="90000"/>
              <a:buFont typeface="Wingdings" panose="05000000000000000000" pitchFamily="2" charset="2"/>
              <a:defRPr sz="1575">
                <a:solidFill>
                  <a:srgbClr val="6D6E70"/>
                </a:solidFill>
                <a:latin typeface="HelvNeue Light for IBM"/>
                <a:ea typeface="HelvNeue Light for IBM"/>
                <a:cs typeface="HelvNeue Light for IBM"/>
                <a:sym typeface="HelvNeue Light for IBM"/>
              </a:defRPr>
            </a:lvl3pPr>
            <a:lvl4pPr algn="l" defTabSz="913210" rtl="0" eaLnBrk="1" fontAlgn="base" hangingPunct="1">
              <a:lnSpc>
                <a:spcPct val="110000"/>
              </a:lnSpc>
              <a:spcBef>
                <a:spcPts val="1303"/>
              </a:spcBef>
              <a:spcAft>
                <a:spcPct val="0"/>
              </a:spcAft>
              <a:buClr>
                <a:srgbClr val="6D6E70"/>
              </a:buClr>
              <a:buFont typeface="Wingdings" panose="05000000000000000000" pitchFamily="2" charset="2"/>
              <a:defRPr sz="750">
                <a:solidFill>
                  <a:srgbClr val="575855"/>
                </a:solidFill>
                <a:latin typeface="+mj-lt"/>
                <a:ea typeface="HelvNeue Light for IBM"/>
                <a:cs typeface="HelvNeue Light for IBM"/>
                <a:sym typeface="HelvNeue Light for IBM"/>
              </a:defRPr>
            </a:lvl4pPr>
            <a:lvl5pPr marL="1539479" indent="-163116" algn="l" defTabSz="913210" rtl="0" eaLnBrk="1" fontAlgn="base" hangingPunct="1">
              <a:spcBef>
                <a:spcPts val="900"/>
              </a:spcBef>
              <a:spcAft>
                <a:spcPct val="0"/>
              </a:spcAft>
              <a:buClr>
                <a:srgbClr val="6D6E70"/>
              </a:buClr>
              <a:buSzPct val="100000"/>
              <a:buFont typeface="Wingdings" panose="05000000000000000000" pitchFamily="2" charset="2"/>
              <a:buChar char="»"/>
              <a:defRPr sz="1575">
                <a:solidFill>
                  <a:srgbClr val="6D6E70"/>
                </a:solidFill>
                <a:latin typeface="HelvNeue Light for IBM"/>
                <a:ea typeface="HelvNeue Light for IBM"/>
                <a:cs typeface="HelvNeue Light for IBM"/>
                <a:sym typeface="HelvNeue Light for IBM"/>
              </a:defRPr>
            </a:lvl5pPr>
            <a:lvl6pPr marL="1996926" marR="0" indent="-163501" algn="l" defTabSz="914333" rtl="0" eaLnBrk="1" latinLnBrk="0" hangingPunct="1">
              <a:lnSpc>
                <a:spcPct val="100000"/>
              </a:lnSpc>
              <a:spcBef>
                <a:spcPts val="900"/>
              </a:spcBef>
              <a:spcAft>
                <a:spcPts val="0"/>
              </a:spcAft>
              <a:buClr>
                <a:srgbClr val="6D6E70"/>
              </a:buClr>
              <a:buSzPct val="100000"/>
              <a:buFont typeface="Wingdings"/>
              <a:buChar char="»"/>
              <a:tabLst/>
              <a:defRPr sz="1600" b="0" i="0" u="none" strike="noStrike" cap="none" spc="0" baseline="0">
                <a:ln>
                  <a:noFill/>
                </a:ln>
                <a:solidFill>
                  <a:srgbClr val="6D6E70"/>
                </a:solidFill>
                <a:uFillTx/>
                <a:latin typeface="HelvNeue Light for IBM"/>
                <a:ea typeface="HelvNeue Light for IBM"/>
                <a:cs typeface="HelvNeue Light for IBM"/>
                <a:sym typeface="HelvNeue Light for IBM"/>
              </a:defRPr>
            </a:lvl6pPr>
            <a:lvl7pPr marL="2454093" marR="0" indent="-163501" algn="l" defTabSz="914333" rtl="0" eaLnBrk="1" latinLnBrk="0" hangingPunct="1">
              <a:lnSpc>
                <a:spcPct val="100000"/>
              </a:lnSpc>
              <a:spcBef>
                <a:spcPts val="900"/>
              </a:spcBef>
              <a:spcAft>
                <a:spcPts val="0"/>
              </a:spcAft>
              <a:buClr>
                <a:srgbClr val="6D6E70"/>
              </a:buClr>
              <a:buSzPct val="100000"/>
              <a:buFont typeface="Wingdings"/>
              <a:buChar char="»"/>
              <a:tabLst/>
              <a:defRPr sz="1600" b="0" i="0" u="none" strike="noStrike" cap="none" spc="0" baseline="0">
                <a:ln>
                  <a:noFill/>
                </a:ln>
                <a:solidFill>
                  <a:srgbClr val="6D6E70"/>
                </a:solidFill>
                <a:uFillTx/>
                <a:latin typeface="HelvNeue Light for IBM"/>
                <a:ea typeface="HelvNeue Light for IBM"/>
                <a:cs typeface="HelvNeue Light for IBM"/>
                <a:sym typeface="HelvNeue Light for IBM"/>
              </a:defRPr>
            </a:lvl7pPr>
            <a:lvl8pPr marL="2911259" marR="0" indent="-163501" algn="l" defTabSz="914333" rtl="0" eaLnBrk="1" latinLnBrk="0" hangingPunct="1">
              <a:lnSpc>
                <a:spcPct val="100000"/>
              </a:lnSpc>
              <a:spcBef>
                <a:spcPts val="900"/>
              </a:spcBef>
              <a:spcAft>
                <a:spcPts val="0"/>
              </a:spcAft>
              <a:buClr>
                <a:srgbClr val="6D6E70"/>
              </a:buClr>
              <a:buSzPct val="100000"/>
              <a:buFont typeface="Wingdings"/>
              <a:buChar char="»"/>
              <a:tabLst/>
              <a:defRPr sz="1600" b="0" i="0" u="none" strike="noStrike" cap="none" spc="0" baseline="0">
                <a:ln>
                  <a:noFill/>
                </a:ln>
                <a:solidFill>
                  <a:srgbClr val="6D6E70"/>
                </a:solidFill>
                <a:uFillTx/>
                <a:latin typeface="HelvNeue Light for IBM"/>
                <a:ea typeface="HelvNeue Light for IBM"/>
                <a:cs typeface="HelvNeue Light for IBM"/>
                <a:sym typeface="HelvNeue Light for IBM"/>
              </a:defRPr>
            </a:lvl8pPr>
            <a:lvl9pPr marL="3368425" marR="0" indent="-163501" algn="l" defTabSz="914333" rtl="0" eaLnBrk="1" latinLnBrk="0" hangingPunct="1">
              <a:lnSpc>
                <a:spcPct val="100000"/>
              </a:lnSpc>
              <a:spcBef>
                <a:spcPts val="900"/>
              </a:spcBef>
              <a:spcAft>
                <a:spcPts val="0"/>
              </a:spcAft>
              <a:buClr>
                <a:srgbClr val="6D6E70"/>
              </a:buClr>
              <a:buSzPct val="100000"/>
              <a:buFont typeface="Wingdings"/>
              <a:buChar char="»"/>
              <a:tabLst/>
              <a:defRPr sz="1600" b="0" i="0" u="none" strike="noStrike" cap="none" spc="0" baseline="0">
                <a:ln>
                  <a:noFill/>
                </a:ln>
                <a:solidFill>
                  <a:srgbClr val="6D6E70"/>
                </a:solidFill>
                <a:uFillTx/>
                <a:latin typeface="HelvNeue Light for IBM"/>
                <a:ea typeface="HelvNeue Light for IBM"/>
                <a:cs typeface="HelvNeue Light for IBM"/>
                <a:sym typeface="HelvNeue Light for IBM"/>
              </a:defRPr>
            </a:lvl9pPr>
          </a:lstStyle>
          <a:p>
            <a:pPr marL="0" marR="0" lvl="0" indent="0" algn="l" defTabSz="913210" rtl="0" eaLnBrk="1" fontAlgn="base" latinLnBrk="0" hangingPunct="1">
              <a:lnSpc>
                <a:spcPct val="100000"/>
              </a:lnSpc>
              <a:spcBef>
                <a:spcPts val="200"/>
              </a:spcBef>
              <a:spcAft>
                <a:spcPts val="200"/>
              </a:spcAft>
              <a:buClr>
                <a:srgbClr val="6D6E70"/>
              </a:buClr>
              <a:buSzPct val="90000"/>
              <a:buFont typeface="Wingdings" panose="05000000000000000000" pitchFamily="2" charset="2"/>
              <a:buNone/>
              <a:tabLst/>
              <a:defRPr/>
            </a:pPr>
            <a:r>
              <a:rPr kumimoji="0" lang="en-US" sz="1600" b="0" i="0" u="none" strike="noStrike" kern="0" cap="none" spc="0" normalizeH="0" baseline="0" noProof="0" dirty="0">
                <a:ln>
                  <a:noFill/>
                </a:ln>
                <a:solidFill>
                  <a:prstClr val="black"/>
                </a:solidFill>
                <a:effectLst/>
                <a:uLnTx/>
                <a:uFillTx/>
                <a:latin typeface="Arial"/>
                <a:sym typeface="HelvNeue Light for IBM"/>
              </a:rPr>
              <a:t>UI Estimation Model (attached workbook) provides:</a:t>
            </a:r>
          </a:p>
          <a:p>
            <a:pPr marL="139700" marR="0" lvl="0" indent="-139700" algn="l" defTabSz="913210" rtl="0" eaLnBrk="1" fontAlgn="base" latinLnBrk="0" hangingPunct="1">
              <a:lnSpc>
                <a:spcPct val="100000"/>
              </a:lnSpc>
              <a:spcBef>
                <a:spcPts val="200"/>
              </a:spcBef>
              <a:spcAft>
                <a:spcPts val="200"/>
              </a:spcAft>
              <a:buClr>
                <a:srgbClr val="6D6E70"/>
              </a:buClr>
              <a:buSzPct val="90000"/>
              <a:buFont typeface="Arial" charset="0"/>
              <a:buChar char="•"/>
              <a:tabLst/>
              <a:defRPr/>
            </a:pPr>
            <a:endParaRPr kumimoji="0" lang="en-US" sz="1600" b="0" i="0" u="none" strike="noStrike" kern="0" cap="none" spc="0" normalizeH="0" baseline="0" noProof="0" dirty="0">
              <a:ln>
                <a:noFill/>
              </a:ln>
              <a:solidFill>
                <a:prstClr val="black"/>
              </a:solidFill>
              <a:effectLst/>
              <a:uLnTx/>
              <a:uFillTx/>
              <a:latin typeface="Arial"/>
              <a:sym typeface="HelvNeue Light for IBM"/>
            </a:endParaRPr>
          </a:p>
          <a:p>
            <a:pPr marL="139700" marR="0" lvl="0" indent="-139700" algn="l" defTabSz="913210" rtl="0" eaLnBrk="1" fontAlgn="base" latinLnBrk="0" hangingPunct="1">
              <a:lnSpc>
                <a:spcPct val="100000"/>
              </a:lnSpc>
              <a:spcBef>
                <a:spcPts val="200"/>
              </a:spcBef>
              <a:spcAft>
                <a:spcPts val="200"/>
              </a:spcAft>
              <a:buClr>
                <a:srgbClr val="6D6E70"/>
              </a:buClr>
              <a:buSzPct val="90000"/>
              <a:buFont typeface="Arial" charset="0"/>
              <a:buChar char="•"/>
              <a:tabLst/>
              <a:defRPr/>
            </a:pPr>
            <a:r>
              <a:rPr kumimoji="0" lang="en-US" sz="1600" b="0" i="0" u="none" strike="noStrike" kern="0" cap="none" spc="0" normalizeH="0" baseline="0" noProof="0" dirty="0">
                <a:ln>
                  <a:noFill/>
                </a:ln>
                <a:solidFill>
                  <a:prstClr val="black"/>
                </a:solidFill>
                <a:effectLst/>
                <a:uLnTx/>
                <a:uFillTx/>
                <a:latin typeface="Arial"/>
                <a:sym typeface="HelvNeue Light for IBM"/>
              </a:rPr>
              <a:t>Estimation for UI application based T Shirt Sizes (simple, medium and large)</a:t>
            </a:r>
          </a:p>
          <a:p>
            <a:pPr marL="139700" marR="0" lvl="0" indent="-139700" algn="l" defTabSz="913210" rtl="0" eaLnBrk="1" fontAlgn="base" latinLnBrk="0" hangingPunct="1">
              <a:lnSpc>
                <a:spcPct val="100000"/>
              </a:lnSpc>
              <a:spcBef>
                <a:spcPts val="200"/>
              </a:spcBef>
              <a:spcAft>
                <a:spcPts val="200"/>
              </a:spcAft>
              <a:buClr>
                <a:srgbClr val="6D6E70"/>
              </a:buClr>
              <a:buSzPct val="90000"/>
              <a:buFont typeface="Arial" charset="0"/>
              <a:buChar char="•"/>
              <a:tabLst/>
              <a:defRPr/>
            </a:pPr>
            <a:r>
              <a:rPr kumimoji="0" lang="en-US" sz="1600" b="0" i="0" u="none" strike="noStrike" kern="0" cap="none" spc="0" normalizeH="0" baseline="0" noProof="0" dirty="0">
                <a:ln>
                  <a:noFill/>
                </a:ln>
                <a:solidFill>
                  <a:prstClr val="black"/>
                </a:solidFill>
                <a:effectLst/>
                <a:uLnTx/>
                <a:uFillTx/>
                <a:latin typeface="Arial"/>
                <a:sym typeface="HelvNeue Light for IBM"/>
              </a:rPr>
              <a:t>Guidance on one time effort estimation</a:t>
            </a:r>
          </a:p>
          <a:p>
            <a:pPr marL="139700" marR="0" lvl="0" indent="-139700" algn="l" defTabSz="913210" rtl="0" eaLnBrk="1" fontAlgn="base" latinLnBrk="0" hangingPunct="1">
              <a:lnSpc>
                <a:spcPct val="100000"/>
              </a:lnSpc>
              <a:spcBef>
                <a:spcPts val="200"/>
              </a:spcBef>
              <a:spcAft>
                <a:spcPts val="200"/>
              </a:spcAft>
              <a:buClr>
                <a:srgbClr val="6D6E70"/>
              </a:buClr>
              <a:buSzPct val="90000"/>
              <a:buFont typeface="Arial" charset="0"/>
              <a:buChar char="•"/>
              <a:tabLst/>
              <a:defRPr/>
            </a:pPr>
            <a:r>
              <a:rPr kumimoji="0" lang="en-US" sz="1600" b="0" i="0" u="none" strike="noStrike" kern="0" cap="none" spc="0" normalizeH="0" baseline="0" noProof="0" dirty="0">
                <a:ln>
                  <a:noFill/>
                </a:ln>
                <a:solidFill>
                  <a:prstClr val="black"/>
                </a:solidFill>
                <a:effectLst/>
                <a:uLnTx/>
                <a:uFillTx/>
                <a:latin typeface="Arial"/>
                <a:sym typeface="HelvNeue Light for IBM"/>
              </a:rPr>
              <a:t>Total DCUT Effort estimation</a:t>
            </a:r>
          </a:p>
          <a:p>
            <a:pPr marL="139700" marR="0" lvl="0" indent="-139700" algn="l" defTabSz="913210" rtl="0" eaLnBrk="1" fontAlgn="base" latinLnBrk="0" hangingPunct="1">
              <a:lnSpc>
                <a:spcPct val="100000"/>
              </a:lnSpc>
              <a:spcBef>
                <a:spcPts val="200"/>
              </a:spcBef>
              <a:spcAft>
                <a:spcPts val="200"/>
              </a:spcAft>
              <a:buClr>
                <a:srgbClr val="6D6E70"/>
              </a:buClr>
              <a:buSzPct val="90000"/>
              <a:buFont typeface="Arial" charset="0"/>
              <a:buChar char="•"/>
              <a:tabLst/>
              <a:defRPr/>
            </a:pPr>
            <a:r>
              <a:rPr kumimoji="0" lang="en-US" sz="1600" b="0" i="0" u="none" strike="noStrike" kern="0" cap="none" spc="0" normalizeH="0" baseline="0" noProof="0" dirty="0">
                <a:ln>
                  <a:noFill/>
                </a:ln>
                <a:solidFill>
                  <a:prstClr val="black"/>
                </a:solidFill>
                <a:effectLst/>
                <a:uLnTx/>
                <a:uFillTx/>
                <a:latin typeface="Arial"/>
                <a:sym typeface="HelvNeue Light for IBM"/>
              </a:rPr>
              <a:t>UI Squad Productivity calculation</a:t>
            </a:r>
          </a:p>
        </p:txBody>
      </p:sp>
      <p:graphicFrame>
        <p:nvGraphicFramePr>
          <p:cNvPr id="57" name="Object 56"/>
          <p:cNvGraphicFramePr>
            <a:graphicFrameLocks noChangeAspect="1"/>
          </p:cNvGraphicFramePr>
          <p:nvPr>
            <p:extLst>
              <p:ext uri="{D42A27DB-BD31-4B8C-83A1-F6EECF244321}">
                <p14:modId xmlns:p14="http://schemas.microsoft.com/office/powerpoint/2010/main" val="1366717874"/>
              </p:ext>
            </p:extLst>
          </p:nvPr>
        </p:nvGraphicFramePr>
        <p:xfrm>
          <a:off x="10942739" y="5320078"/>
          <a:ext cx="914400" cy="792163"/>
        </p:xfrm>
        <a:graphic>
          <a:graphicData uri="http://schemas.openxmlformats.org/presentationml/2006/ole">
            <mc:AlternateContent xmlns:mc="http://schemas.openxmlformats.org/markup-compatibility/2006">
              <mc:Choice xmlns:v="urn:schemas-microsoft-com:vml" Requires="v">
                <p:oleObj spid="_x0000_s5177" name="Worksheet" showAsIcon="1" r:id="rId4" imgW="914400" imgH="792360" progId="Excel.Sheet.12">
                  <p:embed/>
                </p:oleObj>
              </mc:Choice>
              <mc:Fallback>
                <p:oleObj name="Worksheet" showAsIcon="1" r:id="rId4" imgW="914400" imgH="792360" progId="Excel.Sheet.12">
                  <p:embed/>
                  <p:pic>
                    <p:nvPicPr>
                      <p:cNvPr id="0" name=""/>
                      <p:cNvPicPr/>
                      <p:nvPr/>
                    </p:nvPicPr>
                    <p:blipFill>
                      <a:blip r:embed="rId5"/>
                      <a:stretch>
                        <a:fillRect/>
                      </a:stretch>
                    </p:blipFill>
                    <p:spPr>
                      <a:xfrm>
                        <a:off x="10942739" y="5320078"/>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262169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2A4E6-45AA-4113-AE57-7AFD11D4E3F8}"/>
              </a:ext>
            </a:extLst>
          </p:cNvPr>
          <p:cNvSpPr>
            <a:spLocks noGrp="1"/>
          </p:cNvSpPr>
          <p:nvPr>
            <p:ph type="title"/>
          </p:nvPr>
        </p:nvSpPr>
        <p:spPr>
          <a:xfrm>
            <a:off x="113148" y="59436"/>
            <a:ext cx="4754418" cy="447466"/>
          </a:xfrm>
        </p:spPr>
        <p:txBody>
          <a:bodyPr/>
          <a:lstStyle/>
          <a:p>
            <a:r>
              <a:rPr lang="en-US" b="1" dirty="0">
                <a:solidFill>
                  <a:schemeClr val="bg1"/>
                </a:solidFill>
              </a:rPr>
              <a:t>Sizing &amp; Estimation</a:t>
            </a:r>
          </a:p>
        </p:txBody>
      </p:sp>
      <p:sp>
        <p:nvSpPr>
          <p:cNvPr id="6" name="Content Placeholder 5">
            <a:extLst>
              <a:ext uri="{FF2B5EF4-FFF2-40B4-BE49-F238E27FC236}">
                <a16:creationId xmlns:a16="http://schemas.microsoft.com/office/drawing/2014/main" id="{083FF01E-A527-4916-B907-C969BEB84BCE}"/>
              </a:ext>
            </a:extLst>
          </p:cNvPr>
          <p:cNvSpPr txBox="1">
            <a:spLocks/>
          </p:cNvSpPr>
          <p:nvPr/>
        </p:nvSpPr>
        <p:spPr>
          <a:xfrm>
            <a:off x="73896" y="731114"/>
            <a:ext cx="12210722" cy="363946"/>
          </a:xfrm>
          <a:prstGeom prst="rect">
            <a:avLst/>
          </a:prstGeom>
        </p:spPr>
        <p:txBody>
          <a:bodyPr>
            <a:noAutofit/>
          </a:bodyPr>
          <a:lstStyle>
            <a:defPPr>
              <a:defRPr lang="en-US"/>
            </a:defPPr>
            <a:lvl1pPr indent="0" fontAlgn="base">
              <a:spcBef>
                <a:spcPct val="40000"/>
              </a:spcBef>
              <a:spcAft>
                <a:spcPct val="0"/>
              </a:spcAft>
              <a:buClr>
                <a:srgbClr val="20D5D2"/>
              </a:buClr>
              <a:buFont typeface="Wingdings" panose="05000000000000000000" pitchFamily="2" charset="2"/>
              <a:buNone/>
              <a:defRPr sz="1600" b="1" i="1">
                <a:solidFill>
                  <a:prstClr val="white"/>
                </a:solidFill>
                <a:cs typeface="Arial" panose="020B0604020202020204" pitchFamily="34" charset="0"/>
              </a:defRPr>
            </a:lvl1pPr>
            <a:lvl2pPr marL="536575" indent="-179388" fontAlgn="base">
              <a:spcBef>
                <a:spcPct val="40000"/>
              </a:spcBef>
              <a:spcAft>
                <a:spcPct val="0"/>
              </a:spcAft>
              <a:buFont typeface="Arial" panose="020B0604020202020204" pitchFamily="34" charset="0"/>
              <a:buChar char="–"/>
              <a:defRPr sz="1600"/>
            </a:lvl2pPr>
            <a:lvl3pPr marL="893763" indent="-179388" fontAlgn="base">
              <a:spcBef>
                <a:spcPct val="40000"/>
              </a:spcBef>
              <a:spcAft>
                <a:spcPct val="0"/>
              </a:spcAft>
              <a:buChar char="•"/>
              <a:defRPr sz="1600"/>
            </a:lvl3pPr>
            <a:lvl4pPr marL="1250950" indent="-179388" fontAlgn="base">
              <a:spcBef>
                <a:spcPct val="40000"/>
              </a:spcBef>
              <a:spcAft>
                <a:spcPct val="0"/>
              </a:spcAft>
              <a:buFont typeface="Arial" panose="020B0604020202020204" pitchFamily="34" charset="0"/>
              <a:buChar char="-"/>
              <a:defRPr sz="1600"/>
            </a:lvl4pPr>
            <a:lvl5pPr marL="1619250" indent="-179388" fontAlgn="base">
              <a:spcBef>
                <a:spcPct val="40000"/>
              </a:spcBef>
              <a:spcAft>
                <a:spcPct val="0"/>
              </a:spcAft>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AU" dirty="0"/>
              <a:t>Develop Estimation for Solution Components - APIs</a:t>
            </a:r>
          </a:p>
          <a:p>
            <a:r>
              <a:rPr lang="en-AU" dirty="0"/>
              <a:t> </a:t>
            </a:r>
          </a:p>
          <a:p>
            <a:endParaRPr lang="en-AU" dirty="0"/>
          </a:p>
        </p:txBody>
      </p:sp>
      <p:sp>
        <p:nvSpPr>
          <p:cNvPr id="11" name="Slide Number Placeholder 13">
            <a:extLst>
              <a:ext uri="{FF2B5EF4-FFF2-40B4-BE49-F238E27FC236}">
                <a16:creationId xmlns:a16="http://schemas.microsoft.com/office/drawing/2014/main" id="{EB66B989-579E-41FE-9C61-5A7C6E34DBEF}"/>
              </a:ext>
            </a:extLst>
          </p:cNvPr>
          <p:cNvSpPr txBox="1">
            <a:spLocks/>
          </p:cNvSpPr>
          <p:nvPr/>
        </p:nvSpPr>
        <p:spPr>
          <a:xfrm>
            <a:off x="9288673" y="6410063"/>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E7E9D57-535C-0840-A093-12271BECC0CD}" type="slidenum">
              <a:rPr lang="en-US" smtClean="0">
                <a:solidFill>
                  <a:prstClr val="black">
                    <a:tint val="75000"/>
                  </a:prstClr>
                </a:solidFill>
                <a:latin typeface="Calibri"/>
              </a:rPr>
              <a:pPr algn="r"/>
              <a:t>11</a:t>
            </a:fld>
            <a:endParaRPr lang="en-US" dirty="0">
              <a:solidFill>
                <a:prstClr val="black">
                  <a:tint val="75000"/>
                </a:prstClr>
              </a:solidFill>
              <a:latin typeface="Calibri"/>
            </a:endParaRPr>
          </a:p>
        </p:txBody>
      </p:sp>
      <p:cxnSp>
        <p:nvCxnSpPr>
          <p:cNvPr id="32" name="Straight Connector 31">
            <a:extLst>
              <a:ext uri="{FF2B5EF4-FFF2-40B4-BE49-F238E27FC236}">
                <a16:creationId xmlns:a16="http://schemas.microsoft.com/office/drawing/2014/main" id="{20A06575-625D-4B4C-87BD-1DDB31222705}"/>
              </a:ext>
            </a:extLst>
          </p:cNvPr>
          <p:cNvCxnSpPr>
            <a:stCxn id="49" idx="2"/>
          </p:cNvCxnSpPr>
          <p:nvPr/>
        </p:nvCxnSpPr>
        <p:spPr>
          <a:xfrm flipV="1">
            <a:off x="5074368" y="245290"/>
            <a:ext cx="6663503" cy="4952"/>
          </a:xfrm>
          <a:prstGeom prst="line">
            <a:avLst/>
          </a:prstGeom>
          <a:noFill/>
          <a:ln w="6350" cap="flat" cmpd="sng" algn="ctr">
            <a:solidFill>
              <a:srgbClr val="ED7D31"/>
            </a:solidFill>
            <a:prstDash val="solid"/>
            <a:miter lim="800000"/>
          </a:ln>
          <a:effectLst/>
        </p:spPr>
      </p:cxnSp>
      <p:sp>
        <p:nvSpPr>
          <p:cNvPr id="33" name="Oval 32">
            <a:extLst>
              <a:ext uri="{FF2B5EF4-FFF2-40B4-BE49-F238E27FC236}">
                <a16:creationId xmlns:a16="http://schemas.microsoft.com/office/drawing/2014/main" id="{56D98CBE-70E1-AB42-B8B9-0568914AC953}"/>
              </a:ext>
            </a:extLst>
          </p:cNvPr>
          <p:cNvSpPr/>
          <p:nvPr/>
        </p:nvSpPr>
        <p:spPr>
          <a:xfrm>
            <a:off x="6681542"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34" name="Oval 33">
            <a:extLst>
              <a:ext uri="{FF2B5EF4-FFF2-40B4-BE49-F238E27FC236}">
                <a16:creationId xmlns:a16="http://schemas.microsoft.com/office/drawing/2014/main" id="{639E3F11-C0FA-5344-9B9D-D99710A2C91F}"/>
              </a:ext>
            </a:extLst>
          </p:cNvPr>
          <p:cNvSpPr/>
          <p:nvPr/>
        </p:nvSpPr>
        <p:spPr>
          <a:xfrm>
            <a:off x="7472263"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35" name="TextBox 34">
            <a:extLst>
              <a:ext uri="{FF2B5EF4-FFF2-40B4-BE49-F238E27FC236}">
                <a16:creationId xmlns:a16="http://schemas.microsoft.com/office/drawing/2014/main" id="{56B8B405-5212-3E45-89BE-5DB0EBBBA540}"/>
              </a:ext>
            </a:extLst>
          </p:cNvPr>
          <p:cNvSpPr txBox="1"/>
          <p:nvPr/>
        </p:nvSpPr>
        <p:spPr>
          <a:xfrm>
            <a:off x="4977867" y="368432"/>
            <a:ext cx="695128"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Client Scenarios</a:t>
            </a:r>
          </a:p>
        </p:txBody>
      </p:sp>
      <p:sp>
        <p:nvSpPr>
          <p:cNvPr id="36" name="TextBox 35">
            <a:extLst>
              <a:ext uri="{FF2B5EF4-FFF2-40B4-BE49-F238E27FC236}">
                <a16:creationId xmlns:a16="http://schemas.microsoft.com/office/drawing/2014/main" id="{84DBA1A9-2ACF-8141-9E35-444E89EA12E3}"/>
              </a:ext>
            </a:extLst>
          </p:cNvPr>
          <p:cNvSpPr txBox="1"/>
          <p:nvPr/>
        </p:nvSpPr>
        <p:spPr>
          <a:xfrm>
            <a:off x="6578712" y="354195"/>
            <a:ext cx="86079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Framework</a:t>
            </a:r>
          </a:p>
        </p:txBody>
      </p:sp>
      <p:sp>
        <p:nvSpPr>
          <p:cNvPr id="37" name="TextBox 36">
            <a:extLst>
              <a:ext uri="{FF2B5EF4-FFF2-40B4-BE49-F238E27FC236}">
                <a16:creationId xmlns:a16="http://schemas.microsoft.com/office/drawing/2014/main" id="{1D1282E6-32BF-7D4B-8C6B-3459598C5BA5}"/>
              </a:ext>
            </a:extLst>
          </p:cNvPr>
          <p:cNvSpPr txBox="1"/>
          <p:nvPr/>
        </p:nvSpPr>
        <p:spPr>
          <a:xfrm>
            <a:off x="7358859" y="368432"/>
            <a:ext cx="599804"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Testing Strategy</a:t>
            </a:r>
          </a:p>
        </p:txBody>
      </p:sp>
      <p:sp>
        <p:nvSpPr>
          <p:cNvPr id="38" name="TextBox 37">
            <a:extLst>
              <a:ext uri="{FF2B5EF4-FFF2-40B4-BE49-F238E27FC236}">
                <a16:creationId xmlns:a16="http://schemas.microsoft.com/office/drawing/2014/main" id="{080C819E-7FD9-B849-9BA5-E6710E687A0A}"/>
              </a:ext>
            </a:extLst>
          </p:cNvPr>
          <p:cNvSpPr txBox="1"/>
          <p:nvPr/>
        </p:nvSpPr>
        <p:spPr>
          <a:xfrm>
            <a:off x="9016763" y="368432"/>
            <a:ext cx="69098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Model</a:t>
            </a:r>
          </a:p>
        </p:txBody>
      </p:sp>
      <p:sp>
        <p:nvSpPr>
          <p:cNvPr id="39" name="Oval 38">
            <a:extLst>
              <a:ext uri="{FF2B5EF4-FFF2-40B4-BE49-F238E27FC236}">
                <a16:creationId xmlns:a16="http://schemas.microsoft.com/office/drawing/2014/main" id="{785E10D0-C4E2-8D4A-A429-E5DD4098A3C9}"/>
              </a:ext>
            </a:extLst>
          </p:cNvPr>
          <p:cNvSpPr/>
          <p:nvPr/>
        </p:nvSpPr>
        <p:spPr>
          <a:xfrm>
            <a:off x="8313787" y="156538"/>
            <a:ext cx="169696" cy="187407"/>
          </a:xfrm>
          <a:prstGeom prst="ellipse">
            <a:avLst/>
          </a:prstGeom>
          <a:solidFill>
            <a:srgbClr val="00B050"/>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0" name="TextBox 39">
            <a:extLst>
              <a:ext uri="{FF2B5EF4-FFF2-40B4-BE49-F238E27FC236}">
                <a16:creationId xmlns:a16="http://schemas.microsoft.com/office/drawing/2014/main" id="{8E4F2430-1187-3346-B71F-5DAEABFBD7EA}"/>
              </a:ext>
            </a:extLst>
          </p:cNvPr>
          <p:cNvSpPr txBox="1"/>
          <p:nvPr/>
        </p:nvSpPr>
        <p:spPr>
          <a:xfrm>
            <a:off x="8160244" y="368432"/>
            <a:ext cx="85805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Sizing &amp; Estimation</a:t>
            </a:r>
          </a:p>
        </p:txBody>
      </p:sp>
      <p:sp>
        <p:nvSpPr>
          <p:cNvPr id="41" name="Oval 40">
            <a:extLst>
              <a:ext uri="{FF2B5EF4-FFF2-40B4-BE49-F238E27FC236}">
                <a16:creationId xmlns:a16="http://schemas.microsoft.com/office/drawing/2014/main" id="{77490EA7-C450-EA4D-AA8F-0D2DD0081109}"/>
              </a:ext>
            </a:extLst>
          </p:cNvPr>
          <p:cNvSpPr/>
          <p:nvPr/>
        </p:nvSpPr>
        <p:spPr>
          <a:xfrm>
            <a:off x="9118735"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2" name="TextBox 41">
            <a:extLst>
              <a:ext uri="{FF2B5EF4-FFF2-40B4-BE49-F238E27FC236}">
                <a16:creationId xmlns:a16="http://schemas.microsoft.com/office/drawing/2014/main" id="{4FD09469-5912-7843-8437-D6CA3EA19255}"/>
              </a:ext>
            </a:extLst>
          </p:cNvPr>
          <p:cNvSpPr txBox="1"/>
          <p:nvPr/>
        </p:nvSpPr>
        <p:spPr>
          <a:xfrm>
            <a:off x="5697133" y="368432"/>
            <a:ext cx="75388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Solution Architecture</a:t>
            </a:r>
          </a:p>
        </p:txBody>
      </p:sp>
      <p:sp>
        <p:nvSpPr>
          <p:cNvPr id="43" name="TextBox 42">
            <a:extLst>
              <a:ext uri="{FF2B5EF4-FFF2-40B4-BE49-F238E27FC236}">
                <a16:creationId xmlns:a16="http://schemas.microsoft.com/office/drawing/2014/main" id="{75E1A420-AC5D-524F-89B2-7A23E50E0990}"/>
              </a:ext>
            </a:extLst>
          </p:cNvPr>
          <p:cNvSpPr txBox="1"/>
          <p:nvPr/>
        </p:nvSpPr>
        <p:spPr>
          <a:xfrm>
            <a:off x="9906225"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Risk Reviews</a:t>
            </a:r>
          </a:p>
        </p:txBody>
      </p:sp>
      <p:sp>
        <p:nvSpPr>
          <p:cNvPr id="44" name="Oval 43">
            <a:extLst>
              <a:ext uri="{FF2B5EF4-FFF2-40B4-BE49-F238E27FC236}">
                <a16:creationId xmlns:a16="http://schemas.microsoft.com/office/drawing/2014/main" id="{4ADB01D4-CA4F-D241-A259-D7CDCB827CEA}"/>
              </a:ext>
            </a:extLst>
          </p:cNvPr>
          <p:cNvSpPr/>
          <p:nvPr/>
        </p:nvSpPr>
        <p:spPr>
          <a:xfrm>
            <a:off x="998611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5" name="TextBox 44">
            <a:extLst>
              <a:ext uri="{FF2B5EF4-FFF2-40B4-BE49-F238E27FC236}">
                <a16:creationId xmlns:a16="http://schemas.microsoft.com/office/drawing/2014/main" id="{11B445D0-62D9-924A-A77D-506ED8D658A0}"/>
              </a:ext>
            </a:extLst>
          </p:cNvPr>
          <p:cNvSpPr txBox="1"/>
          <p:nvPr/>
        </p:nvSpPr>
        <p:spPr>
          <a:xfrm>
            <a:off x="10703072"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Pricing Options</a:t>
            </a:r>
          </a:p>
        </p:txBody>
      </p:sp>
      <p:sp>
        <p:nvSpPr>
          <p:cNvPr id="46" name="Oval 45">
            <a:extLst>
              <a:ext uri="{FF2B5EF4-FFF2-40B4-BE49-F238E27FC236}">
                <a16:creationId xmlns:a16="http://schemas.microsoft.com/office/drawing/2014/main" id="{34E03A38-90A1-5B4D-A37B-3CC9B702614E}"/>
              </a:ext>
            </a:extLst>
          </p:cNvPr>
          <p:cNvSpPr/>
          <p:nvPr/>
        </p:nvSpPr>
        <p:spPr>
          <a:xfrm>
            <a:off x="1083582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7" name="TextBox 46">
            <a:extLst>
              <a:ext uri="{FF2B5EF4-FFF2-40B4-BE49-F238E27FC236}">
                <a16:creationId xmlns:a16="http://schemas.microsoft.com/office/drawing/2014/main" id="{11B445D0-62D9-924A-A77D-506ED8D658A0}"/>
              </a:ext>
            </a:extLst>
          </p:cNvPr>
          <p:cNvSpPr txBox="1"/>
          <p:nvPr/>
        </p:nvSpPr>
        <p:spPr>
          <a:xfrm>
            <a:off x="11231416" y="368432"/>
            <a:ext cx="905163"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Integration with other offerings</a:t>
            </a:r>
          </a:p>
        </p:txBody>
      </p:sp>
      <p:sp>
        <p:nvSpPr>
          <p:cNvPr id="48" name="Oval 47">
            <a:extLst>
              <a:ext uri="{FF2B5EF4-FFF2-40B4-BE49-F238E27FC236}">
                <a16:creationId xmlns:a16="http://schemas.microsoft.com/office/drawing/2014/main" id="{56D98CBE-70E1-AB42-B8B9-0568914AC953}"/>
              </a:ext>
            </a:extLst>
          </p:cNvPr>
          <p:cNvSpPr/>
          <p:nvPr/>
        </p:nvSpPr>
        <p:spPr>
          <a:xfrm>
            <a:off x="5831832"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49" name="Oval 48">
            <a:extLst>
              <a:ext uri="{FF2B5EF4-FFF2-40B4-BE49-F238E27FC236}">
                <a16:creationId xmlns:a16="http://schemas.microsoft.com/office/drawing/2014/main" id="{56D98CBE-70E1-AB42-B8B9-0568914AC953}"/>
              </a:ext>
            </a:extLst>
          </p:cNvPr>
          <p:cNvSpPr/>
          <p:nvPr/>
        </p:nvSpPr>
        <p:spPr>
          <a:xfrm>
            <a:off x="507436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50" name="Oval 49">
            <a:extLst>
              <a:ext uri="{FF2B5EF4-FFF2-40B4-BE49-F238E27FC236}">
                <a16:creationId xmlns:a16="http://schemas.microsoft.com/office/drawing/2014/main" id="{56D98CBE-70E1-AB42-B8B9-0568914AC953}"/>
              </a:ext>
            </a:extLst>
          </p:cNvPr>
          <p:cNvSpPr/>
          <p:nvPr/>
        </p:nvSpPr>
        <p:spPr>
          <a:xfrm>
            <a:off x="1161824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graphicFrame>
        <p:nvGraphicFramePr>
          <p:cNvPr id="52" name="Table 51"/>
          <p:cNvGraphicFramePr>
            <a:graphicFrameLocks noGrp="1"/>
          </p:cNvGraphicFramePr>
          <p:nvPr>
            <p:extLst>
              <p:ext uri="{D42A27DB-BD31-4B8C-83A1-F6EECF244321}">
                <p14:modId xmlns:p14="http://schemas.microsoft.com/office/powerpoint/2010/main" val="1149533552"/>
              </p:ext>
            </p:extLst>
          </p:nvPr>
        </p:nvGraphicFramePr>
        <p:xfrm>
          <a:off x="3124996" y="2560073"/>
          <a:ext cx="8467726" cy="4215115"/>
        </p:xfrm>
        <a:graphic>
          <a:graphicData uri="http://schemas.openxmlformats.org/drawingml/2006/table">
            <a:tbl>
              <a:tblPr firstRow="1" bandRow="1"/>
              <a:tblGrid>
                <a:gridCol w="2607381">
                  <a:extLst>
                    <a:ext uri="{9D8B030D-6E8A-4147-A177-3AD203B41FA5}">
                      <a16:colId xmlns:a16="http://schemas.microsoft.com/office/drawing/2014/main" val="20000"/>
                    </a:ext>
                  </a:extLst>
                </a:gridCol>
                <a:gridCol w="1273819">
                  <a:extLst>
                    <a:ext uri="{9D8B030D-6E8A-4147-A177-3AD203B41FA5}">
                      <a16:colId xmlns:a16="http://schemas.microsoft.com/office/drawing/2014/main" val="20001"/>
                    </a:ext>
                  </a:extLst>
                </a:gridCol>
                <a:gridCol w="1447382">
                  <a:extLst>
                    <a:ext uri="{9D8B030D-6E8A-4147-A177-3AD203B41FA5}">
                      <a16:colId xmlns:a16="http://schemas.microsoft.com/office/drawing/2014/main" val="20002"/>
                    </a:ext>
                  </a:extLst>
                </a:gridCol>
                <a:gridCol w="1585669">
                  <a:extLst>
                    <a:ext uri="{9D8B030D-6E8A-4147-A177-3AD203B41FA5}">
                      <a16:colId xmlns:a16="http://schemas.microsoft.com/office/drawing/2014/main" val="20003"/>
                    </a:ext>
                  </a:extLst>
                </a:gridCol>
                <a:gridCol w="1553475">
                  <a:extLst>
                    <a:ext uri="{9D8B030D-6E8A-4147-A177-3AD203B41FA5}">
                      <a16:colId xmlns:a16="http://schemas.microsoft.com/office/drawing/2014/main" val="20004"/>
                    </a:ext>
                  </a:extLst>
                </a:gridCol>
              </a:tblGrid>
              <a:tr h="354075">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bg1"/>
                          </a:solidFill>
                          <a:effectLst/>
                          <a:latin typeface="IBM Plex Sans Text" panose="020B0503050203000203" pitchFamily="34" charset="0"/>
                          <a:ea typeface="Arial" charset="0"/>
                          <a:cs typeface="Arial" charset="0"/>
                        </a:rPr>
                        <a:t>Factors</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bg1"/>
                          </a:solidFill>
                          <a:effectLst/>
                          <a:latin typeface="IBM Plex Sans Text" panose="020B0503050203000203" pitchFamily="34" charset="0"/>
                          <a:ea typeface="Arial" charset="0"/>
                          <a:cs typeface="Arial" charset="0"/>
                        </a:rPr>
                        <a:t>Simple</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bg1"/>
                          </a:solidFill>
                          <a:effectLst/>
                          <a:latin typeface="IBM Plex Sans Text" panose="020B0503050203000203" pitchFamily="34" charset="0"/>
                          <a:ea typeface="Arial" charset="0"/>
                          <a:cs typeface="Arial" charset="0"/>
                        </a:rPr>
                        <a:t>Medium</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bg1"/>
                          </a:solidFill>
                          <a:effectLst/>
                          <a:latin typeface="IBM Plex Sans Text" panose="020B0503050203000203" pitchFamily="34" charset="0"/>
                          <a:ea typeface="Arial" charset="0"/>
                          <a:cs typeface="Arial" charset="0"/>
                        </a:rPr>
                        <a:t>Complex</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bg1"/>
                          </a:solidFill>
                          <a:effectLst/>
                          <a:latin typeface="IBM Plex Sans Text" panose="020B0503050203000203" pitchFamily="34" charset="0"/>
                          <a:ea typeface="Arial" charset="0"/>
                          <a:cs typeface="Arial" charset="0"/>
                        </a:rPr>
                        <a:t>Effort Point per Parameter</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val="10000"/>
                  </a:ext>
                </a:extLst>
              </a:tr>
              <a:tr h="318667">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tx1"/>
                          </a:solidFill>
                          <a:effectLst/>
                          <a:latin typeface="IBM Plex Sans Text" panose="020B0503050203000203" pitchFamily="34" charset="0"/>
                          <a:ea typeface="Arial" charset="0"/>
                          <a:cs typeface="Arial" charset="0"/>
                        </a:rPr>
                        <a:t>Number of endpoints/Services Invoked</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tx1"/>
                          </a:solidFill>
                          <a:effectLst/>
                          <a:latin typeface="IBM Plex Sans Text" panose="020B0503050203000203" pitchFamily="34" charset="0"/>
                          <a:ea typeface="Arial" charset="0"/>
                          <a:cs typeface="Arial" charset="0"/>
                        </a:rPr>
                        <a:t>1</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D9"/>
                    </a:solid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tx1"/>
                          </a:solidFill>
                          <a:effectLst/>
                          <a:latin typeface="IBM Plex Sans Text" panose="020B0503050203000203" pitchFamily="34" charset="0"/>
                          <a:ea typeface="Arial" charset="0"/>
                          <a:cs typeface="Arial" charset="0"/>
                        </a:rPr>
                        <a:t>2</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D9"/>
                    </a:solid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tx1"/>
                          </a:solidFill>
                          <a:effectLst/>
                          <a:latin typeface="IBM Plex Sans Text" panose="020B0503050203000203" pitchFamily="34" charset="0"/>
                          <a:ea typeface="Arial" charset="0"/>
                          <a:cs typeface="Arial" charset="0"/>
                        </a:rPr>
                        <a:t>3 to 5</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D9"/>
                    </a:solid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tx1"/>
                          </a:solidFill>
                          <a:effectLst/>
                          <a:latin typeface="IBM Plex Sans Text" panose="020B0503050203000203" pitchFamily="34" charset="0"/>
                          <a:ea typeface="Arial" charset="0"/>
                          <a:cs typeface="Arial" charset="0"/>
                        </a:rPr>
                        <a:t>Same as number of endpoints</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D9"/>
                    </a:solidFill>
                  </a:tcPr>
                </a:tc>
                <a:extLst>
                  <a:ext uri="{0D108BD9-81ED-4DB2-BD59-A6C34878D82A}">
                    <a16:rowId xmlns:a16="http://schemas.microsoft.com/office/drawing/2014/main" val="10001"/>
                  </a:ext>
                </a:extLst>
              </a:tr>
              <a:tr h="368717">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tx1"/>
                          </a:solidFill>
                          <a:effectLst/>
                          <a:latin typeface="IBM Plex Sans Text" panose="020B0503050203000203" pitchFamily="34" charset="0"/>
                          <a:ea typeface="Arial" charset="0"/>
                          <a:cs typeface="Arial" charset="0"/>
                        </a:rPr>
                        <a:t>No. of API Entities (e.g. Customer, Account)</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tx1"/>
                          </a:solidFill>
                          <a:effectLst/>
                          <a:latin typeface="IBM Plex Sans Text" panose="020B0503050203000203" pitchFamily="34" charset="0"/>
                          <a:ea typeface="Arial" charset="0"/>
                          <a:cs typeface="Arial" charset="0"/>
                        </a:rPr>
                        <a:t>1</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D9"/>
                    </a:solid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tx1"/>
                          </a:solidFill>
                          <a:effectLst/>
                          <a:latin typeface="IBM Plex Sans Text" panose="020B0503050203000203" pitchFamily="34" charset="0"/>
                          <a:ea typeface="Arial" charset="0"/>
                          <a:cs typeface="Arial" charset="0"/>
                        </a:rPr>
                        <a:t>2</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D9"/>
                    </a:solid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tx1"/>
                          </a:solidFill>
                          <a:effectLst/>
                          <a:latin typeface="IBM Plex Sans Text" panose="020B0503050203000203" pitchFamily="34" charset="0"/>
                          <a:ea typeface="Arial" charset="0"/>
                          <a:cs typeface="Arial" charset="0"/>
                        </a:rPr>
                        <a:t>3-5</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D9"/>
                    </a:solid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tx1"/>
                          </a:solidFill>
                          <a:effectLst/>
                          <a:latin typeface="IBM Plex Sans Text" panose="020B0503050203000203" pitchFamily="34" charset="0"/>
                          <a:ea typeface="Arial" charset="0"/>
                          <a:cs typeface="Arial" charset="0"/>
                        </a:rPr>
                        <a:t>1,2,3</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D9"/>
                    </a:solidFill>
                  </a:tcPr>
                </a:tc>
                <a:extLst>
                  <a:ext uri="{0D108BD9-81ED-4DB2-BD59-A6C34878D82A}">
                    <a16:rowId xmlns:a16="http://schemas.microsoft.com/office/drawing/2014/main" val="10003"/>
                  </a:ext>
                </a:extLst>
              </a:tr>
              <a:tr h="368717">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tx1"/>
                          </a:solidFill>
                          <a:effectLst/>
                          <a:latin typeface="IBM Plex Sans Text" panose="020B0503050203000203" pitchFamily="34" charset="0"/>
                          <a:ea typeface="Arial" charset="0"/>
                          <a:cs typeface="Arial" charset="0"/>
                        </a:rPr>
                        <a:t>No. of API Operations (e.g. Get/Put/Post/Delete)</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tx1"/>
                          </a:solidFill>
                          <a:effectLst/>
                          <a:latin typeface="IBM Plex Sans Text" panose="020B0503050203000203" pitchFamily="34" charset="0"/>
                          <a:ea typeface="Arial" charset="0"/>
                          <a:cs typeface="Arial" charset="0"/>
                        </a:rPr>
                        <a:t>1-4</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D9"/>
                    </a:solid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tx1"/>
                          </a:solidFill>
                          <a:effectLst/>
                          <a:latin typeface="IBM Plex Sans Text" panose="020B0503050203000203" pitchFamily="34" charset="0"/>
                          <a:ea typeface="Arial" charset="0"/>
                          <a:cs typeface="Arial" charset="0"/>
                        </a:rPr>
                        <a:t>5-8</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D9"/>
                    </a:solid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tx1"/>
                          </a:solidFill>
                          <a:effectLst/>
                          <a:latin typeface="IBM Plex Sans Text" panose="020B0503050203000203" pitchFamily="34" charset="0"/>
                          <a:ea typeface="Arial" charset="0"/>
                          <a:cs typeface="Arial" charset="0"/>
                        </a:rPr>
                        <a:t>9-20</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D9"/>
                    </a:solid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tx1"/>
                          </a:solidFill>
                          <a:effectLst/>
                          <a:latin typeface="IBM Plex Sans Text" panose="020B0503050203000203" pitchFamily="34" charset="0"/>
                          <a:ea typeface="Arial" charset="0"/>
                          <a:cs typeface="Arial" charset="0"/>
                        </a:rPr>
                        <a:t>1,2,3</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D9"/>
                    </a:solidFill>
                  </a:tcPr>
                </a:tc>
                <a:extLst>
                  <a:ext uri="{0D108BD9-81ED-4DB2-BD59-A6C34878D82A}">
                    <a16:rowId xmlns:a16="http://schemas.microsoft.com/office/drawing/2014/main" val="1918860848"/>
                  </a:ext>
                </a:extLst>
              </a:tr>
              <a:tr h="368717">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tx1"/>
                          </a:solidFill>
                          <a:effectLst/>
                          <a:latin typeface="IBM Plex Sans Text" panose="020B0503050203000203" pitchFamily="34" charset="0"/>
                          <a:ea typeface="Arial" charset="0"/>
                          <a:cs typeface="Arial" charset="0"/>
                        </a:rPr>
                        <a:t>API Data Models (Total no. of attributes)</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tx1"/>
                          </a:solidFill>
                          <a:effectLst/>
                          <a:latin typeface="IBM Plex Sans Text" panose="020B0503050203000203" pitchFamily="34" charset="0"/>
                          <a:ea typeface="Arial" charset="0"/>
                          <a:cs typeface="Arial" charset="0"/>
                        </a:rPr>
                        <a:t>&lt;20</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D9"/>
                    </a:solid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tx1"/>
                          </a:solidFill>
                          <a:effectLst/>
                          <a:latin typeface="IBM Plex Sans Text" panose="020B0503050203000203" pitchFamily="34" charset="0"/>
                          <a:ea typeface="Arial" charset="0"/>
                          <a:cs typeface="Arial" charset="0"/>
                        </a:rPr>
                        <a:t>20 to 40</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D9"/>
                    </a:solid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tx1"/>
                          </a:solidFill>
                          <a:effectLst/>
                          <a:latin typeface="IBM Plex Sans Text" panose="020B0503050203000203" pitchFamily="34" charset="0"/>
                          <a:ea typeface="Arial" charset="0"/>
                          <a:cs typeface="Arial" charset="0"/>
                        </a:rPr>
                        <a:t>40-100</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D9"/>
                    </a:solid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tx1"/>
                          </a:solidFill>
                          <a:effectLst/>
                          <a:latin typeface="IBM Plex Sans Text" panose="020B0503050203000203" pitchFamily="34" charset="0"/>
                          <a:ea typeface="Arial" charset="0"/>
                          <a:cs typeface="Arial" charset="0"/>
                        </a:rPr>
                        <a:t>1,2,3</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D9"/>
                    </a:solidFill>
                  </a:tcPr>
                </a:tc>
                <a:extLst>
                  <a:ext uri="{0D108BD9-81ED-4DB2-BD59-A6C34878D82A}">
                    <a16:rowId xmlns:a16="http://schemas.microsoft.com/office/drawing/2014/main" val="4084728479"/>
                  </a:ext>
                </a:extLst>
              </a:tr>
              <a:tr h="644950">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tx1"/>
                          </a:solidFill>
                          <a:effectLst/>
                          <a:latin typeface="IBM Plex Sans Text" panose="020B0503050203000203" pitchFamily="34" charset="0"/>
                          <a:ea typeface="Arial" charset="0"/>
                          <a:cs typeface="Arial" charset="0"/>
                        </a:rPr>
                        <a:t>Data mapping complexity</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tx1"/>
                          </a:solidFill>
                          <a:effectLst/>
                          <a:latin typeface="IBM Plex Sans Text" panose="020B0503050203000203" pitchFamily="34" charset="0"/>
                          <a:ea typeface="Arial" charset="0"/>
                          <a:cs typeface="Arial" charset="0"/>
                        </a:rPr>
                        <a:t>1</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tx1"/>
                          </a:solidFill>
                          <a:effectLst/>
                          <a:latin typeface="IBM Plex Sans Text" panose="020B0503050203000203" pitchFamily="34" charset="0"/>
                          <a:ea typeface="Arial" charset="0"/>
                          <a:cs typeface="Arial" charset="0"/>
                        </a:rPr>
                        <a:t>(Simple Proxy)</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D9"/>
                    </a:solid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tx1"/>
                          </a:solidFill>
                          <a:effectLst/>
                          <a:latin typeface="IBM Plex Sans Text" panose="020B0503050203000203" pitchFamily="34" charset="0"/>
                          <a:ea typeface="Arial" charset="0"/>
                          <a:cs typeface="Arial" charset="0"/>
                        </a:rPr>
                        <a:t>2</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tx1"/>
                          </a:solidFill>
                          <a:effectLst/>
                          <a:latin typeface="IBM Plex Sans Text" panose="020B0503050203000203" pitchFamily="34" charset="0"/>
                          <a:ea typeface="Arial" charset="0"/>
                          <a:cs typeface="Arial" charset="0"/>
                        </a:rPr>
                        <a:t>(Aggregation of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tx1"/>
                          </a:solidFill>
                          <a:effectLst/>
                          <a:latin typeface="IBM Plex Sans Text" panose="020B0503050203000203" pitchFamily="34" charset="0"/>
                          <a:ea typeface="Arial" charset="0"/>
                          <a:cs typeface="Arial" charset="0"/>
                        </a:rPr>
                        <a:t>1 Proxy &amp; 1 new assembly)</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D9"/>
                    </a:solid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tx1"/>
                          </a:solidFill>
                          <a:effectLst/>
                          <a:latin typeface="IBM Plex Sans Text" panose="020B0503050203000203" pitchFamily="34" charset="0"/>
                          <a:ea typeface="Arial" charset="0"/>
                          <a:cs typeface="Arial" charset="0"/>
                        </a:rPr>
                        <a:t>3 to 5</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tx1"/>
                          </a:solidFill>
                          <a:effectLst/>
                          <a:latin typeface="IBM Plex Sans Text" panose="020B0503050203000203" pitchFamily="34" charset="0"/>
                          <a:ea typeface="Arial" charset="0"/>
                          <a:cs typeface="Arial" charset="0"/>
                        </a:rPr>
                        <a:t>(Aggregation of 1-3 Proxy &amp; 1-2 new API assembly)</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D9"/>
                    </a:solid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tx1"/>
                          </a:solidFill>
                          <a:effectLst/>
                          <a:latin typeface="IBM Plex Sans Text" panose="020B0503050203000203" pitchFamily="34" charset="0"/>
                          <a:ea typeface="Arial" charset="0"/>
                          <a:cs typeface="Arial" charset="0"/>
                        </a:rPr>
                        <a:t>Same as number of aggregations</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D9"/>
                    </a:solidFill>
                  </a:tcPr>
                </a:tc>
                <a:extLst>
                  <a:ext uri="{0D108BD9-81ED-4DB2-BD59-A6C34878D82A}">
                    <a16:rowId xmlns:a16="http://schemas.microsoft.com/office/drawing/2014/main" val="1406858427"/>
                  </a:ext>
                </a:extLst>
              </a:tr>
              <a:tr h="200432">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tx1"/>
                          </a:solidFill>
                          <a:effectLst/>
                          <a:latin typeface="IBM Plex Sans Text" panose="020B0503050203000203" pitchFamily="34" charset="0"/>
                          <a:ea typeface="Arial" charset="0"/>
                          <a:cs typeface="Arial" charset="0"/>
                        </a:rPr>
                        <a:t>Validation</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tx1"/>
                          </a:solidFill>
                          <a:effectLst/>
                          <a:latin typeface="IBM Plex Sans Text" panose="020B0503050203000203" pitchFamily="34" charset="0"/>
                          <a:ea typeface="Arial" charset="0"/>
                          <a:cs typeface="Arial" charset="0"/>
                        </a:rPr>
                        <a:t>None</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D9"/>
                    </a:solid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tx1"/>
                          </a:solidFill>
                          <a:effectLst/>
                          <a:latin typeface="IBM Plex Sans Text" panose="020B0503050203000203" pitchFamily="34" charset="0"/>
                          <a:ea typeface="Arial" charset="0"/>
                          <a:cs typeface="Arial" charset="0"/>
                        </a:rPr>
                        <a:t>Mandatory fields</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D9"/>
                    </a:solid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tx1"/>
                          </a:solidFill>
                          <a:effectLst/>
                          <a:latin typeface="IBM Plex Sans Text" panose="020B0503050203000203" pitchFamily="34" charset="0"/>
                          <a:ea typeface="Arial" charset="0"/>
                          <a:cs typeface="Arial" charset="0"/>
                        </a:rPr>
                        <a:t>&gt;10 fields</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D9"/>
                    </a:solid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tx1"/>
                          </a:solidFill>
                          <a:effectLst/>
                          <a:latin typeface="IBM Plex Sans Text" panose="020B0503050203000203" pitchFamily="34" charset="0"/>
                          <a:ea typeface="Arial" charset="0"/>
                          <a:cs typeface="Arial" charset="0"/>
                        </a:rPr>
                        <a:t>1,3</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D9"/>
                    </a:solidFill>
                  </a:tcPr>
                </a:tc>
                <a:extLst>
                  <a:ext uri="{0D108BD9-81ED-4DB2-BD59-A6C34878D82A}">
                    <a16:rowId xmlns:a16="http://schemas.microsoft.com/office/drawing/2014/main" val="2220557973"/>
                  </a:ext>
                </a:extLst>
              </a:tr>
              <a:tr h="282795">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tx1"/>
                          </a:solidFill>
                          <a:effectLst/>
                          <a:latin typeface="IBM Plex Sans Text" panose="020B0503050203000203" pitchFamily="34" charset="0"/>
                          <a:ea typeface="Arial" charset="0"/>
                          <a:cs typeface="Arial" charset="0"/>
                        </a:rPr>
                        <a:t>Error Handling</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tx1"/>
                          </a:solidFill>
                          <a:effectLst/>
                          <a:latin typeface="IBM Plex Sans Text" panose="020B0503050203000203" pitchFamily="34" charset="0"/>
                          <a:ea typeface="Arial" charset="0"/>
                          <a:cs typeface="Arial" charset="0"/>
                        </a:rPr>
                        <a:t>Standard Error codes</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D9"/>
                    </a:solid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tx1"/>
                          </a:solidFill>
                          <a:effectLst/>
                          <a:latin typeface="IBM Plex Sans Text" panose="020B0503050203000203" pitchFamily="34" charset="0"/>
                          <a:ea typeface="Arial" charset="0"/>
                          <a:cs typeface="Arial" charset="0"/>
                        </a:rPr>
                        <a:t>Custom Error codes</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D9"/>
                    </a:solid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tx1"/>
                          </a:solidFill>
                          <a:effectLst/>
                          <a:latin typeface="IBM Plex Sans Text" panose="020B0503050203000203" pitchFamily="34" charset="0"/>
                          <a:ea typeface="Arial" charset="0"/>
                          <a:cs typeface="Arial" charset="0"/>
                        </a:rPr>
                        <a:t>Framework</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D9"/>
                    </a:solid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tx1"/>
                          </a:solidFill>
                          <a:effectLst/>
                          <a:latin typeface="IBM Plex Sans Text" panose="020B0503050203000203" pitchFamily="34" charset="0"/>
                          <a:ea typeface="Arial" charset="0"/>
                          <a:cs typeface="Arial" charset="0"/>
                        </a:rPr>
                        <a:t>1,2,3</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D9"/>
                    </a:solidFill>
                  </a:tcPr>
                </a:tc>
                <a:extLst>
                  <a:ext uri="{0D108BD9-81ED-4DB2-BD59-A6C34878D82A}">
                    <a16:rowId xmlns:a16="http://schemas.microsoft.com/office/drawing/2014/main" val="1053850338"/>
                  </a:ext>
                </a:extLst>
              </a:tr>
              <a:tr h="200432">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tx1"/>
                          </a:solidFill>
                          <a:effectLst/>
                          <a:latin typeface="IBM Plex Sans Text" panose="020B0503050203000203" pitchFamily="34" charset="0"/>
                          <a:ea typeface="Arial" charset="0"/>
                          <a:cs typeface="Arial" charset="0"/>
                        </a:rPr>
                        <a:t>Rules</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tx1"/>
                          </a:solidFill>
                          <a:effectLst/>
                          <a:latin typeface="IBM Plex Sans Text" panose="020B0503050203000203" pitchFamily="34" charset="0"/>
                          <a:ea typeface="Arial" charset="0"/>
                          <a:cs typeface="Arial" charset="0"/>
                        </a:rPr>
                        <a:t>None</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D9"/>
                    </a:solid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tx1"/>
                          </a:solidFill>
                          <a:effectLst/>
                          <a:latin typeface="IBM Plex Sans Text" panose="020B0503050203000203" pitchFamily="34" charset="0"/>
                          <a:ea typeface="Arial" charset="0"/>
                          <a:cs typeface="Arial" charset="0"/>
                        </a:rPr>
                        <a:t>Simple</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D9"/>
                    </a:solid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tx1"/>
                          </a:solidFill>
                          <a:effectLst/>
                          <a:latin typeface="IBM Plex Sans Text" panose="020B0503050203000203" pitchFamily="34" charset="0"/>
                          <a:ea typeface="Arial" charset="0"/>
                          <a:cs typeface="Arial" charset="0"/>
                        </a:rPr>
                        <a:t>Complex </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D9"/>
                    </a:solid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tx1"/>
                          </a:solidFill>
                          <a:effectLst/>
                          <a:latin typeface="IBM Plex Sans Text" panose="020B0503050203000203" pitchFamily="34" charset="0"/>
                          <a:ea typeface="Arial" charset="0"/>
                          <a:cs typeface="Arial" charset="0"/>
                        </a:rPr>
                        <a:t>2,3</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D9"/>
                    </a:solidFill>
                  </a:tcPr>
                </a:tc>
                <a:extLst>
                  <a:ext uri="{0D108BD9-81ED-4DB2-BD59-A6C34878D82A}">
                    <a16:rowId xmlns:a16="http://schemas.microsoft.com/office/drawing/2014/main" val="2165613624"/>
                  </a:ext>
                </a:extLst>
              </a:tr>
              <a:tr h="332103">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tx1"/>
                          </a:solidFill>
                          <a:effectLst/>
                          <a:latin typeface="IBM Plex Sans Text" panose="020B0503050203000203" pitchFamily="34" charset="0"/>
                          <a:ea typeface="Arial" charset="0"/>
                          <a:cs typeface="Arial" charset="0"/>
                        </a:rPr>
                        <a:t>Security</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tx1"/>
                          </a:solidFill>
                          <a:effectLst/>
                          <a:latin typeface="IBM Plex Sans Text" panose="020B0503050203000203" pitchFamily="34" charset="0"/>
                          <a:ea typeface="Arial" charset="0"/>
                          <a:cs typeface="Arial" charset="0"/>
                        </a:rPr>
                        <a:t>None</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D9"/>
                    </a:solid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tx1"/>
                          </a:solidFill>
                          <a:effectLst/>
                          <a:latin typeface="IBM Plex Sans Text" panose="020B0503050203000203" pitchFamily="34" charset="0"/>
                          <a:ea typeface="Arial" charset="0"/>
                          <a:cs typeface="Arial" charset="0"/>
                        </a:rPr>
                        <a:t>Basic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tx1"/>
                          </a:solidFill>
                          <a:effectLst/>
                          <a:latin typeface="IBM Plex Sans Text" panose="020B0503050203000203" pitchFamily="34" charset="0"/>
                          <a:ea typeface="Arial" charset="0"/>
                          <a:cs typeface="Arial" charset="0"/>
                        </a:rPr>
                        <a:t>(Client id/Secret)</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D9"/>
                    </a:solid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tx1"/>
                          </a:solidFill>
                          <a:effectLst/>
                          <a:latin typeface="IBM Plex Sans Text" panose="020B0503050203000203" pitchFamily="34" charset="0"/>
                          <a:ea typeface="Arial" charset="0"/>
                          <a:cs typeface="Arial" charset="0"/>
                        </a:rPr>
                        <a:t>Custom/header based/OAuth</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D9"/>
                    </a:solid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tx1"/>
                          </a:solidFill>
                          <a:effectLst/>
                          <a:latin typeface="IBM Plex Sans Text" panose="020B0503050203000203" pitchFamily="34" charset="0"/>
                          <a:ea typeface="Arial" charset="0"/>
                          <a:cs typeface="Arial" charset="0"/>
                        </a:rPr>
                        <a:t>2,3</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D9"/>
                    </a:solidFill>
                  </a:tcPr>
                </a:tc>
                <a:extLst>
                  <a:ext uri="{0D108BD9-81ED-4DB2-BD59-A6C34878D82A}">
                    <a16:rowId xmlns:a16="http://schemas.microsoft.com/office/drawing/2014/main" val="1985817330"/>
                  </a:ext>
                </a:extLst>
              </a:tr>
              <a:tr h="200432">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tx1"/>
                          </a:solidFill>
                          <a:effectLst/>
                          <a:latin typeface="IBM Plex Sans Text" panose="020B0503050203000203" pitchFamily="34" charset="0"/>
                          <a:ea typeface="Arial" charset="0"/>
                          <a:cs typeface="Arial" charset="0"/>
                        </a:rPr>
                        <a:t>Publishing APIs</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tx1"/>
                          </a:solidFill>
                          <a:effectLst/>
                          <a:latin typeface="IBM Plex Sans Text" panose="020B0503050203000203" pitchFamily="34" charset="0"/>
                          <a:ea typeface="Arial" charset="0"/>
                          <a:cs typeface="Arial" charset="0"/>
                        </a:rPr>
                        <a:t>3</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D9"/>
                    </a:solid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tx1"/>
                          </a:solidFill>
                          <a:effectLst/>
                          <a:latin typeface="IBM Plex Sans Text" panose="020B0503050203000203" pitchFamily="34" charset="0"/>
                          <a:ea typeface="Arial" charset="0"/>
                          <a:cs typeface="Arial" charset="0"/>
                        </a:rPr>
                        <a:t>4-6</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D9"/>
                    </a:solid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tx1"/>
                          </a:solidFill>
                          <a:effectLst/>
                          <a:latin typeface="IBM Plex Sans Text" panose="020B0503050203000203" pitchFamily="34" charset="0"/>
                          <a:ea typeface="Arial" charset="0"/>
                          <a:cs typeface="Arial" charset="0"/>
                        </a:rPr>
                        <a:t>6-10</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D9"/>
                    </a:solid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tx1"/>
                          </a:solidFill>
                          <a:effectLst/>
                          <a:latin typeface="IBM Plex Sans Text" panose="020B0503050203000203" pitchFamily="34" charset="0"/>
                          <a:ea typeface="Arial" charset="0"/>
                          <a:cs typeface="Arial" charset="0"/>
                        </a:rPr>
                        <a:t>1,2,3</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D9"/>
                    </a:solidFill>
                  </a:tcPr>
                </a:tc>
                <a:extLst>
                  <a:ext uri="{0D108BD9-81ED-4DB2-BD59-A6C34878D82A}">
                    <a16:rowId xmlns:a16="http://schemas.microsoft.com/office/drawing/2014/main" val="3195926117"/>
                  </a:ext>
                </a:extLst>
              </a:tr>
              <a:tr h="553073">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tx1"/>
                          </a:solidFill>
                          <a:effectLst/>
                          <a:latin typeface="IBM Plex Sans Text" panose="020B0503050203000203" pitchFamily="34" charset="0"/>
                          <a:ea typeface="Arial" charset="0"/>
                          <a:cs typeface="Arial" charset="0"/>
                        </a:rPr>
                        <a:t>Subscription/Usage Management</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tx1"/>
                          </a:solidFill>
                          <a:effectLst/>
                          <a:latin typeface="IBM Plex Sans Text" panose="020B0503050203000203" pitchFamily="34" charset="0"/>
                          <a:ea typeface="Arial" charset="0"/>
                          <a:cs typeface="Arial" charset="0"/>
                        </a:rPr>
                        <a:t>Basic plan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tx1"/>
                          </a:solidFill>
                          <a:effectLst/>
                          <a:latin typeface="IBM Plex Sans Text" panose="020B0503050203000203" pitchFamily="34" charset="0"/>
                          <a:ea typeface="Arial" charset="0"/>
                          <a:cs typeface="Arial" charset="0"/>
                        </a:rPr>
                        <a:t>(&lt;5 users)</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D9"/>
                    </a:solid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tx1"/>
                          </a:solidFill>
                          <a:effectLst/>
                          <a:latin typeface="IBM Plex Sans Text" panose="020B0503050203000203" pitchFamily="34" charset="0"/>
                          <a:ea typeface="Arial" charset="0"/>
                          <a:cs typeface="Arial" charset="0"/>
                        </a:rPr>
                        <a:t>Up to 3 Plans with rate limiting (&lt;10 users)</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D9"/>
                    </a:solid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tx1"/>
                          </a:solidFill>
                          <a:effectLst/>
                          <a:latin typeface="IBM Plex Sans Text" panose="020B0503050203000203" pitchFamily="34" charset="0"/>
                          <a:ea typeface="Arial" charset="0"/>
                          <a:cs typeface="Arial" charset="0"/>
                        </a:rPr>
                        <a:t>&gt;3 plans with rate limiting (&gt;10 users)</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D9"/>
                    </a:solid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kern="1200" cap="none" normalizeH="0" baseline="0" dirty="0">
                          <a:ln>
                            <a:noFill/>
                          </a:ln>
                          <a:solidFill>
                            <a:schemeClr val="tx1"/>
                          </a:solidFill>
                          <a:effectLst/>
                          <a:latin typeface="IBM Plex Sans Text" panose="020B0503050203000203" pitchFamily="34" charset="0"/>
                          <a:ea typeface="Arial" charset="0"/>
                          <a:cs typeface="Arial" charset="0"/>
                        </a:rPr>
                        <a:t>1,2,3</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D9"/>
                    </a:solidFill>
                  </a:tcPr>
                </a:tc>
                <a:extLst>
                  <a:ext uri="{0D108BD9-81ED-4DB2-BD59-A6C34878D82A}">
                    <a16:rowId xmlns:a16="http://schemas.microsoft.com/office/drawing/2014/main" val="4019011855"/>
                  </a:ext>
                </a:extLst>
              </a:tr>
            </a:tbl>
          </a:graphicData>
        </a:graphic>
      </p:graphicFrame>
      <p:pic>
        <p:nvPicPr>
          <p:cNvPr id="3" name="Picture 2"/>
          <p:cNvPicPr>
            <a:picLocks noChangeAspect="1"/>
          </p:cNvPicPr>
          <p:nvPr/>
        </p:nvPicPr>
        <p:blipFill>
          <a:blip r:embed="rId3"/>
          <a:stretch>
            <a:fillRect/>
          </a:stretch>
        </p:blipFill>
        <p:spPr>
          <a:xfrm>
            <a:off x="15043" y="1081195"/>
            <a:ext cx="2804357" cy="1991538"/>
          </a:xfrm>
          <a:prstGeom prst="rect">
            <a:avLst/>
          </a:prstGeom>
        </p:spPr>
      </p:pic>
      <p:sp>
        <p:nvSpPr>
          <p:cNvPr id="53" name="TextBox 52"/>
          <p:cNvSpPr txBox="1"/>
          <p:nvPr/>
        </p:nvSpPr>
        <p:spPr>
          <a:xfrm>
            <a:off x="3042448" y="1081195"/>
            <a:ext cx="9017932" cy="1384995"/>
          </a:xfrm>
          <a:prstGeom prst="rect">
            <a:avLst/>
          </a:prstGeom>
          <a:solidFill>
            <a:srgbClr val="99CCFF"/>
          </a:solidFill>
        </p:spPr>
        <p:txBody>
          <a:bodyPr wrap="square" rtlCol="0">
            <a:spAutoFit/>
          </a:bodyPr>
          <a:lstStyle/>
          <a:p>
            <a:pPr marL="304792" marR="0" lvl="0" indent="-304792" algn="l" defTabSz="914400" rtl="0" eaLnBrk="1" fontAlgn="base" latinLnBrk="0" hangingPunct="1">
              <a:lnSpc>
                <a:spcPct val="100000"/>
              </a:lnSpc>
              <a:spcBef>
                <a:spcPct val="0"/>
              </a:spcBef>
              <a:spcAft>
                <a:spcPct val="0"/>
              </a:spcAft>
              <a:buClrTx/>
              <a:buSzTx/>
              <a:buFont typeface="+mj-lt"/>
              <a:buAutoNum type="arabicPeriod"/>
              <a:tabLst/>
              <a:defRPr/>
            </a:pPr>
            <a:r>
              <a:rPr kumimoji="0" lang="en-US" sz="1200" b="0" i="0" u="none" strike="noStrike" kern="1200" cap="none" spc="0" normalizeH="0" baseline="0" noProof="0" dirty="0">
                <a:ln>
                  <a:noFill/>
                </a:ln>
                <a:solidFill>
                  <a:prstClr val="black"/>
                </a:solidFill>
                <a:effectLst/>
                <a:uLnTx/>
                <a:uFillTx/>
                <a:latin typeface="IBM Plex Sans Text" panose="020B0503050203000203" pitchFamily="34" charset="0"/>
                <a:ea typeface="Arial" charset="0"/>
                <a:cs typeface="Arial" charset="0"/>
              </a:rPr>
              <a:t>Identify APIs and their Operations. </a:t>
            </a:r>
          </a:p>
          <a:p>
            <a:pPr marL="304792" marR="0" lvl="0" indent="-304792" algn="l" defTabSz="914400" rtl="0" eaLnBrk="1" fontAlgn="base" latinLnBrk="0" hangingPunct="1">
              <a:lnSpc>
                <a:spcPct val="100000"/>
              </a:lnSpc>
              <a:spcBef>
                <a:spcPct val="0"/>
              </a:spcBef>
              <a:spcAft>
                <a:spcPct val="0"/>
              </a:spcAft>
              <a:buClrTx/>
              <a:buSzTx/>
              <a:buFont typeface="+mj-lt"/>
              <a:buAutoNum type="arabicPeriod"/>
              <a:tabLst/>
              <a:defRPr/>
            </a:pPr>
            <a:r>
              <a:rPr kumimoji="0" lang="en-US" sz="1200" b="0" i="0" u="none" strike="noStrike" kern="1200" cap="none" spc="0" normalizeH="0" baseline="0" noProof="0" dirty="0">
                <a:ln>
                  <a:noFill/>
                </a:ln>
                <a:solidFill>
                  <a:prstClr val="black"/>
                </a:solidFill>
                <a:effectLst/>
                <a:uLnTx/>
                <a:uFillTx/>
                <a:latin typeface="IBM Plex Sans Text" panose="020B0503050203000203" pitchFamily="34" charset="0"/>
                <a:ea typeface="Arial" charset="0"/>
                <a:cs typeface="Arial" charset="0"/>
              </a:rPr>
              <a:t>For Each factor, select the applicable complexity level (e.g. it is possible to have an API to have Complex # of endpoints and Simple Operations)</a:t>
            </a:r>
          </a:p>
          <a:p>
            <a:pPr marL="304792" marR="0" lvl="0" indent="-304792" algn="l" defTabSz="914400" rtl="0" eaLnBrk="1" fontAlgn="base" latinLnBrk="0" hangingPunct="1">
              <a:lnSpc>
                <a:spcPct val="100000"/>
              </a:lnSpc>
              <a:spcBef>
                <a:spcPct val="0"/>
              </a:spcBef>
              <a:spcAft>
                <a:spcPct val="0"/>
              </a:spcAft>
              <a:buClrTx/>
              <a:buSzTx/>
              <a:buFont typeface="+mj-lt"/>
              <a:buAutoNum type="arabicPeriod"/>
              <a:tabLst/>
              <a:defRPr/>
            </a:pPr>
            <a:r>
              <a:rPr kumimoji="0" lang="en-US" sz="1200" b="0" i="0" u="none" strike="noStrike" kern="1200" cap="none" spc="0" normalizeH="0" baseline="0" noProof="0" dirty="0">
                <a:ln>
                  <a:noFill/>
                </a:ln>
                <a:solidFill>
                  <a:prstClr val="black"/>
                </a:solidFill>
                <a:effectLst/>
                <a:uLnTx/>
                <a:uFillTx/>
                <a:latin typeface="IBM Plex Sans Text" panose="020B0503050203000203" pitchFamily="34" charset="0"/>
                <a:ea typeface="Arial" charset="0"/>
                <a:cs typeface="Arial" charset="0"/>
              </a:rPr>
              <a:t>Award effort points per factor based on the last column. It is either same as the # for the factor or is a “weight” based on the applicable complexity</a:t>
            </a:r>
          </a:p>
          <a:p>
            <a:pPr marL="304792" marR="0" lvl="0" indent="-304792" algn="l" defTabSz="914400" rtl="0" eaLnBrk="1" fontAlgn="base" latinLnBrk="0" hangingPunct="1">
              <a:lnSpc>
                <a:spcPct val="100000"/>
              </a:lnSpc>
              <a:spcBef>
                <a:spcPct val="0"/>
              </a:spcBef>
              <a:spcAft>
                <a:spcPct val="0"/>
              </a:spcAft>
              <a:buClrTx/>
              <a:buSzTx/>
              <a:buFont typeface="+mj-lt"/>
              <a:buAutoNum type="arabicPeriod"/>
              <a:tabLst/>
              <a:defRPr/>
            </a:pPr>
            <a:r>
              <a:rPr kumimoji="0" lang="en-US" sz="1200" b="0" i="0" u="none" strike="noStrike" kern="1200" cap="none" spc="0" normalizeH="0" baseline="0" noProof="0" dirty="0">
                <a:ln>
                  <a:noFill/>
                </a:ln>
                <a:solidFill>
                  <a:prstClr val="black"/>
                </a:solidFill>
                <a:effectLst/>
                <a:uLnTx/>
                <a:uFillTx/>
                <a:latin typeface="IBM Plex Sans Text" panose="020B0503050203000203" pitchFamily="34" charset="0"/>
                <a:ea typeface="Arial" charset="0"/>
                <a:cs typeface="Arial" charset="0"/>
              </a:rPr>
              <a:t>Total Effort points will be required to identify number of delivery squads</a:t>
            </a:r>
          </a:p>
          <a:p>
            <a:pPr marL="304792" marR="0" lvl="0" indent="-304792" algn="l" defTabSz="914400" rtl="0" eaLnBrk="1" fontAlgn="base" latinLnBrk="0" hangingPunct="1">
              <a:lnSpc>
                <a:spcPct val="100000"/>
              </a:lnSpc>
              <a:spcBef>
                <a:spcPct val="0"/>
              </a:spcBef>
              <a:spcAft>
                <a:spcPct val="0"/>
              </a:spcAft>
              <a:buClrTx/>
              <a:buSzTx/>
              <a:buFont typeface="+mj-lt"/>
              <a:buAutoNum type="arabicPeriod"/>
              <a:tabLst/>
              <a:defRPr/>
            </a:pPr>
            <a:r>
              <a:rPr kumimoji="0" lang="en-US" sz="1200" b="0" i="0" u="none" strike="noStrike" kern="1200" cap="none" spc="0" normalizeH="0" baseline="0" noProof="0" dirty="0">
                <a:ln>
                  <a:noFill/>
                </a:ln>
                <a:solidFill>
                  <a:prstClr val="black"/>
                </a:solidFill>
                <a:effectLst/>
                <a:uLnTx/>
                <a:uFillTx/>
                <a:latin typeface="IBM Plex Sans Text" panose="020B0503050203000203" pitchFamily="34" charset="0"/>
                <a:ea typeface="Arial" charset="0"/>
                <a:cs typeface="Arial" charset="0"/>
              </a:rPr>
              <a:t>DCUT Efforts = Effort Points * 4 (Monolithic ) , Effort Points * 5.5 (Microservices)</a:t>
            </a:r>
          </a:p>
        </p:txBody>
      </p:sp>
      <p:sp>
        <p:nvSpPr>
          <p:cNvPr id="54" name="Rectangle 53"/>
          <p:cNvSpPr/>
          <p:nvPr/>
        </p:nvSpPr>
        <p:spPr>
          <a:xfrm>
            <a:off x="981075" y="2076964"/>
            <a:ext cx="647700" cy="628136"/>
          </a:xfrm>
          <a:prstGeom prst="rect">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55" name="object 19">
            <a:extLst>
              <a:ext uri="{FF2B5EF4-FFF2-40B4-BE49-F238E27FC236}">
                <a16:creationId xmlns:a16="http://schemas.microsoft.com/office/drawing/2014/main" id="{D6B76CB3-24D1-2A4E-9ADD-EFB693733893}"/>
              </a:ext>
            </a:extLst>
          </p:cNvPr>
          <p:cNvSpPr>
            <a:spLocks/>
          </p:cNvSpPr>
          <p:nvPr/>
        </p:nvSpPr>
        <p:spPr bwMode="auto">
          <a:xfrm rot="3421452">
            <a:off x="1682628" y="2340506"/>
            <a:ext cx="1428243" cy="1102846"/>
          </a:xfrm>
          <a:custGeom>
            <a:avLst/>
            <a:gdLst>
              <a:gd name="T0" fmla="*/ 75838 w 1471295"/>
              <a:gd name="T1" fmla="*/ 0 h 810260"/>
              <a:gd name="T2" fmla="*/ 78529 w 1471295"/>
              <a:gd name="T3" fmla="*/ 23858 h 810260"/>
              <a:gd name="T4" fmla="*/ 73023 w 1471295"/>
              <a:gd name="T5" fmla="*/ 25827 h 810260"/>
              <a:gd name="T6" fmla="*/ 69225 w 1471295"/>
              <a:gd name="T7" fmla="*/ 27345 h 810260"/>
              <a:gd name="T8" fmla="*/ 66337 w 1471295"/>
              <a:gd name="T9" fmla="*/ 28629 h 810260"/>
              <a:gd name="T10" fmla="*/ 62465 w 1471295"/>
              <a:gd name="T11" fmla="*/ 30578 h 810260"/>
              <a:gd name="T12" fmla="*/ 59566 w 1471295"/>
              <a:gd name="T13" fmla="*/ 32245 h 810260"/>
              <a:gd name="T14" fmla="*/ 54625 w 1471295"/>
              <a:gd name="T15" fmla="*/ 35485 h 810260"/>
              <a:gd name="T16" fmla="*/ 49829 w 1471295"/>
              <a:gd name="T17" fmla="*/ 39075 h 810260"/>
              <a:gd name="T18" fmla="*/ 45189 w 1471295"/>
              <a:gd name="T19" fmla="*/ 42990 h 810260"/>
              <a:gd name="T20" fmla="*/ 40713 w 1471295"/>
              <a:gd name="T21" fmla="*/ 47208 h 810260"/>
              <a:gd name="T22" fmla="*/ 36414 w 1471295"/>
              <a:gd name="T23" fmla="*/ 51707 h 810260"/>
              <a:gd name="T24" fmla="*/ 32301 w 1471295"/>
              <a:gd name="T25" fmla="*/ 56463 h 810260"/>
              <a:gd name="T26" fmla="*/ 28383 w 1471295"/>
              <a:gd name="T27" fmla="*/ 61452 h 810260"/>
              <a:gd name="T28" fmla="*/ 24673 w 1471295"/>
              <a:gd name="T29" fmla="*/ 66653 h 810260"/>
              <a:gd name="T30" fmla="*/ 21179 w 1471295"/>
              <a:gd name="T31" fmla="*/ 72041 h 810260"/>
              <a:gd name="T32" fmla="*/ 17912 w 1471295"/>
              <a:gd name="T33" fmla="*/ 77595 h 810260"/>
              <a:gd name="T34" fmla="*/ 14883 w 1471295"/>
              <a:gd name="T35" fmla="*/ 83290 h 810260"/>
              <a:gd name="T36" fmla="*/ 12102 w 1471295"/>
              <a:gd name="T37" fmla="*/ 89105 h 810260"/>
              <a:gd name="T38" fmla="*/ 9578 w 1471295"/>
              <a:gd name="T39" fmla="*/ 95015 h 810260"/>
              <a:gd name="T40" fmla="*/ 7323 w 1471295"/>
              <a:gd name="T41" fmla="*/ 100999 h 810260"/>
              <a:gd name="T42" fmla="*/ 5346 w 1471295"/>
              <a:gd name="T43" fmla="*/ 107032 h 810260"/>
              <a:gd name="T44" fmla="*/ 3658 w 1471295"/>
              <a:gd name="T45" fmla="*/ 113092 h 810260"/>
              <a:gd name="T46" fmla="*/ 2269 w 1471295"/>
              <a:gd name="T47" fmla="*/ 119156 h 810260"/>
              <a:gd name="T48" fmla="*/ 1190 w 1471295"/>
              <a:gd name="T49" fmla="*/ 125202 h 810260"/>
              <a:gd name="T50" fmla="*/ 0 w 1471295"/>
              <a:gd name="T51" fmla="*/ 137143 h 810260"/>
              <a:gd name="T52" fmla="*/ 1417 w 1471295"/>
              <a:gd name="T53" fmla="*/ 132502 h 810260"/>
              <a:gd name="T54" fmla="*/ 3003 w 1471295"/>
              <a:gd name="T55" fmla="*/ 127863 h 810260"/>
              <a:gd name="T56" fmla="*/ 6662 w 1471295"/>
              <a:gd name="T57" fmla="*/ 118641 h 810260"/>
              <a:gd name="T58" fmla="*/ 8727 w 1471295"/>
              <a:gd name="T59" fmla="*/ 114084 h 810260"/>
              <a:gd name="T60" fmla="*/ 10941 w 1471295"/>
              <a:gd name="T61" fmla="*/ 109578 h 810260"/>
              <a:gd name="T62" fmla="*/ 13301 w 1471295"/>
              <a:gd name="T63" fmla="*/ 105136 h 810260"/>
              <a:gd name="T64" fmla="*/ 15801 w 1471295"/>
              <a:gd name="T65" fmla="*/ 100771 h 810260"/>
              <a:gd name="T66" fmla="*/ 18437 w 1471295"/>
              <a:gd name="T67" fmla="*/ 96495 h 810260"/>
              <a:gd name="T68" fmla="*/ 21204 w 1471295"/>
              <a:gd name="T69" fmla="*/ 92321 h 810260"/>
              <a:gd name="T70" fmla="*/ 24097 w 1471295"/>
              <a:gd name="T71" fmla="*/ 88262 h 810260"/>
              <a:gd name="T72" fmla="*/ 27111 w 1471295"/>
              <a:gd name="T73" fmla="*/ 84329 h 810260"/>
              <a:gd name="T74" fmla="*/ 30242 w 1471295"/>
              <a:gd name="T75" fmla="*/ 80536 h 810260"/>
              <a:gd name="T76" fmla="*/ 33485 w 1471295"/>
              <a:gd name="T77" fmla="*/ 76894 h 810260"/>
              <a:gd name="T78" fmla="*/ 36835 w 1471295"/>
              <a:gd name="T79" fmla="*/ 73416 h 810260"/>
              <a:gd name="T80" fmla="*/ 40287 w 1471295"/>
              <a:gd name="T81" fmla="*/ 70115 h 810260"/>
              <a:gd name="T82" fmla="*/ 43837 w 1471295"/>
              <a:gd name="T83" fmla="*/ 67003 h 810260"/>
              <a:gd name="T84" fmla="*/ 47479 w 1471295"/>
              <a:gd name="T85" fmla="*/ 64093 h 810260"/>
              <a:gd name="T86" fmla="*/ 51210 w 1471295"/>
              <a:gd name="T87" fmla="*/ 61396 h 810260"/>
              <a:gd name="T88" fmla="*/ 55023 w 1471295"/>
              <a:gd name="T89" fmla="*/ 58927 h 810260"/>
              <a:gd name="T90" fmla="*/ 57730 w 1471295"/>
              <a:gd name="T91" fmla="*/ 57367 h 810260"/>
              <a:gd name="T92" fmla="*/ 60446 w 1471295"/>
              <a:gd name="T93" fmla="*/ 55973 h 810260"/>
              <a:gd name="T94" fmla="*/ 64519 w 1471295"/>
              <a:gd name="T95" fmla="*/ 54165 h 810260"/>
              <a:gd name="T96" fmla="*/ 69896 w 1471295"/>
              <a:gd name="T97" fmla="*/ 52211 h 810260"/>
              <a:gd name="T98" fmla="*/ 76420 w 1471295"/>
              <a:gd name="T99" fmla="*/ 50355 h 810260"/>
              <a:gd name="T100" fmla="*/ 81388 w 1471295"/>
              <a:gd name="T101" fmla="*/ 49211 h 810260"/>
              <a:gd name="T102" fmla="*/ 94549 w 1471295"/>
              <a:gd name="T103" fmla="*/ 49211 h 810260"/>
              <a:gd name="T104" fmla="*/ 107014 w 1471295"/>
              <a:gd name="T105" fmla="*/ 20810 h 810260"/>
              <a:gd name="T106" fmla="*/ 75838 w 1471295"/>
              <a:gd name="T107" fmla="*/ 0 h 810260"/>
              <a:gd name="T108" fmla="*/ 94549 w 1471295"/>
              <a:gd name="T109" fmla="*/ 49211 h 810260"/>
              <a:gd name="T110" fmla="*/ 81388 w 1471295"/>
              <a:gd name="T111" fmla="*/ 49211 h 810260"/>
              <a:gd name="T112" fmla="*/ 84081 w 1471295"/>
              <a:gd name="T113" fmla="*/ 73063 h 810260"/>
              <a:gd name="T114" fmla="*/ 94549 w 1471295"/>
              <a:gd name="T115" fmla="*/ 49211 h 8102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471295" h="810260">
                <a:moveTo>
                  <a:pt x="1042264" y="0"/>
                </a:moveTo>
                <a:lnTo>
                  <a:pt x="1079242" y="140934"/>
                </a:lnTo>
                <a:lnTo>
                  <a:pt x="1003580" y="152567"/>
                </a:lnTo>
                <a:lnTo>
                  <a:pt x="951381" y="161535"/>
                </a:lnTo>
                <a:lnTo>
                  <a:pt x="911690" y="169121"/>
                </a:lnTo>
                <a:lnTo>
                  <a:pt x="858474" y="180630"/>
                </a:lnTo>
                <a:lnTo>
                  <a:pt x="818634" y="190479"/>
                </a:lnTo>
                <a:lnTo>
                  <a:pt x="750731" y="209620"/>
                </a:lnTo>
                <a:lnTo>
                  <a:pt x="684820" y="230823"/>
                </a:lnTo>
                <a:lnTo>
                  <a:pt x="621042" y="253952"/>
                </a:lnTo>
                <a:lnTo>
                  <a:pt x="559538" y="278871"/>
                </a:lnTo>
                <a:lnTo>
                  <a:pt x="500449" y="305445"/>
                </a:lnTo>
                <a:lnTo>
                  <a:pt x="443917" y="333537"/>
                </a:lnTo>
                <a:lnTo>
                  <a:pt x="390082" y="363011"/>
                </a:lnTo>
                <a:lnTo>
                  <a:pt x="339087" y="393732"/>
                </a:lnTo>
                <a:lnTo>
                  <a:pt x="291072" y="425563"/>
                </a:lnTo>
                <a:lnTo>
                  <a:pt x="246178" y="458369"/>
                </a:lnTo>
                <a:lnTo>
                  <a:pt x="204547" y="492013"/>
                </a:lnTo>
                <a:lnTo>
                  <a:pt x="166321" y="526361"/>
                </a:lnTo>
                <a:lnTo>
                  <a:pt x="131639" y="561275"/>
                </a:lnTo>
                <a:lnTo>
                  <a:pt x="100644" y="596621"/>
                </a:lnTo>
                <a:lnTo>
                  <a:pt x="73477" y="632261"/>
                </a:lnTo>
                <a:lnTo>
                  <a:pt x="50278" y="668061"/>
                </a:lnTo>
                <a:lnTo>
                  <a:pt x="31190" y="703883"/>
                </a:lnTo>
                <a:lnTo>
                  <a:pt x="16354" y="739593"/>
                </a:lnTo>
                <a:lnTo>
                  <a:pt x="0" y="810131"/>
                </a:lnTo>
                <a:lnTo>
                  <a:pt x="19469" y="782718"/>
                </a:lnTo>
                <a:lnTo>
                  <a:pt x="41263" y="755316"/>
                </a:lnTo>
                <a:lnTo>
                  <a:pt x="91561" y="700841"/>
                </a:lnTo>
                <a:lnTo>
                  <a:pt x="119934" y="673917"/>
                </a:lnTo>
                <a:lnTo>
                  <a:pt x="150368" y="647298"/>
                </a:lnTo>
                <a:lnTo>
                  <a:pt x="182798" y="621060"/>
                </a:lnTo>
                <a:lnTo>
                  <a:pt x="217159" y="595276"/>
                </a:lnTo>
                <a:lnTo>
                  <a:pt x="253385" y="570019"/>
                </a:lnTo>
                <a:lnTo>
                  <a:pt x="291411" y="545363"/>
                </a:lnTo>
                <a:lnTo>
                  <a:pt x="331170" y="521383"/>
                </a:lnTo>
                <a:lnTo>
                  <a:pt x="372597" y="498151"/>
                </a:lnTo>
                <a:lnTo>
                  <a:pt x="415627" y="475742"/>
                </a:lnTo>
                <a:lnTo>
                  <a:pt x="460195" y="454228"/>
                </a:lnTo>
                <a:lnTo>
                  <a:pt x="506233" y="433684"/>
                </a:lnTo>
                <a:lnTo>
                  <a:pt x="553678" y="414184"/>
                </a:lnTo>
                <a:lnTo>
                  <a:pt x="602463" y="395801"/>
                </a:lnTo>
                <a:lnTo>
                  <a:pt x="652523" y="378609"/>
                </a:lnTo>
                <a:lnTo>
                  <a:pt x="703792" y="362681"/>
                </a:lnTo>
                <a:lnTo>
                  <a:pt x="756204" y="348092"/>
                </a:lnTo>
                <a:lnTo>
                  <a:pt x="793395" y="338880"/>
                </a:lnTo>
                <a:lnTo>
                  <a:pt x="830728" y="330648"/>
                </a:lnTo>
                <a:lnTo>
                  <a:pt x="886706" y="319965"/>
                </a:lnTo>
                <a:lnTo>
                  <a:pt x="960599" y="308422"/>
                </a:lnTo>
                <a:lnTo>
                  <a:pt x="1050266" y="297458"/>
                </a:lnTo>
                <a:lnTo>
                  <a:pt x="1118536" y="290699"/>
                </a:lnTo>
                <a:lnTo>
                  <a:pt x="1299421" y="290699"/>
                </a:lnTo>
                <a:lnTo>
                  <a:pt x="1470727" y="122931"/>
                </a:lnTo>
                <a:lnTo>
                  <a:pt x="1042264" y="0"/>
                </a:lnTo>
                <a:close/>
              </a:path>
              <a:path w="1471295" h="810260">
                <a:moveTo>
                  <a:pt x="1299421" y="290699"/>
                </a:moveTo>
                <a:lnTo>
                  <a:pt x="1118536" y="290699"/>
                </a:lnTo>
                <a:lnTo>
                  <a:pt x="1155552" y="431596"/>
                </a:lnTo>
                <a:lnTo>
                  <a:pt x="1299421" y="290699"/>
                </a:lnTo>
                <a:close/>
              </a:path>
            </a:pathLst>
          </a:custGeom>
          <a:solidFill>
            <a:srgbClr val="051243">
              <a:lumMod val="50000"/>
              <a:lumOff val="50000"/>
            </a:srgbClr>
          </a:solidFill>
          <a:ln>
            <a:noFill/>
          </a:ln>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aphicFrame>
        <p:nvGraphicFramePr>
          <p:cNvPr id="56" name="Table 55"/>
          <p:cNvGraphicFramePr>
            <a:graphicFrameLocks noGrp="1"/>
          </p:cNvGraphicFramePr>
          <p:nvPr>
            <p:extLst>
              <p:ext uri="{D42A27DB-BD31-4B8C-83A1-F6EECF244321}">
                <p14:modId xmlns:p14="http://schemas.microsoft.com/office/powerpoint/2010/main" val="594906172"/>
              </p:ext>
            </p:extLst>
          </p:nvPr>
        </p:nvGraphicFramePr>
        <p:xfrm>
          <a:off x="233811" y="5780326"/>
          <a:ext cx="2614164" cy="648787"/>
        </p:xfrm>
        <a:graphic>
          <a:graphicData uri="http://schemas.openxmlformats.org/drawingml/2006/table">
            <a:tbl>
              <a:tblPr/>
              <a:tblGrid>
                <a:gridCol w="731112">
                  <a:extLst>
                    <a:ext uri="{9D8B030D-6E8A-4147-A177-3AD203B41FA5}">
                      <a16:colId xmlns:a16="http://schemas.microsoft.com/office/drawing/2014/main" val="20000"/>
                    </a:ext>
                  </a:extLst>
                </a:gridCol>
                <a:gridCol w="1883052">
                  <a:extLst>
                    <a:ext uri="{9D8B030D-6E8A-4147-A177-3AD203B41FA5}">
                      <a16:colId xmlns:a16="http://schemas.microsoft.com/office/drawing/2014/main" val="20001"/>
                    </a:ext>
                  </a:extLst>
                </a:gridCol>
              </a:tblGrid>
              <a:tr h="177423">
                <a:tc>
                  <a:txBody>
                    <a:bodyPr/>
                    <a:lstStyle>
                      <a:lvl1pPr marL="0" algn="l" defTabSz="411470" rtl="0" eaLnBrk="1" latinLnBrk="0" hangingPunct="1">
                        <a:lnSpc>
                          <a:spcPct val="90000"/>
                        </a:lnSpc>
                        <a:spcBef>
                          <a:spcPts val="1000"/>
                        </a:spcBef>
                        <a:buFont typeface="Arial" panose="020B0604020202020204" pitchFamily="34" charset="0"/>
                        <a:defRPr sz="2400" kern="1200">
                          <a:solidFill>
                            <a:schemeClr val="tx1"/>
                          </a:solidFill>
                          <a:latin typeface="Calibri" panose="020F0502020204030204" pitchFamily="34" charset="0"/>
                        </a:defRPr>
                      </a:lvl1pPr>
                      <a:lvl2pPr marL="742950" indent="-285750" algn="l" defTabSz="411470" rtl="0" eaLnBrk="1" latinLnBrk="0" hangingPunct="1">
                        <a:lnSpc>
                          <a:spcPct val="90000"/>
                        </a:lnSpc>
                        <a:spcBef>
                          <a:spcPts val="500"/>
                        </a:spcBef>
                        <a:buFont typeface="Arial" panose="020B0604020202020204" pitchFamily="34" charset="0"/>
                        <a:defRPr sz="2000" kern="1200">
                          <a:solidFill>
                            <a:schemeClr val="tx1"/>
                          </a:solidFill>
                          <a:latin typeface="Calibri" panose="020F0502020204030204" pitchFamily="34" charset="0"/>
                        </a:defRPr>
                      </a:lvl2pPr>
                      <a:lvl3pPr marL="1143000" indent="-228600" algn="l" defTabSz="411470" rtl="0" eaLnBrk="1" latinLnBrk="0" hangingPunct="1">
                        <a:lnSpc>
                          <a:spcPct val="90000"/>
                        </a:lnSpc>
                        <a:spcBef>
                          <a:spcPts val="500"/>
                        </a:spcBef>
                        <a:buFont typeface="Arial" panose="020B0604020202020204" pitchFamily="34" charset="0"/>
                        <a:defRPr sz="1620" kern="1200">
                          <a:solidFill>
                            <a:schemeClr val="tx1"/>
                          </a:solidFill>
                          <a:latin typeface="Calibri" panose="020F0502020204030204" pitchFamily="34" charset="0"/>
                        </a:defRPr>
                      </a:lvl3pPr>
                      <a:lvl4pPr marL="1600200" indent="-228600" algn="l" defTabSz="411470" rtl="0" eaLnBrk="1" latinLnBrk="0" hangingPunct="1">
                        <a:lnSpc>
                          <a:spcPct val="90000"/>
                        </a:lnSpc>
                        <a:spcBef>
                          <a:spcPts val="500"/>
                        </a:spcBef>
                        <a:buFont typeface="Arial" panose="020B0604020202020204" pitchFamily="34" charset="0"/>
                        <a:defRPr sz="1600" kern="1200">
                          <a:solidFill>
                            <a:schemeClr val="tx1"/>
                          </a:solidFill>
                          <a:latin typeface="Calibri" panose="020F0502020204030204" pitchFamily="34" charset="0"/>
                        </a:defRPr>
                      </a:lvl4pPr>
                      <a:lvl5pPr marL="2057400" indent="-228600" algn="l" defTabSz="411470" rtl="0" eaLnBrk="1" latinLnBrk="0" hangingPunct="1">
                        <a:lnSpc>
                          <a:spcPct val="90000"/>
                        </a:lnSpc>
                        <a:spcBef>
                          <a:spcPts val="500"/>
                        </a:spcBef>
                        <a:buFont typeface="Arial" panose="020B0604020202020204" pitchFamily="34" charset="0"/>
                        <a:defRPr sz="1600" kern="1200">
                          <a:solidFill>
                            <a:schemeClr val="tx1"/>
                          </a:solidFill>
                          <a:latin typeface="Calibri" panose="020F0502020204030204" pitchFamily="34" charset="0"/>
                        </a:defRPr>
                      </a:lvl5pPr>
                      <a:lvl6pPr marL="2514600" indent="-228600" algn="l" defTabSz="411470" rtl="0" eaLnBrk="0" fontAlgn="base" latinLnBrk="0" hangingPunct="0">
                        <a:lnSpc>
                          <a:spcPct val="90000"/>
                        </a:lnSpc>
                        <a:spcBef>
                          <a:spcPts val="500"/>
                        </a:spcBef>
                        <a:spcAft>
                          <a:spcPct val="0"/>
                        </a:spcAft>
                        <a:buFont typeface="Arial" panose="020B0604020202020204" pitchFamily="34" charset="0"/>
                        <a:defRPr sz="1600" kern="1200">
                          <a:solidFill>
                            <a:schemeClr val="tx1"/>
                          </a:solidFill>
                          <a:latin typeface="Calibri" panose="020F0502020204030204" pitchFamily="34" charset="0"/>
                        </a:defRPr>
                      </a:lvl6pPr>
                      <a:lvl7pPr marL="2971800" indent="-228600" algn="l" defTabSz="411470" rtl="0" eaLnBrk="0" fontAlgn="base" latinLnBrk="0" hangingPunct="0">
                        <a:lnSpc>
                          <a:spcPct val="90000"/>
                        </a:lnSpc>
                        <a:spcBef>
                          <a:spcPts val="500"/>
                        </a:spcBef>
                        <a:spcAft>
                          <a:spcPct val="0"/>
                        </a:spcAft>
                        <a:buFont typeface="Arial" panose="020B0604020202020204" pitchFamily="34" charset="0"/>
                        <a:defRPr sz="1600" kern="1200">
                          <a:solidFill>
                            <a:schemeClr val="tx1"/>
                          </a:solidFill>
                          <a:latin typeface="Calibri" panose="020F0502020204030204" pitchFamily="34" charset="0"/>
                        </a:defRPr>
                      </a:lvl7pPr>
                      <a:lvl8pPr marL="3429000" indent="-228600" algn="l" defTabSz="411470" rtl="0" eaLnBrk="0" fontAlgn="base" latinLnBrk="0" hangingPunct="0">
                        <a:lnSpc>
                          <a:spcPct val="90000"/>
                        </a:lnSpc>
                        <a:spcBef>
                          <a:spcPts val="500"/>
                        </a:spcBef>
                        <a:spcAft>
                          <a:spcPct val="0"/>
                        </a:spcAft>
                        <a:buFont typeface="Arial" panose="020B0604020202020204" pitchFamily="34" charset="0"/>
                        <a:defRPr sz="1600" kern="1200">
                          <a:solidFill>
                            <a:schemeClr val="tx1"/>
                          </a:solidFill>
                          <a:latin typeface="Calibri" panose="020F0502020204030204" pitchFamily="34" charset="0"/>
                        </a:defRPr>
                      </a:lvl8pPr>
                      <a:lvl9pPr marL="3886200" indent="-228600" algn="l" defTabSz="411470" rtl="0" eaLnBrk="0" fontAlgn="base" latinLnBrk="0" hangingPunct="0">
                        <a:lnSpc>
                          <a:spcPct val="90000"/>
                        </a:lnSpc>
                        <a:spcBef>
                          <a:spcPts val="500"/>
                        </a:spcBef>
                        <a:spcAft>
                          <a:spcPct val="0"/>
                        </a:spcAft>
                        <a:buFont typeface="Arial" panose="020B0604020202020204" pitchFamily="34" charset="0"/>
                        <a:defRPr sz="1600" kern="12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kern="1200" cap="none" normalizeH="0" baseline="0" dirty="0">
                          <a:ln>
                            <a:noFill/>
                          </a:ln>
                          <a:solidFill>
                            <a:schemeClr val="bg1"/>
                          </a:solidFill>
                          <a:effectLst/>
                          <a:latin typeface="Arial" charset="0"/>
                          <a:ea typeface="Arial" charset="0"/>
                          <a:cs typeface="Arial" charset="0"/>
                        </a:rPr>
                        <a:t>Complexity</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191919"/>
                    </a:solidFill>
                  </a:tcPr>
                </a:tc>
                <a:tc>
                  <a:txBody>
                    <a:bodyPr/>
                    <a:lstStyle>
                      <a:lvl1pPr marL="0" algn="l" defTabSz="411470" rtl="0" eaLnBrk="1" latinLnBrk="0" hangingPunct="1">
                        <a:lnSpc>
                          <a:spcPct val="90000"/>
                        </a:lnSpc>
                        <a:spcBef>
                          <a:spcPts val="1000"/>
                        </a:spcBef>
                        <a:buFont typeface="Arial" panose="020B0604020202020204" pitchFamily="34" charset="0"/>
                        <a:defRPr sz="2400" kern="1200">
                          <a:solidFill>
                            <a:schemeClr val="tx1"/>
                          </a:solidFill>
                          <a:latin typeface="Calibri" panose="020F0502020204030204" pitchFamily="34" charset="0"/>
                        </a:defRPr>
                      </a:lvl1pPr>
                      <a:lvl2pPr marL="742950" indent="-285750" algn="l" defTabSz="411470" rtl="0" eaLnBrk="1" latinLnBrk="0" hangingPunct="1">
                        <a:lnSpc>
                          <a:spcPct val="90000"/>
                        </a:lnSpc>
                        <a:spcBef>
                          <a:spcPts val="500"/>
                        </a:spcBef>
                        <a:buFont typeface="Arial" panose="020B0604020202020204" pitchFamily="34" charset="0"/>
                        <a:defRPr sz="2000" kern="1200">
                          <a:solidFill>
                            <a:schemeClr val="tx1"/>
                          </a:solidFill>
                          <a:latin typeface="Calibri" panose="020F0502020204030204" pitchFamily="34" charset="0"/>
                        </a:defRPr>
                      </a:lvl2pPr>
                      <a:lvl3pPr marL="1143000" indent="-228600" algn="l" defTabSz="411470" rtl="0" eaLnBrk="1" latinLnBrk="0" hangingPunct="1">
                        <a:lnSpc>
                          <a:spcPct val="90000"/>
                        </a:lnSpc>
                        <a:spcBef>
                          <a:spcPts val="500"/>
                        </a:spcBef>
                        <a:buFont typeface="Arial" panose="020B0604020202020204" pitchFamily="34" charset="0"/>
                        <a:defRPr sz="1620" kern="1200">
                          <a:solidFill>
                            <a:schemeClr val="tx1"/>
                          </a:solidFill>
                          <a:latin typeface="Calibri" panose="020F0502020204030204" pitchFamily="34" charset="0"/>
                        </a:defRPr>
                      </a:lvl3pPr>
                      <a:lvl4pPr marL="1600200" indent="-228600" algn="l" defTabSz="411470" rtl="0" eaLnBrk="1" latinLnBrk="0" hangingPunct="1">
                        <a:lnSpc>
                          <a:spcPct val="90000"/>
                        </a:lnSpc>
                        <a:spcBef>
                          <a:spcPts val="500"/>
                        </a:spcBef>
                        <a:buFont typeface="Arial" panose="020B0604020202020204" pitchFamily="34" charset="0"/>
                        <a:defRPr sz="1600" kern="1200">
                          <a:solidFill>
                            <a:schemeClr val="tx1"/>
                          </a:solidFill>
                          <a:latin typeface="Calibri" panose="020F0502020204030204" pitchFamily="34" charset="0"/>
                        </a:defRPr>
                      </a:lvl4pPr>
                      <a:lvl5pPr marL="2057400" indent="-228600" algn="l" defTabSz="411470" rtl="0" eaLnBrk="1" latinLnBrk="0" hangingPunct="1">
                        <a:lnSpc>
                          <a:spcPct val="90000"/>
                        </a:lnSpc>
                        <a:spcBef>
                          <a:spcPts val="500"/>
                        </a:spcBef>
                        <a:buFont typeface="Arial" panose="020B0604020202020204" pitchFamily="34" charset="0"/>
                        <a:defRPr sz="1600" kern="1200">
                          <a:solidFill>
                            <a:schemeClr val="tx1"/>
                          </a:solidFill>
                          <a:latin typeface="Calibri" panose="020F0502020204030204" pitchFamily="34" charset="0"/>
                        </a:defRPr>
                      </a:lvl5pPr>
                      <a:lvl6pPr marL="2514600" indent="-228600" algn="l" defTabSz="411470" rtl="0" eaLnBrk="0" fontAlgn="base" latinLnBrk="0" hangingPunct="0">
                        <a:lnSpc>
                          <a:spcPct val="90000"/>
                        </a:lnSpc>
                        <a:spcBef>
                          <a:spcPts val="500"/>
                        </a:spcBef>
                        <a:spcAft>
                          <a:spcPct val="0"/>
                        </a:spcAft>
                        <a:buFont typeface="Arial" panose="020B0604020202020204" pitchFamily="34" charset="0"/>
                        <a:defRPr sz="1600" kern="1200">
                          <a:solidFill>
                            <a:schemeClr val="tx1"/>
                          </a:solidFill>
                          <a:latin typeface="Calibri" panose="020F0502020204030204" pitchFamily="34" charset="0"/>
                        </a:defRPr>
                      </a:lvl6pPr>
                      <a:lvl7pPr marL="2971800" indent="-228600" algn="l" defTabSz="411470" rtl="0" eaLnBrk="0" fontAlgn="base" latinLnBrk="0" hangingPunct="0">
                        <a:lnSpc>
                          <a:spcPct val="90000"/>
                        </a:lnSpc>
                        <a:spcBef>
                          <a:spcPts val="500"/>
                        </a:spcBef>
                        <a:spcAft>
                          <a:spcPct val="0"/>
                        </a:spcAft>
                        <a:buFont typeface="Arial" panose="020B0604020202020204" pitchFamily="34" charset="0"/>
                        <a:defRPr sz="1600" kern="1200">
                          <a:solidFill>
                            <a:schemeClr val="tx1"/>
                          </a:solidFill>
                          <a:latin typeface="Calibri" panose="020F0502020204030204" pitchFamily="34" charset="0"/>
                        </a:defRPr>
                      </a:lvl7pPr>
                      <a:lvl8pPr marL="3429000" indent="-228600" algn="l" defTabSz="411470" rtl="0" eaLnBrk="0" fontAlgn="base" latinLnBrk="0" hangingPunct="0">
                        <a:lnSpc>
                          <a:spcPct val="90000"/>
                        </a:lnSpc>
                        <a:spcBef>
                          <a:spcPts val="500"/>
                        </a:spcBef>
                        <a:spcAft>
                          <a:spcPct val="0"/>
                        </a:spcAft>
                        <a:buFont typeface="Arial" panose="020B0604020202020204" pitchFamily="34" charset="0"/>
                        <a:defRPr sz="1600" kern="1200">
                          <a:solidFill>
                            <a:schemeClr val="tx1"/>
                          </a:solidFill>
                          <a:latin typeface="Calibri" panose="020F0502020204030204" pitchFamily="34" charset="0"/>
                        </a:defRPr>
                      </a:lvl8pPr>
                      <a:lvl9pPr marL="3886200" indent="-228600" algn="l" defTabSz="411470" rtl="0" eaLnBrk="0" fontAlgn="base" latinLnBrk="0" hangingPunct="0">
                        <a:lnSpc>
                          <a:spcPct val="90000"/>
                        </a:lnSpc>
                        <a:spcBef>
                          <a:spcPts val="500"/>
                        </a:spcBef>
                        <a:spcAft>
                          <a:spcPct val="0"/>
                        </a:spcAft>
                        <a:buFont typeface="Arial" panose="020B0604020202020204" pitchFamily="34" charset="0"/>
                        <a:defRPr sz="1600" kern="12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900" b="0" i="0" u="none" strike="noStrike" kern="1200" cap="none" normalizeH="0" baseline="0" dirty="0">
                          <a:ln>
                            <a:noFill/>
                          </a:ln>
                          <a:solidFill>
                            <a:schemeClr val="bg1"/>
                          </a:solidFill>
                          <a:effectLst/>
                          <a:latin typeface="Arial" charset="0"/>
                          <a:ea typeface="Arial" charset="0"/>
                          <a:cs typeface="Arial" charset="0"/>
                        </a:rPr>
                        <a:t>Effort points</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191919"/>
                    </a:solidFill>
                  </a:tcPr>
                </a:tc>
                <a:extLst>
                  <a:ext uri="{0D108BD9-81ED-4DB2-BD59-A6C34878D82A}">
                    <a16:rowId xmlns:a16="http://schemas.microsoft.com/office/drawing/2014/main" val="10000"/>
                  </a:ext>
                </a:extLst>
              </a:tr>
              <a:tr h="165710">
                <a:tc>
                  <a:txBody>
                    <a:bodyPr/>
                    <a:lstStyle>
                      <a:lvl1pPr marL="0" algn="l" defTabSz="411470" rtl="0" eaLnBrk="1" latinLnBrk="0" hangingPunct="1">
                        <a:lnSpc>
                          <a:spcPct val="90000"/>
                        </a:lnSpc>
                        <a:spcBef>
                          <a:spcPts val="1000"/>
                        </a:spcBef>
                        <a:buFont typeface="Arial" panose="020B0604020202020204" pitchFamily="34" charset="0"/>
                        <a:defRPr sz="2400" kern="1200">
                          <a:solidFill>
                            <a:schemeClr val="tx1"/>
                          </a:solidFill>
                          <a:latin typeface="Calibri" panose="020F0502020204030204" pitchFamily="34" charset="0"/>
                        </a:defRPr>
                      </a:lvl1pPr>
                      <a:lvl2pPr marL="742950" indent="-285750" algn="l" defTabSz="411470" rtl="0" eaLnBrk="1" latinLnBrk="0" hangingPunct="1">
                        <a:lnSpc>
                          <a:spcPct val="90000"/>
                        </a:lnSpc>
                        <a:spcBef>
                          <a:spcPts val="500"/>
                        </a:spcBef>
                        <a:buFont typeface="Arial" panose="020B0604020202020204" pitchFamily="34" charset="0"/>
                        <a:defRPr sz="2000" kern="1200">
                          <a:solidFill>
                            <a:schemeClr val="tx1"/>
                          </a:solidFill>
                          <a:latin typeface="Calibri" panose="020F0502020204030204" pitchFamily="34" charset="0"/>
                        </a:defRPr>
                      </a:lvl2pPr>
                      <a:lvl3pPr marL="1143000" indent="-228600" algn="l" defTabSz="411470" rtl="0" eaLnBrk="1" latinLnBrk="0" hangingPunct="1">
                        <a:lnSpc>
                          <a:spcPct val="90000"/>
                        </a:lnSpc>
                        <a:spcBef>
                          <a:spcPts val="500"/>
                        </a:spcBef>
                        <a:buFont typeface="Arial" panose="020B0604020202020204" pitchFamily="34" charset="0"/>
                        <a:defRPr sz="1620" kern="1200">
                          <a:solidFill>
                            <a:schemeClr val="tx1"/>
                          </a:solidFill>
                          <a:latin typeface="Calibri" panose="020F0502020204030204" pitchFamily="34" charset="0"/>
                        </a:defRPr>
                      </a:lvl3pPr>
                      <a:lvl4pPr marL="1600200" indent="-228600" algn="l" defTabSz="411470" rtl="0" eaLnBrk="1" latinLnBrk="0" hangingPunct="1">
                        <a:lnSpc>
                          <a:spcPct val="90000"/>
                        </a:lnSpc>
                        <a:spcBef>
                          <a:spcPts val="500"/>
                        </a:spcBef>
                        <a:buFont typeface="Arial" panose="020B0604020202020204" pitchFamily="34" charset="0"/>
                        <a:defRPr sz="1600" kern="1200">
                          <a:solidFill>
                            <a:schemeClr val="tx1"/>
                          </a:solidFill>
                          <a:latin typeface="Calibri" panose="020F0502020204030204" pitchFamily="34" charset="0"/>
                        </a:defRPr>
                      </a:lvl4pPr>
                      <a:lvl5pPr marL="2057400" indent="-228600" algn="l" defTabSz="411470" rtl="0" eaLnBrk="1" latinLnBrk="0" hangingPunct="1">
                        <a:lnSpc>
                          <a:spcPct val="90000"/>
                        </a:lnSpc>
                        <a:spcBef>
                          <a:spcPts val="500"/>
                        </a:spcBef>
                        <a:buFont typeface="Arial" panose="020B0604020202020204" pitchFamily="34" charset="0"/>
                        <a:defRPr sz="1600" kern="1200">
                          <a:solidFill>
                            <a:schemeClr val="tx1"/>
                          </a:solidFill>
                          <a:latin typeface="Calibri" panose="020F0502020204030204" pitchFamily="34" charset="0"/>
                        </a:defRPr>
                      </a:lvl5pPr>
                      <a:lvl6pPr marL="2514600" indent="-228600" algn="l" defTabSz="411470" rtl="0" eaLnBrk="0" fontAlgn="base" latinLnBrk="0" hangingPunct="0">
                        <a:lnSpc>
                          <a:spcPct val="90000"/>
                        </a:lnSpc>
                        <a:spcBef>
                          <a:spcPts val="500"/>
                        </a:spcBef>
                        <a:spcAft>
                          <a:spcPct val="0"/>
                        </a:spcAft>
                        <a:buFont typeface="Arial" panose="020B0604020202020204" pitchFamily="34" charset="0"/>
                        <a:defRPr sz="1600" kern="1200">
                          <a:solidFill>
                            <a:schemeClr val="tx1"/>
                          </a:solidFill>
                          <a:latin typeface="Calibri" panose="020F0502020204030204" pitchFamily="34" charset="0"/>
                        </a:defRPr>
                      </a:lvl6pPr>
                      <a:lvl7pPr marL="2971800" indent="-228600" algn="l" defTabSz="411470" rtl="0" eaLnBrk="0" fontAlgn="base" latinLnBrk="0" hangingPunct="0">
                        <a:lnSpc>
                          <a:spcPct val="90000"/>
                        </a:lnSpc>
                        <a:spcBef>
                          <a:spcPts val="500"/>
                        </a:spcBef>
                        <a:spcAft>
                          <a:spcPct val="0"/>
                        </a:spcAft>
                        <a:buFont typeface="Arial" panose="020B0604020202020204" pitchFamily="34" charset="0"/>
                        <a:defRPr sz="1600" kern="1200">
                          <a:solidFill>
                            <a:schemeClr val="tx1"/>
                          </a:solidFill>
                          <a:latin typeface="Calibri" panose="020F0502020204030204" pitchFamily="34" charset="0"/>
                        </a:defRPr>
                      </a:lvl7pPr>
                      <a:lvl8pPr marL="3429000" indent="-228600" algn="l" defTabSz="411470" rtl="0" eaLnBrk="0" fontAlgn="base" latinLnBrk="0" hangingPunct="0">
                        <a:lnSpc>
                          <a:spcPct val="90000"/>
                        </a:lnSpc>
                        <a:spcBef>
                          <a:spcPts val="500"/>
                        </a:spcBef>
                        <a:spcAft>
                          <a:spcPct val="0"/>
                        </a:spcAft>
                        <a:buFont typeface="Arial" panose="020B0604020202020204" pitchFamily="34" charset="0"/>
                        <a:defRPr sz="1600" kern="1200">
                          <a:solidFill>
                            <a:schemeClr val="tx1"/>
                          </a:solidFill>
                          <a:latin typeface="Calibri" panose="020F0502020204030204" pitchFamily="34" charset="0"/>
                        </a:defRPr>
                      </a:lvl8pPr>
                      <a:lvl9pPr marL="3886200" indent="-228600" algn="l" defTabSz="411470" rtl="0" eaLnBrk="0" fontAlgn="base" latinLnBrk="0" hangingPunct="0">
                        <a:lnSpc>
                          <a:spcPct val="90000"/>
                        </a:lnSpc>
                        <a:spcBef>
                          <a:spcPts val="500"/>
                        </a:spcBef>
                        <a:spcAft>
                          <a:spcPct val="0"/>
                        </a:spcAft>
                        <a:buFont typeface="Arial" panose="020B0604020202020204" pitchFamily="34" charset="0"/>
                        <a:defRPr sz="1600" kern="12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kern="1200" cap="none" normalizeH="0" baseline="0" dirty="0">
                          <a:ln>
                            <a:noFill/>
                          </a:ln>
                          <a:solidFill>
                            <a:schemeClr val="tx1"/>
                          </a:solidFill>
                          <a:effectLst/>
                          <a:latin typeface="Arial" charset="0"/>
                          <a:ea typeface="Arial" charset="0"/>
                          <a:cs typeface="Arial" charset="0"/>
                        </a:rPr>
                        <a:t>Simple</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411470" rtl="0" eaLnBrk="1" latinLnBrk="0" hangingPunct="1">
                        <a:lnSpc>
                          <a:spcPct val="90000"/>
                        </a:lnSpc>
                        <a:spcBef>
                          <a:spcPts val="1000"/>
                        </a:spcBef>
                        <a:buFont typeface="Arial" panose="020B0604020202020204" pitchFamily="34" charset="0"/>
                        <a:defRPr sz="2400" kern="1200">
                          <a:solidFill>
                            <a:schemeClr val="tx1"/>
                          </a:solidFill>
                          <a:latin typeface="Calibri" panose="020F0502020204030204" pitchFamily="34" charset="0"/>
                        </a:defRPr>
                      </a:lvl1pPr>
                      <a:lvl2pPr marL="742950" indent="-285750" algn="l" defTabSz="411470" rtl="0" eaLnBrk="1" latinLnBrk="0" hangingPunct="1">
                        <a:lnSpc>
                          <a:spcPct val="90000"/>
                        </a:lnSpc>
                        <a:spcBef>
                          <a:spcPts val="500"/>
                        </a:spcBef>
                        <a:buFont typeface="Arial" panose="020B0604020202020204" pitchFamily="34" charset="0"/>
                        <a:defRPr sz="2000" kern="1200">
                          <a:solidFill>
                            <a:schemeClr val="tx1"/>
                          </a:solidFill>
                          <a:latin typeface="Calibri" panose="020F0502020204030204" pitchFamily="34" charset="0"/>
                        </a:defRPr>
                      </a:lvl2pPr>
                      <a:lvl3pPr marL="1143000" indent="-228600" algn="l" defTabSz="411470" rtl="0" eaLnBrk="1" latinLnBrk="0" hangingPunct="1">
                        <a:lnSpc>
                          <a:spcPct val="90000"/>
                        </a:lnSpc>
                        <a:spcBef>
                          <a:spcPts val="500"/>
                        </a:spcBef>
                        <a:buFont typeface="Arial" panose="020B0604020202020204" pitchFamily="34" charset="0"/>
                        <a:defRPr sz="1620" kern="1200">
                          <a:solidFill>
                            <a:schemeClr val="tx1"/>
                          </a:solidFill>
                          <a:latin typeface="Calibri" panose="020F0502020204030204" pitchFamily="34" charset="0"/>
                        </a:defRPr>
                      </a:lvl3pPr>
                      <a:lvl4pPr marL="1600200" indent="-228600" algn="l" defTabSz="411470" rtl="0" eaLnBrk="1" latinLnBrk="0" hangingPunct="1">
                        <a:lnSpc>
                          <a:spcPct val="90000"/>
                        </a:lnSpc>
                        <a:spcBef>
                          <a:spcPts val="500"/>
                        </a:spcBef>
                        <a:buFont typeface="Arial" panose="020B0604020202020204" pitchFamily="34" charset="0"/>
                        <a:defRPr sz="1600" kern="1200">
                          <a:solidFill>
                            <a:schemeClr val="tx1"/>
                          </a:solidFill>
                          <a:latin typeface="Calibri" panose="020F0502020204030204" pitchFamily="34" charset="0"/>
                        </a:defRPr>
                      </a:lvl4pPr>
                      <a:lvl5pPr marL="2057400" indent="-228600" algn="l" defTabSz="411470" rtl="0" eaLnBrk="1" latinLnBrk="0" hangingPunct="1">
                        <a:lnSpc>
                          <a:spcPct val="90000"/>
                        </a:lnSpc>
                        <a:spcBef>
                          <a:spcPts val="500"/>
                        </a:spcBef>
                        <a:buFont typeface="Arial" panose="020B0604020202020204" pitchFamily="34" charset="0"/>
                        <a:defRPr sz="1600" kern="1200">
                          <a:solidFill>
                            <a:schemeClr val="tx1"/>
                          </a:solidFill>
                          <a:latin typeface="Calibri" panose="020F0502020204030204" pitchFamily="34" charset="0"/>
                        </a:defRPr>
                      </a:lvl5pPr>
                      <a:lvl6pPr marL="2514600" indent="-228600" algn="l" defTabSz="411470" rtl="0" eaLnBrk="0" fontAlgn="base" latinLnBrk="0" hangingPunct="0">
                        <a:lnSpc>
                          <a:spcPct val="90000"/>
                        </a:lnSpc>
                        <a:spcBef>
                          <a:spcPts val="500"/>
                        </a:spcBef>
                        <a:spcAft>
                          <a:spcPct val="0"/>
                        </a:spcAft>
                        <a:buFont typeface="Arial" panose="020B0604020202020204" pitchFamily="34" charset="0"/>
                        <a:defRPr sz="1600" kern="1200">
                          <a:solidFill>
                            <a:schemeClr val="tx1"/>
                          </a:solidFill>
                          <a:latin typeface="Calibri" panose="020F0502020204030204" pitchFamily="34" charset="0"/>
                        </a:defRPr>
                      </a:lvl6pPr>
                      <a:lvl7pPr marL="2971800" indent="-228600" algn="l" defTabSz="411470" rtl="0" eaLnBrk="0" fontAlgn="base" latinLnBrk="0" hangingPunct="0">
                        <a:lnSpc>
                          <a:spcPct val="90000"/>
                        </a:lnSpc>
                        <a:spcBef>
                          <a:spcPts val="500"/>
                        </a:spcBef>
                        <a:spcAft>
                          <a:spcPct val="0"/>
                        </a:spcAft>
                        <a:buFont typeface="Arial" panose="020B0604020202020204" pitchFamily="34" charset="0"/>
                        <a:defRPr sz="1600" kern="1200">
                          <a:solidFill>
                            <a:schemeClr val="tx1"/>
                          </a:solidFill>
                          <a:latin typeface="Calibri" panose="020F0502020204030204" pitchFamily="34" charset="0"/>
                        </a:defRPr>
                      </a:lvl7pPr>
                      <a:lvl8pPr marL="3429000" indent="-228600" algn="l" defTabSz="411470" rtl="0" eaLnBrk="0" fontAlgn="base" latinLnBrk="0" hangingPunct="0">
                        <a:lnSpc>
                          <a:spcPct val="90000"/>
                        </a:lnSpc>
                        <a:spcBef>
                          <a:spcPts val="500"/>
                        </a:spcBef>
                        <a:spcAft>
                          <a:spcPct val="0"/>
                        </a:spcAft>
                        <a:buFont typeface="Arial" panose="020B0604020202020204" pitchFamily="34" charset="0"/>
                        <a:defRPr sz="1600" kern="1200">
                          <a:solidFill>
                            <a:schemeClr val="tx1"/>
                          </a:solidFill>
                          <a:latin typeface="Calibri" panose="020F0502020204030204" pitchFamily="34" charset="0"/>
                        </a:defRPr>
                      </a:lvl8pPr>
                      <a:lvl9pPr marL="3886200" indent="-228600" algn="l" defTabSz="411470" rtl="0" eaLnBrk="0" fontAlgn="base" latinLnBrk="0" hangingPunct="0">
                        <a:lnSpc>
                          <a:spcPct val="90000"/>
                        </a:lnSpc>
                        <a:spcBef>
                          <a:spcPts val="500"/>
                        </a:spcBef>
                        <a:spcAft>
                          <a:spcPct val="0"/>
                        </a:spcAft>
                        <a:buFont typeface="Arial" panose="020B0604020202020204" pitchFamily="34" charset="0"/>
                        <a:defRPr sz="1600" kern="12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kern="1200" cap="none" normalizeH="0" baseline="0" dirty="0">
                          <a:ln>
                            <a:noFill/>
                          </a:ln>
                          <a:solidFill>
                            <a:schemeClr val="tx1"/>
                          </a:solidFill>
                          <a:effectLst/>
                          <a:latin typeface="Arial" charset="0"/>
                          <a:ea typeface="Arial" charset="0"/>
                          <a:cs typeface="Arial" charset="0"/>
                        </a:rPr>
                        <a:t>0 to 8</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2453">
                <a:tc>
                  <a:txBody>
                    <a:bodyPr/>
                    <a:lstStyle>
                      <a:lvl1pPr marL="0" algn="l" defTabSz="411470" rtl="0" eaLnBrk="1" latinLnBrk="0" hangingPunct="1">
                        <a:lnSpc>
                          <a:spcPct val="90000"/>
                        </a:lnSpc>
                        <a:spcBef>
                          <a:spcPts val="1000"/>
                        </a:spcBef>
                        <a:buFont typeface="Arial" panose="020B0604020202020204" pitchFamily="34" charset="0"/>
                        <a:defRPr sz="2400" kern="1200">
                          <a:solidFill>
                            <a:schemeClr val="tx1"/>
                          </a:solidFill>
                          <a:latin typeface="Calibri" panose="020F0502020204030204" pitchFamily="34" charset="0"/>
                        </a:defRPr>
                      </a:lvl1pPr>
                      <a:lvl2pPr marL="742950" indent="-285750" algn="l" defTabSz="411470" rtl="0" eaLnBrk="1" latinLnBrk="0" hangingPunct="1">
                        <a:lnSpc>
                          <a:spcPct val="90000"/>
                        </a:lnSpc>
                        <a:spcBef>
                          <a:spcPts val="500"/>
                        </a:spcBef>
                        <a:buFont typeface="Arial" panose="020B0604020202020204" pitchFamily="34" charset="0"/>
                        <a:defRPr sz="2000" kern="1200">
                          <a:solidFill>
                            <a:schemeClr val="tx1"/>
                          </a:solidFill>
                          <a:latin typeface="Calibri" panose="020F0502020204030204" pitchFamily="34" charset="0"/>
                        </a:defRPr>
                      </a:lvl2pPr>
                      <a:lvl3pPr marL="1143000" indent="-228600" algn="l" defTabSz="411470" rtl="0" eaLnBrk="1" latinLnBrk="0" hangingPunct="1">
                        <a:lnSpc>
                          <a:spcPct val="90000"/>
                        </a:lnSpc>
                        <a:spcBef>
                          <a:spcPts val="500"/>
                        </a:spcBef>
                        <a:buFont typeface="Arial" panose="020B0604020202020204" pitchFamily="34" charset="0"/>
                        <a:defRPr sz="1620" kern="1200">
                          <a:solidFill>
                            <a:schemeClr val="tx1"/>
                          </a:solidFill>
                          <a:latin typeface="Calibri" panose="020F0502020204030204" pitchFamily="34" charset="0"/>
                        </a:defRPr>
                      </a:lvl3pPr>
                      <a:lvl4pPr marL="1600200" indent="-228600" algn="l" defTabSz="411470" rtl="0" eaLnBrk="1" latinLnBrk="0" hangingPunct="1">
                        <a:lnSpc>
                          <a:spcPct val="90000"/>
                        </a:lnSpc>
                        <a:spcBef>
                          <a:spcPts val="500"/>
                        </a:spcBef>
                        <a:buFont typeface="Arial" panose="020B0604020202020204" pitchFamily="34" charset="0"/>
                        <a:defRPr sz="1600" kern="1200">
                          <a:solidFill>
                            <a:schemeClr val="tx1"/>
                          </a:solidFill>
                          <a:latin typeface="Calibri" panose="020F0502020204030204" pitchFamily="34" charset="0"/>
                        </a:defRPr>
                      </a:lvl4pPr>
                      <a:lvl5pPr marL="2057400" indent="-228600" algn="l" defTabSz="411470" rtl="0" eaLnBrk="1" latinLnBrk="0" hangingPunct="1">
                        <a:lnSpc>
                          <a:spcPct val="90000"/>
                        </a:lnSpc>
                        <a:spcBef>
                          <a:spcPts val="500"/>
                        </a:spcBef>
                        <a:buFont typeface="Arial" panose="020B0604020202020204" pitchFamily="34" charset="0"/>
                        <a:defRPr sz="1600" kern="1200">
                          <a:solidFill>
                            <a:schemeClr val="tx1"/>
                          </a:solidFill>
                          <a:latin typeface="Calibri" panose="020F0502020204030204" pitchFamily="34" charset="0"/>
                        </a:defRPr>
                      </a:lvl5pPr>
                      <a:lvl6pPr marL="2514600" indent="-228600" algn="l" defTabSz="411470" rtl="0" eaLnBrk="0" fontAlgn="base" latinLnBrk="0" hangingPunct="0">
                        <a:lnSpc>
                          <a:spcPct val="90000"/>
                        </a:lnSpc>
                        <a:spcBef>
                          <a:spcPts val="500"/>
                        </a:spcBef>
                        <a:spcAft>
                          <a:spcPct val="0"/>
                        </a:spcAft>
                        <a:buFont typeface="Arial" panose="020B0604020202020204" pitchFamily="34" charset="0"/>
                        <a:defRPr sz="1600" kern="1200">
                          <a:solidFill>
                            <a:schemeClr val="tx1"/>
                          </a:solidFill>
                          <a:latin typeface="Calibri" panose="020F0502020204030204" pitchFamily="34" charset="0"/>
                        </a:defRPr>
                      </a:lvl6pPr>
                      <a:lvl7pPr marL="2971800" indent="-228600" algn="l" defTabSz="411470" rtl="0" eaLnBrk="0" fontAlgn="base" latinLnBrk="0" hangingPunct="0">
                        <a:lnSpc>
                          <a:spcPct val="90000"/>
                        </a:lnSpc>
                        <a:spcBef>
                          <a:spcPts val="500"/>
                        </a:spcBef>
                        <a:spcAft>
                          <a:spcPct val="0"/>
                        </a:spcAft>
                        <a:buFont typeface="Arial" panose="020B0604020202020204" pitchFamily="34" charset="0"/>
                        <a:defRPr sz="1600" kern="1200">
                          <a:solidFill>
                            <a:schemeClr val="tx1"/>
                          </a:solidFill>
                          <a:latin typeface="Calibri" panose="020F0502020204030204" pitchFamily="34" charset="0"/>
                        </a:defRPr>
                      </a:lvl7pPr>
                      <a:lvl8pPr marL="3429000" indent="-228600" algn="l" defTabSz="411470" rtl="0" eaLnBrk="0" fontAlgn="base" latinLnBrk="0" hangingPunct="0">
                        <a:lnSpc>
                          <a:spcPct val="90000"/>
                        </a:lnSpc>
                        <a:spcBef>
                          <a:spcPts val="500"/>
                        </a:spcBef>
                        <a:spcAft>
                          <a:spcPct val="0"/>
                        </a:spcAft>
                        <a:buFont typeface="Arial" panose="020B0604020202020204" pitchFamily="34" charset="0"/>
                        <a:defRPr sz="1600" kern="1200">
                          <a:solidFill>
                            <a:schemeClr val="tx1"/>
                          </a:solidFill>
                          <a:latin typeface="Calibri" panose="020F0502020204030204" pitchFamily="34" charset="0"/>
                        </a:defRPr>
                      </a:lvl8pPr>
                      <a:lvl9pPr marL="3886200" indent="-228600" algn="l" defTabSz="411470" rtl="0" eaLnBrk="0" fontAlgn="base" latinLnBrk="0" hangingPunct="0">
                        <a:lnSpc>
                          <a:spcPct val="90000"/>
                        </a:lnSpc>
                        <a:spcBef>
                          <a:spcPts val="500"/>
                        </a:spcBef>
                        <a:spcAft>
                          <a:spcPct val="0"/>
                        </a:spcAft>
                        <a:buFont typeface="Arial" panose="020B0604020202020204" pitchFamily="34" charset="0"/>
                        <a:defRPr sz="1600" kern="12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kern="1200" cap="none" normalizeH="0" baseline="0" dirty="0">
                          <a:ln>
                            <a:noFill/>
                          </a:ln>
                          <a:solidFill>
                            <a:schemeClr val="tx1"/>
                          </a:solidFill>
                          <a:effectLst/>
                          <a:latin typeface="Arial" charset="0"/>
                          <a:ea typeface="Arial" charset="0"/>
                          <a:cs typeface="Arial" charset="0"/>
                        </a:rPr>
                        <a:t>Medium</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411470" rtl="0" eaLnBrk="1" latinLnBrk="0" hangingPunct="1">
                        <a:lnSpc>
                          <a:spcPct val="90000"/>
                        </a:lnSpc>
                        <a:spcBef>
                          <a:spcPts val="1000"/>
                        </a:spcBef>
                        <a:buFont typeface="Arial" panose="020B0604020202020204" pitchFamily="34" charset="0"/>
                        <a:defRPr sz="2400" kern="1200">
                          <a:solidFill>
                            <a:schemeClr val="tx1"/>
                          </a:solidFill>
                          <a:latin typeface="Calibri" panose="020F0502020204030204" pitchFamily="34" charset="0"/>
                        </a:defRPr>
                      </a:lvl1pPr>
                      <a:lvl2pPr marL="742950" indent="-285750" algn="l" defTabSz="411470" rtl="0" eaLnBrk="1" latinLnBrk="0" hangingPunct="1">
                        <a:lnSpc>
                          <a:spcPct val="90000"/>
                        </a:lnSpc>
                        <a:spcBef>
                          <a:spcPts val="500"/>
                        </a:spcBef>
                        <a:buFont typeface="Arial" panose="020B0604020202020204" pitchFamily="34" charset="0"/>
                        <a:defRPr sz="2000" kern="1200">
                          <a:solidFill>
                            <a:schemeClr val="tx1"/>
                          </a:solidFill>
                          <a:latin typeface="Calibri" panose="020F0502020204030204" pitchFamily="34" charset="0"/>
                        </a:defRPr>
                      </a:lvl2pPr>
                      <a:lvl3pPr marL="1143000" indent="-228600" algn="l" defTabSz="411470" rtl="0" eaLnBrk="1" latinLnBrk="0" hangingPunct="1">
                        <a:lnSpc>
                          <a:spcPct val="90000"/>
                        </a:lnSpc>
                        <a:spcBef>
                          <a:spcPts val="500"/>
                        </a:spcBef>
                        <a:buFont typeface="Arial" panose="020B0604020202020204" pitchFamily="34" charset="0"/>
                        <a:defRPr sz="1620" kern="1200">
                          <a:solidFill>
                            <a:schemeClr val="tx1"/>
                          </a:solidFill>
                          <a:latin typeface="Calibri" panose="020F0502020204030204" pitchFamily="34" charset="0"/>
                        </a:defRPr>
                      </a:lvl3pPr>
                      <a:lvl4pPr marL="1600200" indent="-228600" algn="l" defTabSz="411470" rtl="0" eaLnBrk="1" latinLnBrk="0" hangingPunct="1">
                        <a:lnSpc>
                          <a:spcPct val="90000"/>
                        </a:lnSpc>
                        <a:spcBef>
                          <a:spcPts val="500"/>
                        </a:spcBef>
                        <a:buFont typeface="Arial" panose="020B0604020202020204" pitchFamily="34" charset="0"/>
                        <a:defRPr sz="1600" kern="1200">
                          <a:solidFill>
                            <a:schemeClr val="tx1"/>
                          </a:solidFill>
                          <a:latin typeface="Calibri" panose="020F0502020204030204" pitchFamily="34" charset="0"/>
                        </a:defRPr>
                      </a:lvl4pPr>
                      <a:lvl5pPr marL="2057400" indent="-228600" algn="l" defTabSz="411470" rtl="0" eaLnBrk="1" latinLnBrk="0" hangingPunct="1">
                        <a:lnSpc>
                          <a:spcPct val="90000"/>
                        </a:lnSpc>
                        <a:spcBef>
                          <a:spcPts val="500"/>
                        </a:spcBef>
                        <a:buFont typeface="Arial" panose="020B0604020202020204" pitchFamily="34" charset="0"/>
                        <a:defRPr sz="1600" kern="1200">
                          <a:solidFill>
                            <a:schemeClr val="tx1"/>
                          </a:solidFill>
                          <a:latin typeface="Calibri" panose="020F0502020204030204" pitchFamily="34" charset="0"/>
                        </a:defRPr>
                      </a:lvl5pPr>
                      <a:lvl6pPr marL="2514600" indent="-228600" algn="l" defTabSz="411470" rtl="0" eaLnBrk="0" fontAlgn="base" latinLnBrk="0" hangingPunct="0">
                        <a:lnSpc>
                          <a:spcPct val="90000"/>
                        </a:lnSpc>
                        <a:spcBef>
                          <a:spcPts val="500"/>
                        </a:spcBef>
                        <a:spcAft>
                          <a:spcPct val="0"/>
                        </a:spcAft>
                        <a:buFont typeface="Arial" panose="020B0604020202020204" pitchFamily="34" charset="0"/>
                        <a:defRPr sz="1600" kern="1200">
                          <a:solidFill>
                            <a:schemeClr val="tx1"/>
                          </a:solidFill>
                          <a:latin typeface="Calibri" panose="020F0502020204030204" pitchFamily="34" charset="0"/>
                        </a:defRPr>
                      </a:lvl6pPr>
                      <a:lvl7pPr marL="2971800" indent="-228600" algn="l" defTabSz="411470" rtl="0" eaLnBrk="0" fontAlgn="base" latinLnBrk="0" hangingPunct="0">
                        <a:lnSpc>
                          <a:spcPct val="90000"/>
                        </a:lnSpc>
                        <a:spcBef>
                          <a:spcPts val="500"/>
                        </a:spcBef>
                        <a:spcAft>
                          <a:spcPct val="0"/>
                        </a:spcAft>
                        <a:buFont typeface="Arial" panose="020B0604020202020204" pitchFamily="34" charset="0"/>
                        <a:defRPr sz="1600" kern="1200">
                          <a:solidFill>
                            <a:schemeClr val="tx1"/>
                          </a:solidFill>
                          <a:latin typeface="Calibri" panose="020F0502020204030204" pitchFamily="34" charset="0"/>
                        </a:defRPr>
                      </a:lvl7pPr>
                      <a:lvl8pPr marL="3429000" indent="-228600" algn="l" defTabSz="411470" rtl="0" eaLnBrk="0" fontAlgn="base" latinLnBrk="0" hangingPunct="0">
                        <a:lnSpc>
                          <a:spcPct val="90000"/>
                        </a:lnSpc>
                        <a:spcBef>
                          <a:spcPts val="500"/>
                        </a:spcBef>
                        <a:spcAft>
                          <a:spcPct val="0"/>
                        </a:spcAft>
                        <a:buFont typeface="Arial" panose="020B0604020202020204" pitchFamily="34" charset="0"/>
                        <a:defRPr sz="1600" kern="1200">
                          <a:solidFill>
                            <a:schemeClr val="tx1"/>
                          </a:solidFill>
                          <a:latin typeface="Calibri" panose="020F0502020204030204" pitchFamily="34" charset="0"/>
                        </a:defRPr>
                      </a:lvl8pPr>
                      <a:lvl9pPr marL="3886200" indent="-228600" algn="l" defTabSz="411470" rtl="0" eaLnBrk="0" fontAlgn="base" latinLnBrk="0" hangingPunct="0">
                        <a:lnSpc>
                          <a:spcPct val="90000"/>
                        </a:lnSpc>
                        <a:spcBef>
                          <a:spcPts val="500"/>
                        </a:spcBef>
                        <a:spcAft>
                          <a:spcPct val="0"/>
                        </a:spcAft>
                        <a:buFont typeface="Arial" panose="020B0604020202020204" pitchFamily="34" charset="0"/>
                        <a:defRPr sz="1600" kern="12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kern="1200" cap="none" normalizeH="0" baseline="0" dirty="0">
                          <a:ln>
                            <a:noFill/>
                          </a:ln>
                          <a:solidFill>
                            <a:schemeClr val="tx1"/>
                          </a:solidFill>
                          <a:effectLst/>
                          <a:latin typeface="Arial" charset="0"/>
                          <a:ea typeface="Arial" charset="0"/>
                          <a:cs typeface="Arial" charset="0"/>
                        </a:rPr>
                        <a:t>9 to 21</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53201">
                <a:tc>
                  <a:txBody>
                    <a:bodyPr/>
                    <a:lstStyle>
                      <a:lvl1pPr marL="0" algn="l" defTabSz="411470" rtl="0" eaLnBrk="1" latinLnBrk="0" hangingPunct="1">
                        <a:defRPr sz="1620" kern="1200">
                          <a:solidFill>
                            <a:schemeClr val="tx1"/>
                          </a:solidFill>
                          <a:latin typeface="HelvNeue Light for IBM"/>
                        </a:defRPr>
                      </a:lvl1pPr>
                      <a:lvl2pPr marL="411470" algn="l" defTabSz="411470" rtl="0" eaLnBrk="1" latinLnBrk="0" hangingPunct="1">
                        <a:defRPr sz="1620" kern="1200">
                          <a:solidFill>
                            <a:schemeClr val="tx1"/>
                          </a:solidFill>
                          <a:latin typeface="HelvNeue Light for IBM"/>
                        </a:defRPr>
                      </a:lvl2pPr>
                      <a:lvl3pPr marL="822939" algn="l" defTabSz="411470" rtl="0" eaLnBrk="1" latinLnBrk="0" hangingPunct="1">
                        <a:defRPr sz="1620" kern="1200">
                          <a:solidFill>
                            <a:schemeClr val="tx1"/>
                          </a:solidFill>
                          <a:latin typeface="HelvNeue Light for IBM"/>
                        </a:defRPr>
                      </a:lvl3pPr>
                      <a:lvl4pPr marL="1234409" algn="l" defTabSz="411470" rtl="0" eaLnBrk="1" latinLnBrk="0" hangingPunct="1">
                        <a:defRPr sz="1620" kern="1200">
                          <a:solidFill>
                            <a:schemeClr val="tx1"/>
                          </a:solidFill>
                          <a:latin typeface="HelvNeue Light for IBM"/>
                        </a:defRPr>
                      </a:lvl4pPr>
                      <a:lvl5pPr marL="1645879" algn="l" defTabSz="411470" rtl="0" eaLnBrk="1" latinLnBrk="0" hangingPunct="1">
                        <a:defRPr sz="1620" kern="1200">
                          <a:solidFill>
                            <a:schemeClr val="tx1"/>
                          </a:solidFill>
                          <a:latin typeface="HelvNeue Light for IBM"/>
                        </a:defRPr>
                      </a:lvl5pPr>
                      <a:lvl6pPr marL="2057349" algn="l" defTabSz="411470" rtl="0" eaLnBrk="1" latinLnBrk="0" hangingPunct="1">
                        <a:defRPr sz="1620" kern="1200">
                          <a:solidFill>
                            <a:schemeClr val="tx1"/>
                          </a:solidFill>
                          <a:latin typeface="HelvNeue Light for IBM"/>
                        </a:defRPr>
                      </a:lvl6pPr>
                      <a:lvl7pPr marL="2468818" algn="l" defTabSz="411470" rtl="0" eaLnBrk="1" latinLnBrk="0" hangingPunct="1">
                        <a:defRPr sz="1620" kern="1200">
                          <a:solidFill>
                            <a:schemeClr val="tx1"/>
                          </a:solidFill>
                          <a:latin typeface="HelvNeue Light for IBM"/>
                        </a:defRPr>
                      </a:lvl7pPr>
                      <a:lvl8pPr marL="2880288" algn="l" defTabSz="411470" rtl="0" eaLnBrk="1" latinLnBrk="0" hangingPunct="1">
                        <a:defRPr sz="1620" kern="1200">
                          <a:solidFill>
                            <a:schemeClr val="tx1"/>
                          </a:solidFill>
                          <a:latin typeface="HelvNeue Light for IBM"/>
                        </a:defRPr>
                      </a:lvl8pPr>
                      <a:lvl9pPr marL="3291758" algn="l" defTabSz="411470" rtl="0" eaLnBrk="1" latinLnBrk="0" hangingPunct="1">
                        <a:defRPr sz="1620" kern="1200">
                          <a:solidFill>
                            <a:schemeClr val="tx1"/>
                          </a:solidFill>
                          <a:latin typeface="HelvNeue Light for IBM"/>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kern="1200" cap="none" normalizeH="0" baseline="0" dirty="0">
                          <a:ln>
                            <a:noFill/>
                          </a:ln>
                          <a:solidFill>
                            <a:schemeClr val="tx1"/>
                          </a:solidFill>
                          <a:effectLst/>
                          <a:latin typeface="Arial" charset="0"/>
                          <a:ea typeface="Arial" charset="0"/>
                          <a:cs typeface="Arial" charset="0"/>
                        </a:rPr>
                        <a:t>Complex</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411470" rtl="0" eaLnBrk="1" latinLnBrk="0" hangingPunct="1">
                        <a:defRPr sz="1620" kern="1200">
                          <a:solidFill>
                            <a:schemeClr val="tx1"/>
                          </a:solidFill>
                          <a:latin typeface="HelvNeue Light for IBM"/>
                        </a:defRPr>
                      </a:lvl1pPr>
                      <a:lvl2pPr marL="411470" algn="l" defTabSz="411470" rtl="0" eaLnBrk="1" latinLnBrk="0" hangingPunct="1">
                        <a:defRPr sz="1620" kern="1200">
                          <a:solidFill>
                            <a:schemeClr val="tx1"/>
                          </a:solidFill>
                          <a:latin typeface="HelvNeue Light for IBM"/>
                        </a:defRPr>
                      </a:lvl2pPr>
                      <a:lvl3pPr marL="822939" algn="l" defTabSz="411470" rtl="0" eaLnBrk="1" latinLnBrk="0" hangingPunct="1">
                        <a:defRPr sz="1620" kern="1200">
                          <a:solidFill>
                            <a:schemeClr val="tx1"/>
                          </a:solidFill>
                          <a:latin typeface="HelvNeue Light for IBM"/>
                        </a:defRPr>
                      </a:lvl3pPr>
                      <a:lvl4pPr marL="1234409" algn="l" defTabSz="411470" rtl="0" eaLnBrk="1" latinLnBrk="0" hangingPunct="1">
                        <a:defRPr sz="1620" kern="1200">
                          <a:solidFill>
                            <a:schemeClr val="tx1"/>
                          </a:solidFill>
                          <a:latin typeface="HelvNeue Light for IBM"/>
                        </a:defRPr>
                      </a:lvl4pPr>
                      <a:lvl5pPr marL="1645879" algn="l" defTabSz="411470" rtl="0" eaLnBrk="1" latinLnBrk="0" hangingPunct="1">
                        <a:defRPr sz="1620" kern="1200">
                          <a:solidFill>
                            <a:schemeClr val="tx1"/>
                          </a:solidFill>
                          <a:latin typeface="HelvNeue Light for IBM"/>
                        </a:defRPr>
                      </a:lvl5pPr>
                      <a:lvl6pPr marL="2057349" algn="l" defTabSz="411470" rtl="0" eaLnBrk="1" latinLnBrk="0" hangingPunct="1">
                        <a:defRPr sz="1620" kern="1200">
                          <a:solidFill>
                            <a:schemeClr val="tx1"/>
                          </a:solidFill>
                          <a:latin typeface="HelvNeue Light for IBM"/>
                        </a:defRPr>
                      </a:lvl6pPr>
                      <a:lvl7pPr marL="2468818" algn="l" defTabSz="411470" rtl="0" eaLnBrk="1" latinLnBrk="0" hangingPunct="1">
                        <a:defRPr sz="1620" kern="1200">
                          <a:solidFill>
                            <a:schemeClr val="tx1"/>
                          </a:solidFill>
                          <a:latin typeface="HelvNeue Light for IBM"/>
                        </a:defRPr>
                      </a:lvl7pPr>
                      <a:lvl8pPr marL="2880288" algn="l" defTabSz="411470" rtl="0" eaLnBrk="1" latinLnBrk="0" hangingPunct="1">
                        <a:defRPr sz="1620" kern="1200">
                          <a:solidFill>
                            <a:schemeClr val="tx1"/>
                          </a:solidFill>
                          <a:latin typeface="HelvNeue Light for IBM"/>
                        </a:defRPr>
                      </a:lvl8pPr>
                      <a:lvl9pPr marL="3291758" algn="l" defTabSz="411470" rtl="0" eaLnBrk="1" latinLnBrk="0" hangingPunct="1">
                        <a:defRPr sz="1620" kern="1200">
                          <a:solidFill>
                            <a:schemeClr val="tx1"/>
                          </a:solidFill>
                          <a:latin typeface="HelvNeue Light for IBM"/>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kern="1200" cap="none" normalizeH="0" baseline="0" dirty="0">
                          <a:ln>
                            <a:noFill/>
                          </a:ln>
                          <a:solidFill>
                            <a:schemeClr val="tx1"/>
                          </a:solidFill>
                          <a:effectLst/>
                          <a:latin typeface="Arial" charset="0"/>
                          <a:ea typeface="Arial" charset="0"/>
                          <a:cs typeface="Arial" charset="0"/>
                        </a:rPr>
                        <a:t>22 to 40 or above</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57" name="TextBox 56"/>
          <p:cNvSpPr txBox="1"/>
          <p:nvPr/>
        </p:nvSpPr>
        <p:spPr>
          <a:xfrm>
            <a:off x="122964" y="3363838"/>
            <a:ext cx="282946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HelveticaNeueLT Std"/>
                <a:ea typeface="+mn-ea"/>
                <a:cs typeface="+mn-cs"/>
              </a:rPr>
              <a:t>Use Workbook for the API Effort Point Calculation </a:t>
            </a:r>
          </a:p>
        </p:txBody>
      </p:sp>
      <p:graphicFrame>
        <p:nvGraphicFramePr>
          <p:cNvPr id="58" name="Object 57"/>
          <p:cNvGraphicFramePr>
            <a:graphicFrameLocks noChangeAspect="1"/>
          </p:cNvGraphicFramePr>
          <p:nvPr>
            <p:extLst>
              <p:ext uri="{D42A27DB-BD31-4B8C-83A1-F6EECF244321}">
                <p14:modId xmlns:p14="http://schemas.microsoft.com/office/powerpoint/2010/main" val="593889777"/>
              </p:ext>
            </p:extLst>
          </p:nvPr>
        </p:nvGraphicFramePr>
        <p:xfrm>
          <a:off x="1088275" y="4842890"/>
          <a:ext cx="914400" cy="792163"/>
        </p:xfrm>
        <a:graphic>
          <a:graphicData uri="http://schemas.openxmlformats.org/presentationml/2006/ole">
            <mc:AlternateContent xmlns:mc="http://schemas.openxmlformats.org/markup-compatibility/2006">
              <mc:Choice xmlns:v="urn:schemas-microsoft-com:vml" Requires="v">
                <p:oleObj spid="_x0000_s4151" name="Worksheet" showAsIcon="1" r:id="rId4" imgW="914400" imgH="792360" progId="Excel.Sheet.12">
                  <p:embed/>
                </p:oleObj>
              </mc:Choice>
              <mc:Fallback>
                <p:oleObj name="Worksheet" showAsIcon="1" r:id="rId4" imgW="914400" imgH="792360" progId="Excel.Sheet.12">
                  <p:embed/>
                  <p:pic>
                    <p:nvPicPr>
                      <p:cNvPr id="0" name=""/>
                      <p:cNvPicPr/>
                      <p:nvPr/>
                    </p:nvPicPr>
                    <p:blipFill>
                      <a:blip r:embed="rId5"/>
                      <a:stretch>
                        <a:fillRect/>
                      </a:stretch>
                    </p:blipFill>
                    <p:spPr>
                      <a:xfrm>
                        <a:off x="1088275" y="4842890"/>
                        <a:ext cx="914400" cy="792163"/>
                      </a:xfrm>
                      <a:prstGeom prst="rect">
                        <a:avLst/>
                      </a:prstGeom>
                    </p:spPr>
                  </p:pic>
                </p:oleObj>
              </mc:Fallback>
            </mc:AlternateContent>
          </a:graphicData>
        </a:graphic>
      </p:graphicFrame>
      <p:sp>
        <p:nvSpPr>
          <p:cNvPr id="59" name="Right Arrow 58"/>
          <p:cNvSpPr/>
          <p:nvPr/>
        </p:nvSpPr>
        <p:spPr bwMode="auto">
          <a:xfrm rot="5400000">
            <a:off x="1200285" y="4117890"/>
            <a:ext cx="674822" cy="484632"/>
          </a:xfrm>
          <a:prstGeom prst="rightArrow">
            <a:avLst/>
          </a:prstGeom>
          <a:solidFill>
            <a:srgbClr val="51C3F9">
              <a:lumMod val="75000"/>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defTabSz="914400" eaLnBrk="1" fontAlgn="base" latinLnBrk="0" hangingPunct="1">
              <a:lnSpc>
                <a:spcPct val="90000"/>
              </a:lnSpc>
              <a:spcBef>
                <a:spcPct val="0"/>
              </a:spcBef>
              <a:spcAft>
                <a:spcPct val="0"/>
              </a:spcAft>
              <a:buClrTx/>
              <a:buSzTx/>
              <a:buFontTx/>
              <a:buNone/>
              <a:tabLst/>
              <a:defRPr/>
            </a:pPr>
            <a:endParaRPr kumimoji="0" lang="en-IN" sz="2000" b="0" i="0" u="none" strike="noStrike" kern="0" cap="none" spc="0" normalizeH="0" baseline="0" noProof="0" dirty="0">
              <a:ln>
                <a:noFill/>
              </a:ln>
              <a:solidFill>
                <a:srgbClr val="191919"/>
              </a:solidFill>
              <a:effectLst/>
              <a:uLnTx/>
              <a:uFillTx/>
              <a:latin typeface="HelvNeue Light for IBM" pitchFamily="34" charset="0"/>
            </a:endParaRPr>
          </a:p>
        </p:txBody>
      </p:sp>
    </p:spTree>
    <p:extLst>
      <p:ext uri="{BB962C8B-B14F-4D97-AF65-F5344CB8AC3E}">
        <p14:creationId xmlns:p14="http://schemas.microsoft.com/office/powerpoint/2010/main" val="170082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2A4E6-45AA-4113-AE57-7AFD11D4E3F8}"/>
              </a:ext>
            </a:extLst>
          </p:cNvPr>
          <p:cNvSpPr>
            <a:spLocks noGrp="1"/>
          </p:cNvSpPr>
          <p:nvPr>
            <p:ph type="title"/>
          </p:nvPr>
        </p:nvSpPr>
        <p:spPr>
          <a:xfrm>
            <a:off x="113148" y="59436"/>
            <a:ext cx="4754418" cy="447466"/>
          </a:xfrm>
        </p:spPr>
        <p:txBody>
          <a:bodyPr/>
          <a:lstStyle/>
          <a:p>
            <a:r>
              <a:rPr lang="en-US" b="1" dirty="0">
                <a:solidFill>
                  <a:schemeClr val="bg1"/>
                </a:solidFill>
              </a:rPr>
              <a:t>Sizing &amp; Estimation</a:t>
            </a:r>
          </a:p>
        </p:txBody>
      </p:sp>
      <p:sp>
        <p:nvSpPr>
          <p:cNvPr id="6" name="Content Placeholder 5">
            <a:extLst>
              <a:ext uri="{FF2B5EF4-FFF2-40B4-BE49-F238E27FC236}">
                <a16:creationId xmlns:a16="http://schemas.microsoft.com/office/drawing/2014/main" id="{083FF01E-A527-4916-B907-C969BEB84BCE}"/>
              </a:ext>
            </a:extLst>
          </p:cNvPr>
          <p:cNvSpPr txBox="1">
            <a:spLocks/>
          </p:cNvSpPr>
          <p:nvPr/>
        </p:nvSpPr>
        <p:spPr>
          <a:xfrm>
            <a:off x="73896" y="731114"/>
            <a:ext cx="12210722" cy="363946"/>
          </a:xfrm>
          <a:prstGeom prst="rect">
            <a:avLst/>
          </a:prstGeom>
        </p:spPr>
        <p:txBody>
          <a:bodyPr>
            <a:noAutofit/>
          </a:bodyPr>
          <a:lstStyle>
            <a:defPPr>
              <a:defRPr lang="en-US"/>
            </a:defPPr>
            <a:lvl1pPr indent="0" fontAlgn="base">
              <a:spcBef>
                <a:spcPct val="40000"/>
              </a:spcBef>
              <a:spcAft>
                <a:spcPct val="0"/>
              </a:spcAft>
              <a:buClr>
                <a:srgbClr val="20D5D2"/>
              </a:buClr>
              <a:buFont typeface="Wingdings" panose="05000000000000000000" pitchFamily="2" charset="2"/>
              <a:buNone/>
              <a:defRPr sz="1600" b="1" i="1">
                <a:solidFill>
                  <a:prstClr val="white"/>
                </a:solidFill>
                <a:cs typeface="Arial" panose="020B0604020202020204" pitchFamily="34" charset="0"/>
              </a:defRPr>
            </a:lvl1pPr>
            <a:lvl2pPr marL="536575" indent="-179388" fontAlgn="base">
              <a:spcBef>
                <a:spcPct val="40000"/>
              </a:spcBef>
              <a:spcAft>
                <a:spcPct val="0"/>
              </a:spcAft>
              <a:buFont typeface="Arial" panose="020B0604020202020204" pitchFamily="34" charset="0"/>
              <a:buChar char="–"/>
              <a:defRPr sz="1600"/>
            </a:lvl2pPr>
            <a:lvl3pPr marL="893763" indent="-179388" fontAlgn="base">
              <a:spcBef>
                <a:spcPct val="40000"/>
              </a:spcBef>
              <a:spcAft>
                <a:spcPct val="0"/>
              </a:spcAft>
              <a:buChar char="•"/>
              <a:defRPr sz="1600"/>
            </a:lvl3pPr>
            <a:lvl4pPr marL="1250950" indent="-179388" fontAlgn="base">
              <a:spcBef>
                <a:spcPct val="40000"/>
              </a:spcBef>
              <a:spcAft>
                <a:spcPct val="0"/>
              </a:spcAft>
              <a:buFont typeface="Arial" panose="020B0604020202020204" pitchFamily="34" charset="0"/>
              <a:buChar char="-"/>
              <a:defRPr sz="1600"/>
            </a:lvl4pPr>
            <a:lvl5pPr marL="1619250" indent="-179388" fontAlgn="base">
              <a:spcBef>
                <a:spcPct val="40000"/>
              </a:spcBef>
              <a:spcAft>
                <a:spcPct val="0"/>
              </a:spcAft>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AU" dirty="0"/>
              <a:t>Develop Estimation for Solution Components - Microservices</a:t>
            </a:r>
          </a:p>
          <a:p>
            <a:r>
              <a:rPr lang="en-AU" dirty="0"/>
              <a:t> </a:t>
            </a:r>
          </a:p>
          <a:p>
            <a:endParaRPr lang="en-AU" dirty="0"/>
          </a:p>
        </p:txBody>
      </p:sp>
      <p:sp>
        <p:nvSpPr>
          <p:cNvPr id="11" name="Slide Number Placeholder 13">
            <a:extLst>
              <a:ext uri="{FF2B5EF4-FFF2-40B4-BE49-F238E27FC236}">
                <a16:creationId xmlns:a16="http://schemas.microsoft.com/office/drawing/2014/main" id="{EB66B989-579E-41FE-9C61-5A7C6E34DBEF}"/>
              </a:ext>
            </a:extLst>
          </p:cNvPr>
          <p:cNvSpPr txBox="1">
            <a:spLocks/>
          </p:cNvSpPr>
          <p:nvPr/>
        </p:nvSpPr>
        <p:spPr>
          <a:xfrm>
            <a:off x="9288673" y="6410063"/>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E7E9D57-535C-0840-A093-12271BECC0CD}" type="slidenum">
              <a:rPr lang="en-US" smtClean="0">
                <a:solidFill>
                  <a:prstClr val="black">
                    <a:tint val="75000"/>
                  </a:prstClr>
                </a:solidFill>
                <a:latin typeface="Calibri"/>
              </a:rPr>
              <a:pPr algn="r"/>
              <a:t>12</a:t>
            </a:fld>
            <a:endParaRPr lang="en-US" dirty="0">
              <a:solidFill>
                <a:prstClr val="black">
                  <a:tint val="75000"/>
                </a:prstClr>
              </a:solidFill>
              <a:latin typeface="Calibri"/>
            </a:endParaRPr>
          </a:p>
        </p:txBody>
      </p:sp>
      <p:cxnSp>
        <p:nvCxnSpPr>
          <p:cNvPr id="32" name="Straight Connector 31">
            <a:extLst>
              <a:ext uri="{FF2B5EF4-FFF2-40B4-BE49-F238E27FC236}">
                <a16:creationId xmlns:a16="http://schemas.microsoft.com/office/drawing/2014/main" id="{20A06575-625D-4B4C-87BD-1DDB31222705}"/>
              </a:ext>
            </a:extLst>
          </p:cNvPr>
          <p:cNvCxnSpPr>
            <a:stCxn id="49" idx="2"/>
          </p:cNvCxnSpPr>
          <p:nvPr/>
        </p:nvCxnSpPr>
        <p:spPr>
          <a:xfrm flipV="1">
            <a:off x="5074368" y="245290"/>
            <a:ext cx="6663503" cy="4952"/>
          </a:xfrm>
          <a:prstGeom prst="line">
            <a:avLst/>
          </a:prstGeom>
          <a:noFill/>
          <a:ln w="6350" cap="flat" cmpd="sng" algn="ctr">
            <a:solidFill>
              <a:srgbClr val="ED7D31"/>
            </a:solidFill>
            <a:prstDash val="solid"/>
            <a:miter lim="800000"/>
          </a:ln>
          <a:effectLst/>
        </p:spPr>
      </p:cxnSp>
      <p:sp>
        <p:nvSpPr>
          <p:cNvPr id="33" name="Oval 32">
            <a:extLst>
              <a:ext uri="{FF2B5EF4-FFF2-40B4-BE49-F238E27FC236}">
                <a16:creationId xmlns:a16="http://schemas.microsoft.com/office/drawing/2014/main" id="{56D98CBE-70E1-AB42-B8B9-0568914AC953}"/>
              </a:ext>
            </a:extLst>
          </p:cNvPr>
          <p:cNvSpPr/>
          <p:nvPr/>
        </p:nvSpPr>
        <p:spPr>
          <a:xfrm>
            <a:off x="6681542"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34" name="Oval 33">
            <a:extLst>
              <a:ext uri="{FF2B5EF4-FFF2-40B4-BE49-F238E27FC236}">
                <a16:creationId xmlns:a16="http://schemas.microsoft.com/office/drawing/2014/main" id="{639E3F11-C0FA-5344-9B9D-D99710A2C91F}"/>
              </a:ext>
            </a:extLst>
          </p:cNvPr>
          <p:cNvSpPr/>
          <p:nvPr/>
        </p:nvSpPr>
        <p:spPr>
          <a:xfrm>
            <a:off x="7472263"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35" name="TextBox 34">
            <a:extLst>
              <a:ext uri="{FF2B5EF4-FFF2-40B4-BE49-F238E27FC236}">
                <a16:creationId xmlns:a16="http://schemas.microsoft.com/office/drawing/2014/main" id="{56B8B405-5212-3E45-89BE-5DB0EBBBA540}"/>
              </a:ext>
            </a:extLst>
          </p:cNvPr>
          <p:cNvSpPr txBox="1"/>
          <p:nvPr/>
        </p:nvSpPr>
        <p:spPr>
          <a:xfrm>
            <a:off x="4977867" y="368432"/>
            <a:ext cx="695128"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Client Scenarios</a:t>
            </a:r>
          </a:p>
        </p:txBody>
      </p:sp>
      <p:sp>
        <p:nvSpPr>
          <p:cNvPr id="36" name="TextBox 35">
            <a:extLst>
              <a:ext uri="{FF2B5EF4-FFF2-40B4-BE49-F238E27FC236}">
                <a16:creationId xmlns:a16="http://schemas.microsoft.com/office/drawing/2014/main" id="{84DBA1A9-2ACF-8141-9E35-444E89EA12E3}"/>
              </a:ext>
            </a:extLst>
          </p:cNvPr>
          <p:cNvSpPr txBox="1"/>
          <p:nvPr/>
        </p:nvSpPr>
        <p:spPr>
          <a:xfrm>
            <a:off x="6578712" y="354195"/>
            <a:ext cx="86079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Framework</a:t>
            </a:r>
          </a:p>
        </p:txBody>
      </p:sp>
      <p:sp>
        <p:nvSpPr>
          <p:cNvPr id="37" name="TextBox 36">
            <a:extLst>
              <a:ext uri="{FF2B5EF4-FFF2-40B4-BE49-F238E27FC236}">
                <a16:creationId xmlns:a16="http://schemas.microsoft.com/office/drawing/2014/main" id="{1D1282E6-32BF-7D4B-8C6B-3459598C5BA5}"/>
              </a:ext>
            </a:extLst>
          </p:cNvPr>
          <p:cNvSpPr txBox="1"/>
          <p:nvPr/>
        </p:nvSpPr>
        <p:spPr>
          <a:xfrm>
            <a:off x="7358859" y="368432"/>
            <a:ext cx="599804"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Testing Strategy</a:t>
            </a:r>
          </a:p>
        </p:txBody>
      </p:sp>
      <p:sp>
        <p:nvSpPr>
          <p:cNvPr id="38" name="TextBox 37">
            <a:extLst>
              <a:ext uri="{FF2B5EF4-FFF2-40B4-BE49-F238E27FC236}">
                <a16:creationId xmlns:a16="http://schemas.microsoft.com/office/drawing/2014/main" id="{080C819E-7FD9-B849-9BA5-E6710E687A0A}"/>
              </a:ext>
            </a:extLst>
          </p:cNvPr>
          <p:cNvSpPr txBox="1"/>
          <p:nvPr/>
        </p:nvSpPr>
        <p:spPr>
          <a:xfrm>
            <a:off x="9016763" y="368432"/>
            <a:ext cx="69098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Model</a:t>
            </a:r>
          </a:p>
        </p:txBody>
      </p:sp>
      <p:sp>
        <p:nvSpPr>
          <p:cNvPr id="39" name="Oval 38">
            <a:extLst>
              <a:ext uri="{FF2B5EF4-FFF2-40B4-BE49-F238E27FC236}">
                <a16:creationId xmlns:a16="http://schemas.microsoft.com/office/drawing/2014/main" id="{785E10D0-C4E2-8D4A-A429-E5DD4098A3C9}"/>
              </a:ext>
            </a:extLst>
          </p:cNvPr>
          <p:cNvSpPr/>
          <p:nvPr/>
        </p:nvSpPr>
        <p:spPr>
          <a:xfrm>
            <a:off x="8313787" y="156538"/>
            <a:ext cx="169696" cy="187407"/>
          </a:xfrm>
          <a:prstGeom prst="ellipse">
            <a:avLst/>
          </a:prstGeom>
          <a:solidFill>
            <a:srgbClr val="00B050"/>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0" name="TextBox 39">
            <a:extLst>
              <a:ext uri="{FF2B5EF4-FFF2-40B4-BE49-F238E27FC236}">
                <a16:creationId xmlns:a16="http://schemas.microsoft.com/office/drawing/2014/main" id="{8E4F2430-1187-3346-B71F-5DAEABFBD7EA}"/>
              </a:ext>
            </a:extLst>
          </p:cNvPr>
          <p:cNvSpPr txBox="1"/>
          <p:nvPr/>
        </p:nvSpPr>
        <p:spPr>
          <a:xfrm>
            <a:off x="8160244" y="368432"/>
            <a:ext cx="85805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Sizing &amp; Estimation</a:t>
            </a:r>
          </a:p>
        </p:txBody>
      </p:sp>
      <p:sp>
        <p:nvSpPr>
          <p:cNvPr id="41" name="Oval 40">
            <a:extLst>
              <a:ext uri="{FF2B5EF4-FFF2-40B4-BE49-F238E27FC236}">
                <a16:creationId xmlns:a16="http://schemas.microsoft.com/office/drawing/2014/main" id="{77490EA7-C450-EA4D-AA8F-0D2DD0081109}"/>
              </a:ext>
            </a:extLst>
          </p:cNvPr>
          <p:cNvSpPr/>
          <p:nvPr/>
        </p:nvSpPr>
        <p:spPr>
          <a:xfrm>
            <a:off x="9118735"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2" name="TextBox 41">
            <a:extLst>
              <a:ext uri="{FF2B5EF4-FFF2-40B4-BE49-F238E27FC236}">
                <a16:creationId xmlns:a16="http://schemas.microsoft.com/office/drawing/2014/main" id="{4FD09469-5912-7843-8437-D6CA3EA19255}"/>
              </a:ext>
            </a:extLst>
          </p:cNvPr>
          <p:cNvSpPr txBox="1"/>
          <p:nvPr/>
        </p:nvSpPr>
        <p:spPr>
          <a:xfrm>
            <a:off x="5697133" y="368432"/>
            <a:ext cx="75388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Solution Architecture</a:t>
            </a:r>
          </a:p>
        </p:txBody>
      </p:sp>
      <p:sp>
        <p:nvSpPr>
          <p:cNvPr id="43" name="TextBox 42">
            <a:extLst>
              <a:ext uri="{FF2B5EF4-FFF2-40B4-BE49-F238E27FC236}">
                <a16:creationId xmlns:a16="http://schemas.microsoft.com/office/drawing/2014/main" id="{75E1A420-AC5D-524F-89B2-7A23E50E0990}"/>
              </a:ext>
            </a:extLst>
          </p:cNvPr>
          <p:cNvSpPr txBox="1"/>
          <p:nvPr/>
        </p:nvSpPr>
        <p:spPr>
          <a:xfrm>
            <a:off x="9906225"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Risk Reviews</a:t>
            </a:r>
          </a:p>
        </p:txBody>
      </p:sp>
      <p:sp>
        <p:nvSpPr>
          <p:cNvPr id="44" name="Oval 43">
            <a:extLst>
              <a:ext uri="{FF2B5EF4-FFF2-40B4-BE49-F238E27FC236}">
                <a16:creationId xmlns:a16="http://schemas.microsoft.com/office/drawing/2014/main" id="{4ADB01D4-CA4F-D241-A259-D7CDCB827CEA}"/>
              </a:ext>
            </a:extLst>
          </p:cNvPr>
          <p:cNvSpPr/>
          <p:nvPr/>
        </p:nvSpPr>
        <p:spPr>
          <a:xfrm>
            <a:off x="998611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5" name="TextBox 44">
            <a:extLst>
              <a:ext uri="{FF2B5EF4-FFF2-40B4-BE49-F238E27FC236}">
                <a16:creationId xmlns:a16="http://schemas.microsoft.com/office/drawing/2014/main" id="{11B445D0-62D9-924A-A77D-506ED8D658A0}"/>
              </a:ext>
            </a:extLst>
          </p:cNvPr>
          <p:cNvSpPr txBox="1"/>
          <p:nvPr/>
        </p:nvSpPr>
        <p:spPr>
          <a:xfrm>
            <a:off x="10703072"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Pricing Options</a:t>
            </a:r>
          </a:p>
        </p:txBody>
      </p:sp>
      <p:sp>
        <p:nvSpPr>
          <p:cNvPr id="46" name="Oval 45">
            <a:extLst>
              <a:ext uri="{FF2B5EF4-FFF2-40B4-BE49-F238E27FC236}">
                <a16:creationId xmlns:a16="http://schemas.microsoft.com/office/drawing/2014/main" id="{34E03A38-90A1-5B4D-A37B-3CC9B702614E}"/>
              </a:ext>
            </a:extLst>
          </p:cNvPr>
          <p:cNvSpPr/>
          <p:nvPr/>
        </p:nvSpPr>
        <p:spPr>
          <a:xfrm>
            <a:off x="1083582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7" name="TextBox 46">
            <a:extLst>
              <a:ext uri="{FF2B5EF4-FFF2-40B4-BE49-F238E27FC236}">
                <a16:creationId xmlns:a16="http://schemas.microsoft.com/office/drawing/2014/main" id="{11B445D0-62D9-924A-A77D-506ED8D658A0}"/>
              </a:ext>
            </a:extLst>
          </p:cNvPr>
          <p:cNvSpPr txBox="1"/>
          <p:nvPr/>
        </p:nvSpPr>
        <p:spPr>
          <a:xfrm>
            <a:off x="11231416" y="368432"/>
            <a:ext cx="905163"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Integration with other offerings</a:t>
            </a:r>
          </a:p>
        </p:txBody>
      </p:sp>
      <p:sp>
        <p:nvSpPr>
          <p:cNvPr id="48" name="Oval 47">
            <a:extLst>
              <a:ext uri="{FF2B5EF4-FFF2-40B4-BE49-F238E27FC236}">
                <a16:creationId xmlns:a16="http://schemas.microsoft.com/office/drawing/2014/main" id="{56D98CBE-70E1-AB42-B8B9-0568914AC953}"/>
              </a:ext>
            </a:extLst>
          </p:cNvPr>
          <p:cNvSpPr/>
          <p:nvPr/>
        </p:nvSpPr>
        <p:spPr>
          <a:xfrm>
            <a:off x="5831832"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49" name="Oval 48">
            <a:extLst>
              <a:ext uri="{FF2B5EF4-FFF2-40B4-BE49-F238E27FC236}">
                <a16:creationId xmlns:a16="http://schemas.microsoft.com/office/drawing/2014/main" id="{56D98CBE-70E1-AB42-B8B9-0568914AC953}"/>
              </a:ext>
            </a:extLst>
          </p:cNvPr>
          <p:cNvSpPr/>
          <p:nvPr/>
        </p:nvSpPr>
        <p:spPr>
          <a:xfrm>
            <a:off x="507436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50" name="Oval 49">
            <a:extLst>
              <a:ext uri="{FF2B5EF4-FFF2-40B4-BE49-F238E27FC236}">
                <a16:creationId xmlns:a16="http://schemas.microsoft.com/office/drawing/2014/main" id="{56D98CBE-70E1-AB42-B8B9-0568914AC953}"/>
              </a:ext>
            </a:extLst>
          </p:cNvPr>
          <p:cNvSpPr/>
          <p:nvPr/>
        </p:nvSpPr>
        <p:spPr>
          <a:xfrm>
            <a:off x="1161824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25" name="Text Placeholder 3"/>
          <p:cNvSpPr txBox="1">
            <a:spLocks/>
          </p:cNvSpPr>
          <p:nvPr/>
        </p:nvSpPr>
        <p:spPr bwMode="auto">
          <a:xfrm>
            <a:off x="36120" y="4388513"/>
            <a:ext cx="7211401" cy="229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Lst>
        </p:spPr>
        <p:txBody>
          <a:bodyPr vert="horz" wrap="square" lIns="0" tIns="0" rIns="0" bIns="0" numCol="1" anchor="t" anchorCtr="0" compatLnSpc="1">
            <a:prstTxWarp prst="textNoShape">
              <a:avLst/>
            </a:prstTxWarp>
          </a:bodyPr>
          <a:lstStyle>
            <a:lvl1pPr algn="l" defTabSz="913210" rtl="0" eaLnBrk="1" fontAlgn="base" hangingPunct="1">
              <a:spcBef>
                <a:spcPts val="900"/>
              </a:spcBef>
              <a:spcAft>
                <a:spcPct val="0"/>
              </a:spcAft>
              <a:buClr>
                <a:srgbClr val="6D6E70"/>
              </a:buClr>
              <a:buSzPct val="90000"/>
              <a:buFont typeface="Wingdings" panose="05000000000000000000" pitchFamily="2" charset="2"/>
              <a:defRPr sz="825">
                <a:solidFill>
                  <a:srgbClr val="575855"/>
                </a:solidFill>
                <a:latin typeface="+mj-lt"/>
                <a:ea typeface="HelvNeue Light for IBM"/>
                <a:cs typeface="HelvNeue Light for IBM"/>
                <a:sym typeface="HelvNeue Light for IBM"/>
              </a:defRPr>
            </a:lvl1pPr>
            <a:lvl2pPr algn="l" defTabSz="913210" rtl="0" eaLnBrk="1" fontAlgn="base" hangingPunct="1">
              <a:spcBef>
                <a:spcPts val="900"/>
              </a:spcBef>
              <a:spcAft>
                <a:spcPct val="0"/>
              </a:spcAft>
              <a:buClr>
                <a:srgbClr val="6D6E70"/>
              </a:buClr>
              <a:buSzPct val="90000"/>
              <a:buFont typeface="Wingdings" panose="05000000000000000000" pitchFamily="2" charset="2"/>
              <a:defRPr sz="825">
                <a:solidFill>
                  <a:srgbClr val="6D6E70"/>
                </a:solidFill>
                <a:latin typeface="+mj-lt"/>
                <a:ea typeface="HelvNeue Light for IBM"/>
                <a:cs typeface="HelvNeue Light for IBM"/>
                <a:sym typeface="HelvNeue Light for IBM"/>
              </a:defRPr>
            </a:lvl2pPr>
            <a:lvl3pPr marL="682229" algn="l" defTabSz="913210" rtl="0" eaLnBrk="1" fontAlgn="base" hangingPunct="1">
              <a:spcBef>
                <a:spcPts val="900"/>
              </a:spcBef>
              <a:spcAft>
                <a:spcPct val="0"/>
              </a:spcAft>
              <a:buClr>
                <a:srgbClr val="6D6E70"/>
              </a:buClr>
              <a:buSzPct val="90000"/>
              <a:buFont typeface="Wingdings" panose="05000000000000000000" pitchFamily="2" charset="2"/>
              <a:defRPr sz="1575">
                <a:solidFill>
                  <a:srgbClr val="6D6E70"/>
                </a:solidFill>
                <a:latin typeface="HelvNeue Light for IBM"/>
                <a:ea typeface="HelvNeue Light for IBM"/>
                <a:cs typeface="HelvNeue Light for IBM"/>
                <a:sym typeface="HelvNeue Light for IBM"/>
              </a:defRPr>
            </a:lvl3pPr>
            <a:lvl4pPr algn="l" defTabSz="913210" rtl="0" eaLnBrk="1" fontAlgn="base" hangingPunct="1">
              <a:lnSpc>
                <a:spcPct val="110000"/>
              </a:lnSpc>
              <a:spcBef>
                <a:spcPts val="1303"/>
              </a:spcBef>
              <a:spcAft>
                <a:spcPct val="0"/>
              </a:spcAft>
              <a:buClr>
                <a:srgbClr val="6D6E70"/>
              </a:buClr>
              <a:buFont typeface="Wingdings" panose="05000000000000000000" pitchFamily="2" charset="2"/>
              <a:defRPr sz="750">
                <a:solidFill>
                  <a:srgbClr val="575855"/>
                </a:solidFill>
                <a:latin typeface="+mj-lt"/>
                <a:ea typeface="HelvNeue Light for IBM"/>
                <a:cs typeface="HelvNeue Light for IBM"/>
                <a:sym typeface="HelvNeue Light for IBM"/>
              </a:defRPr>
            </a:lvl4pPr>
            <a:lvl5pPr marL="1539479" indent="-163116" algn="l" defTabSz="913210" rtl="0" eaLnBrk="1" fontAlgn="base" hangingPunct="1">
              <a:spcBef>
                <a:spcPts val="900"/>
              </a:spcBef>
              <a:spcAft>
                <a:spcPct val="0"/>
              </a:spcAft>
              <a:buClr>
                <a:srgbClr val="6D6E70"/>
              </a:buClr>
              <a:buSzPct val="100000"/>
              <a:buFont typeface="Wingdings" panose="05000000000000000000" pitchFamily="2" charset="2"/>
              <a:buChar char="»"/>
              <a:defRPr sz="1575">
                <a:solidFill>
                  <a:srgbClr val="6D6E70"/>
                </a:solidFill>
                <a:latin typeface="HelvNeue Light for IBM"/>
                <a:ea typeface="HelvNeue Light for IBM"/>
                <a:cs typeface="HelvNeue Light for IBM"/>
                <a:sym typeface="HelvNeue Light for IBM"/>
              </a:defRPr>
            </a:lvl5pPr>
            <a:lvl6pPr marL="1996926" marR="0" indent="-163501" algn="l" defTabSz="914333" rtl="0" eaLnBrk="1" latinLnBrk="0" hangingPunct="1">
              <a:lnSpc>
                <a:spcPct val="100000"/>
              </a:lnSpc>
              <a:spcBef>
                <a:spcPts val="900"/>
              </a:spcBef>
              <a:spcAft>
                <a:spcPts val="0"/>
              </a:spcAft>
              <a:buClr>
                <a:srgbClr val="6D6E70"/>
              </a:buClr>
              <a:buSzPct val="100000"/>
              <a:buFont typeface="Wingdings"/>
              <a:buChar char="»"/>
              <a:tabLst/>
              <a:defRPr sz="1600" b="0" i="0" u="none" strike="noStrike" cap="none" spc="0" baseline="0">
                <a:ln>
                  <a:noFill/>
                </a:ln>
                <a:solidFill>
                  <a:srgbClr val="6D6E70"/>
                </a:solidFill>
                <a:uFillTx/>
                <a:latin typeface="HelvNeue Light for IBM"/>
                <a:ea typeface="HelvNeue Light for IBM"/>
                <a:cs typeface="HelvNeue Light for IBM"/>
                <a:sym typeface="HelvNeue Light for IBM"/>
              </a:defRPr>
            </a:lvl6pPr>
            <a:lvl7pPr marL="2454093" marR="0" indent="-163501" algn="l" defTabSz="914333" rtl="0" eaLnBrk="1" latinLnBrk="0" hangingPunct="1">
              <a:lnSpc>
                <a:spcPct val="100000"/>
              </a:lnSpc>
              <a:spcBef>
                <a:spcPts val="900"/>
              </a:spcBef>
              <a:spcAft>
                <a:spcPts val="0"/>
              </a:spcAft>
              <a:buClr>
                <a:srgbClr val="6D6E70"/>
              </a:buClr>
              <a:buSzPct val="100000"/>
              <a:buFont typeface="Wingdings"/>
              <a:buChar char="»"/>
              <a:tabLst/>
              <a:defRPr sz="1600" b="0" i="0" u="none" strike="noStrike" cap="none" spc="0" baseline="0">
                <a:ln>
                  <a:noFill/>
                </a:ln>
                <a:solidFill>
                  <a:srgbClr val="6D6E70"/>
                </a:solidFill>
                <a:uFillTx/>
                <a:latin typeface="HelvNeue Light for IBM"/>
                <a:ea typeface="HelvNeue Light for IBM"/>
                <a:cs typeface="HelvNeue Light for IBM"/>
                <a:sym typeface="HelvNeue Light for IBM"/>
              </a:defRPr>
            </a:lvl7pPr>
            <a:lvl8pPr marL="2911259" marR="0" indent="-163501" algn="l" defTabSz="914333" rtl="0" eaLnBrk="1" latinLnBrk="0" hangingPunct="1">
              <a:lnSpc>
                <a:spcPct val="100000"/>
              </a:lnSpc>
              <a:spcBef>
                <a:spcPts val="900"/>
              </a:spcBef>
              <a:spcAft>
                <a:spcPts val="0"/>
              </a:spcAft>
              <a:buClr>
                <a:srgbClr val="6D6E70"/>
              </a:buClr>
              <a:buSzPct val="100000"/>
              <a:buFont typeface="Wingdings"/>
              <a:buChar char="»"/>
              <a:tabLst/>
              <a:defRPr sz="1600" b="0" i="0" u="none" strike="noStrike" cap="none" spc="0" baseline="0">
                <a:ln>
                  <a:noFill/>
                </a:ln>
                <a:solidFill>
                  <a:srgbClr val="6D6E70"/>
                </a:solidFill>
                <a:uFillTx/>
                <a:latin typeface="HelvNeue Light for IBM"/>
                <a:ea typeface="HelvNeue Light for IBM"/>
                <a:cs typeface="HelvNeue Light for IBM"/>
                <a:sym typeface="HelvNeue Light for IBM"/>
              </a:defRPr>
            </a:lvl8pPr>
            <a:lvl9pPr marL="3368425" marR="0" indent="-163501" algn="l" defTabSz="914333" rtl="0" eaLnBrk="1" latinLnBrk="0" hangingPunct="1">
              <a:lnSpc>
                <a:spcPct val="100000"/>
              </a:lnSpc>
              <a:spcBef>
                <a:spcPts val="900"/>
              </a:spcBef>
              <a:spcAft>
                <a:spcPts val="0"/>
              </a:spcAft>
              <a:buClr>
                <a:srgbClr val="6D6E70"/>
              </a:buClr>
              <a:buSzPct val="100000"/>
              <a:buFont typeface="Wingdings"/>
              <a:buChar char="»"/>
              <a:tabLst/>
              <a:defRPr sz="1600" b="0" i="0" u="none" strike="noStrike" cap="none" spc="0" baseline="0">
                <a:ln>
                  <a:noFill/>
                </a:ln>
                <a:solidFill>
                  <a:srgbClr val="6D6E70"/>
                </a:solidFill>
                <a:uFillTx/>
                <a:latin typeface="HelvNeue Light for IBM"/>
                <a:ea typeface="HelvNeue Light for IBM"/>
                <a:cs typeface="HelvNeue Light for IBM"/>
                <a:sym typeface="HelvNeue Light for IBM"/>
              </a:defRPr>
            </a:lvl9pPr>
          </a:lstStyle>
          <a:p>
            <a:pPr marL="139700" marR="0" lvl="0" indent="-139700" algn="l" defTabSz="913210" rtl="0" eaLnBrk="1" fontAlgn="base" latinLnBrk="0" hangingPunct="1">
              <a:lnSpc>
                <a:spcPct val="100000"/>
              </a:lnSpc>
              <a:spcBef>
                <a:spcPts val="200"/>
              </a:spcBef>
              <a:spcAft>
                <a:spcPts val="200"/>
              </a:spcAft>
              <a:buClr>
                <a:srgbClr val="6D6E70"/>
              </a:buClr>
              <a:buSzPct val="90000"/>
              <a:buFont typeface="Arial" charset="0"/>
              <a:buChar char="•"/>
              <a:tabLst/>
              <a:defRPr/>
            </a:pPr>
            <a:r>
              <a:rPr kumimoji="0" lang="en-US" sz="1400" b="0" i="0" u="none" strike="noStrike" kern="0" cap="none" spc="0" normalizeH="0" baseline="0" noProof="0" dirty="0">
                <a:ln>
                  <a:noFill/>
                </a:ln>
                <a:solidFill>
                  <a:prstClr val="black"/>
                </a:solidFill>
                <a:effectLst/>
                <a:uLnTx/>
                <a:uFillTx/>
                <a:latin typeface="IBM Plex Sans Text" panose="020B0503050203000203" pitchFamily="34" charset="0"/>
                <a:sym typeface="HelvNeue Light for IBM"/>
              </a:rPr>
              <a:t>Read through and use the guidance provided in the 'Guidance" tab in the estimation model (Excel Sheet) before working on the estimation.</a:t>
            </a:r>
          </a:p>
          <a:p>
            <a:pPr marL="139700" marR="0" lvl="0" indent="-139700" algn="l" defTabSz="913210" rtl="0" eaLnBrk="1" fontAlgn="base" latinLnBrk="0" hangingPunct="1">
              <a:lnSpc>
                <a:spcPct val="100000"/>
              </a:lnSpc>
              <a:spcBef>
                <a:spcPts val="200"/>
              </a:spcBef>
              <a:spcAft>
                <a:spcPts val="200"/>
              </a:spcAft>
              <a:buClr>
                <a:srgbClr val="6D6E70"/>
              </a:buClr>
              <a:buSzPct val="90000"/>
              <a:buFont typeface="Arial" charset="0"/>
              <a:buChar char="•"/>
              <a:tabLst/>
              <a:defRPr/>
            </a:pPr>
            <a:r>
              <a:rPr kumimoji="0" lang="en-US" sz="1400" b="0" i="0" u="none" strike="noStrike" kern="0" cap="none" spc="0" normalizeH="0" baseline="0" noProof="0" dirty="0">
                <a:ln>
                  <a:noFill/>
                </a:ln>
                <a:solidFill>
                  <a:prstClr val="black"/>
                </a:solidFill>
                <a:effectLst/>
                <a:uLnTx/>
                <a:uFillTx/>
                <a:latin typeface="IBM Plex Sans Text" panose="020B0503050203000203" pitchFamily="34" charset="0"/>
                <a:sym typeface="HelvNeue Light for IBM"/>
              </a:rPr>
              <a:t>Identify architectural patterns recommended for implementing an application based on a Microservices architecture</a:t>
            </a:r>
          </a:p>
          <a:p>
            <a:pPr marL="139700" marR="0" lvl="0" indent="-139700" algn="l" defTabSz="913210" rtl="0" eaLnBrk="1" fontAlgn="base" latinLnBrk="0" hangingPunct="1">
              <a:lnSpc>
                <a:spcPct val="100000"/>
              </a:lnSpc>
              <a:spcBef>
                <a:spcPts val="200"/>
              </a:spcBef>
              <a:spcAft>
                <a:spcPts val="200"/>
              </a:spcAft>
              <a:buClr>
                <a:srgbClr val="6D6E70"/>
              </a:buClr>
              <a:buSzPct val="90000"/>
              <a:buFont typeface="Arial" charset="0"/>
              <a:buChar char="•"/>
              <a:tabLst/>
              <a:defRPr/>
            </a:pPr>
            <a:r>
              <a:rPr kumimoji="0" lang="en-US" sz="1400" b="0" i="0" u="none" strike="noStrike" kern="0" cap="none" spc="0" normalizeH="0" baseline="0" noProof="0" dirty="0">
                <a:ln>
                  <a:noFill/>
                </a:ln>
                <a:solidFill>
                  <a:prstClr val="black"/>
                </a:solidFill>
                <a:effectLst/>
                <a:uLnTx/>
                <a:uFillTx/>
                <a:latin typeface="IBM Plex Sans Text" panose="020B0503050203000203" pitchFamily="34" charset="0"/>
                <a:sym typeface="HelvNeue Light for IBM"/>
              </a:rPr>
              <a:t>Based on the number of Microservices considered for each profile and in the "ServiceEffortsBFF", "ServiceEffortsBusiness" and "ServiceEffortsAdapter" tabs, the total DCUT efforts is automatically adjusted for BFF, Business and Adapter Microservices.</a:t>
            </a:r>
          </a:p>
          <a:p>
            <a:pPr marL="139700" marR="0" lvl="0" indent="-139700" algn="l" defTabSz="913210" rtl="0" eaLnBrk="1" fontAlgn="base" latinLnBrk="0" hangingPunct="1">
              <a:lnSpc>
                <a:spcPct val="100000"/>
              </a:lnSpc>
              <a:spcBef>
                <a:spcPts val="200"/>
              </a:spcBef>
              <a:spcAft>
                <a:spcPts val="200"/>
              </a:spcAft>
              <a:buClr>
                <a:srgbClr val="6D6E70"/>
              </a:buClr>
              <a:buSzPct val="90000"/>
              <a:buFont typeface="Arial" charset="0"/>
              <a:buChar char="•"/>
              <a:tabLst/>
              <a:defRPr/>
            </a:pPr>
            <a:r>
              <a:rPr kumimoji="0" lang="en-US" sz="1400" b="0" i="0" u="none" strike="noStrike" kern="0" cap="none" spc="0" normalizeH="0" baseline="0" noProof="0" dirty="0">
                <a:ln>
                  <a:noFill/>
                </a:ln>
                <a:solidFill>
                  <a:prstClr val="black"/>
                </a:solidFill>
                <a:effectLst/>
                <a:uLnTx/>
                <a:uFillTx/>
                <a:latin typeface="IBM Plex Sans Text" panose="020B0503050203000203" pitchFamily="34" charset="0"/>
                <a:sym typeface="HelvNeue Light for IBM"/>
              </a:rPr>
              <a:t>One Time effort is suggestive,  add a multiplier  example  for Docker File and DevOps Pipeline based on discussion with AppOps Team</a:t>
            </a:r>
          </a:p>
        </p:txBody>
      </p:sp>
      <p:pic>
        <p:nvPicPr>
          <p:cNvPr id="26" name="Picture 25"/>
          <p:cNvPicPr>
            <a:picLocks noChangeAspect="1"/>
          </p:cNvPicPr>
          <p:nvPr/>
        </p:nvPicPr>
        <p:blipFill>
          <a:blip r:embed="rId3"/>
          <a:stretch>
            <a:fillRect/>
          </a:stretch>
        </p:blipFill>
        <p:spPr>
          <a:xfrm>
            <a:off x="7486749" y="1260535"/>
            <a:ext cx="4479003" cy="2630311"/>
          </a:xfrm>
          <a:prstGeom prst="rect">
            <a:avLst/>
          </a:prstGeom>
        </p:spPr>
      </p:pic>
      <p:pic>
        <p:nvPicPr>
          <p:cNvPr id="27" name="Picture 26"/>
          <p:cNvPicPr>
            <a:picLocks noChangeAspect="1"/>
          </p:cNvPicPr>
          <p:nvPr/>
        </p:nvPicPr>
        <p:blipFill>
          <a:blip r:embed="rId4"/>
          <a:stretch>
            <a:fillRect/>
          </a:stretch>
        </p:blipFill>
        <p:spPr>
          <a:xfrm>
            <a:off x="4553144" y="1124750"/>
            <a:ext cx="2552506" cy="3121906"/>
          </a:xfrm>
          <a:prstGeom prst="rect">
            <a:avLst/>
          </a:prstGeom>
        </p:spPr>
      </p:pic>
      <p:sp>
        <p:nvSpPr>
          <p:cNvPr id="28" name="TextBox 27"/>
          <p:cNvSpPr txBox="1"/>
          <p:nvPr/>
        </p:nvSpPr>
        <p:spPr>
          <a:xfrm>
            <a:off x="7526259" y="4129659"/>
            <a:ext cx="2412495" cy="1477328"/>
          </a:xfrm>
          <a:prstGeom prst="rect">
            <a:avLst/>
          </a:prstGeom>
          <a:noFill/>
        </p:spPr>
        <p:txBody>
          <a:bodyPr wrap="square" rtlCol="0">
            <a:spAutoFit/>
          </a:bodyPr>
          <a:lstStyle/>
          <a:p>
            <a:r>
              <a:rPr lang="en-IN" dirty="0">
                <a:solidFill>
                  <a:prstClr val="black"/>
                </a:solidFill>
                <a:latin typeface="HelveticaNeueLT Std"/>
              </a:rPr>
              <a:t>Use Workbook for the Effort Estimation Example for “# of Squad” Calculation</a:t>
            </a:r>
          </a:p>
          <a:p>
            <a:endParaRPr lang="en-IN" dirty="0">
              <a:solidFill>
                <a:prstClr val="black"/>
              </a:solidFill>
              <a:latin typeface="HelveticaNeueLT Std"/>
            </a:endParaRPr>
          </a:p>
        </p:txBody>
      </p:sp>
      <p:sp>
        <p:nvSpPr>
          <p:cNvPr id="29" name="Right Arrow 28"/>
          <p:cNvSpPr/>
          <p:nvPr/>
        </p:nvSpPr>
        <p:spPr bwMode="auto">
          <a:xfrm>
            <a:off x="9960526" y="4416661"/>
            <a:ext cx="978408" cy="484632"/>
          </a:xfrm>
          <a:prstGeom prst="rightArrow">
            <a:avLst/>
          </a:prstGeom>
          <a:solidFill>
            <a:srgbClr val="51C3F9">
              <a:lumMod val="75000"/>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defTabSz="914400" eaLnBrk="1" fontAlgn="base" latinLnBrk="0" hangingPunct="1">
              <a:lnSpc>
                <a:spcPct val="90000"/>
              </a:lnSpc>
              <a:spcBef>
                <a:spcPct val="0"/>
              </a:spcBef>
              <a:spcAft>
                <a:spcPct val="0"/>
              </a:spcAft>
              <a:buClrTx/>
              <a:buSzTx/>
              <a:buFontTx/>
              <a:buNone/>
              <a:tabLst/>
              <a:defRPr/>
            </a:pPr>
            <a:endParaRPr kumimoji="0" lang="en-IN" sz="2000" b="0" i="0" u="none" strike="noStrike" kern="0" cap="none" spc="0" normalizeH="0" baseline="0" noProof="0" dirty="0">
              <a:ln>
                <a:noFill/>
              </a:ln>
              <a:solidFill>
                <a:srgbClr val="191919"/>
              </a:solidFill>
              <a:effectLst/>
              <a:uLnTx/>
              <a:uFillTx/>
              <a:latin typeface="HelvNeue Light for IBM" pitchFamily="34" charset="0"/>
            </a:endParaRPr>
          </a:p>
        </p:txBody>
      </p:sp>
      <p:pic>
        <p:nvPicPr>
          <p:cNvPr id="52" name="Picture 51"/>
          <p:cNvPicPr>
            <a:picLocks noChangeAspect="1"/>
          </p:cNvPicPr>
          <p:nvPr/>
        </p:nvPicPr>
        <p:blipFill>
          <a:blip r:embed="rId5"/>
          <a:stretch>
            <a:fillRect/>
          </a:stretch>
        </p:blipFill>
        <p:spPr>
          <a:xfrm>
            <a:off x="453193" y="1180904"/>
            <a:ext cx="2804357" cy="1991538"/>
          </a:xfrm>
          <a:prstGeom prst="rect">
            <a:avLst/>
          </a:prstGeom>
        </p:spPr>
      </p:pic>
      <p:sp>
        <p:nvSpPr>
          <p:cNvPr id="53" name="Rectangle 52"/>
          <p:cNvSpPr/>
          <p:nvPr/>
        </p:nvSpPr>
        <p:spPr>
          <a:xfrm>
            <a:off x="2028825" y="2176673"/>
            <a:ext cx="647700" cy="628136"/>
          </a:xfrm>
          <a:prstGeom prst="rect">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54" name="object 19">
            <a:extLst>
              <a:ext uri="{FF2B5EF4-FFF2-40B4-BE49-F238E27FC236}">
                <a16:creationId xmlns:a16="http://schemas.microsoft.com/office/drawing/2014/main" id="{D6B76CB3-24D1-2A4E-9ADD-EFB693733893}"/>
              </a:ext>
            </a:extLst>
          </p:cNvPr>
          <p:cNvSpPr>
            <a:spLocks/>
          </p:cNvSpPr>
          <p:nvPr/>
        </p:nvSpPr>
        <p:spPr bwMode="auto">
          <a:xfrm rot="2859255">
            <a:off x="2969484" y="2253385"/>
            <a:ext cx="1428243" cy="1102846"/>
          </a:xfrm>
          <a:custGeom>
            <a:avLst/>
            <a:gdLst>
              <a:gd name="T0" fmla="*/ 75838 w 1471295"/>
              <a:gd name="T1" fmla="*/ 0 h 810260"/>
              <a:gd name="T2" fmla="*/ 78529 w 1471295"/>
              <a:gd name="T3" fmla="*/ 23858 h 810260"/>
              <a:gd name="T4" fmla="*/ 73023 w 1471295"/>
              <a:gd name="T5" fmla="*/ 25827 h 810260"/>
              <a:gd name="T6" fmla="*/ 69225 w 1471295"/>
              <a:gd name="T7" fmla="*/ 27345 h 810260"/>
              <a:gd name="T8" fmla="*/ 66337 w 1471295"/>
              <a:gd name="T9" fmla="*/ 28629 h 810260"/>
              <a:gd name="T10" fmla="*/ 62465 w 1471295"/>
              <a:gd name="T11" fmla="*/ 30578 h 810260"/>
              <a:gd name="T12" fmla="*/ 59566 w 1471295"/>
              <a:gd name="T13" fmla="*/ 32245 h 810260"/>
              <a:gd name="T14" fmla="*/ 54625 w 1471295"/>
              <a:gd name="T15" fmla="*/ 35485 h 810260"/>
              <a:gd name="T16" fmla="*/ 49829 w 1471295"/>
              <a:gd name="T17" fmla="*/ 39075 h 810260"/>
              <a:gd name="T18" fmla="*/ 45189 w 1471295"/>
              <a:gd name="T19" fmla="*/ 42990 h 810260"/>
              <a:gd name="T20" fmla="*/ 40713 w 1471295"/>
              <a:gd name="T21" fmla="*/ 47208 h 810260"/>
              <a:gd name="T22" fmla="*/ 36414 w 1471295"/>
              <a:gd name="T23" fmla="*/ 51707 h 810260"/>
              <a:gd name="T24" fmla="*/ 32301 w 1471295"/>
              <a:gd name="T25" fmla="*/ 56463 h 810260"/>
              <a:gd name="T26" fmla="*/ 28383 w 1471295"/>
              <a:gd name="T27" fmla="*/ 61452 h 810260"/>
              <a:gd name="T28" fmla="*/ 24673 w 1471295"/>
              <a:gd name="T29" fmla="*/ 66653 h 810260"/>
              <a:gd name="T30" fmla="*/ 21179 w 1471295"/>
              <a:gd name="T31" fmla="*/ 72041 h 810260"/>
              <a:gd name="T32" fmla="*/ 17912 w 1471295"/>
              <a:gd name="T33" fmla="*/ 77595 h 810260"/>
              <a:gd name="T34" fmla="*/ 14883 w 1471295"/>
              <a:gd name="T35" fmla="*/ 83290 h 810260"/>
              <a:gd name="T36" fmla="*/ 12102 w 1471295"/>
              <a:gd name="T37" fmla="*/ 89105 h 810260"/>
              <a:gd name="T38" fmla="*/ 9578 w 1471295"/>
              <a:gd name="T39" fmla="*/ 95015 h 810260"/>
              <a:gd name="T40" fmla="*/ 7323 w 1471295"/>
              <a:gd name="T41" fmla="*/ 100999 h 810260"/>
              <a:gd name="T42" fmla="*/ 5346 w 1471295"/>
              <a:gd name="T43" fmla="*/ 107032 h 810260"/>
              <a:gd name="T44" fmla="*/ 3658 w 1471295"/>
              <a:gd name="T45" fmla="*/ 113092 h 810260"/>
              <a:gd name="T46" fmla="*/ 2269 w 1471295"/>
              <a:gd name="T47" fmla="*/ 119156 h 810260"/>
              <a:gd name="T48" fmla="*/ 1190 w 1471295"/>
              <a:gd name="T49" fmla="*/ 125202 h 810260"/>
              <a:gd name="T50" fmla="*/ 0 w 1471295"/>
              <a:gd name="T51" fmla="*/ 137143 h 810260"/>
              <a:gd name="T52" fmla="*/ 1417 w 1471295"/>
              <a:gd name="T53" fmla="*/ 132502 h 810260"/>
              <a:gd name="T54" fmla="*/ 3003 w 1471295"/>
              <a:gd name="T55" fmla="*/ 127863 h 810260"/>
              <a:gd name="T56" fmla="*/ 6662 w 1471295"/>
              <a:gd name="T57" fmla="*/ 118641 h 810260"/>
              <a:gd name="T58" fmla="*/ 8727 w 1471295"/>
              <a:gd name="T59" fmla="*/ 114084 h 810260"/>
              <a:gd name="T60" fmla="*/ 10941 w 1471295"/>
              <a:gd name="T61" fmla="*/ 109578 h 810260"/>
              <a:gd name="T62" fmla="*/ 13301 w 1471295"/>
              <a:gd name="T63" fmla="*/ 105136 h 810260"/>
              <a:gd name="T64" fmla="*/ 15801 w 1471295"/>
              <a:gd name="T65" fmla="*/ 100771 h 810260"/>
              <a:gd name="T66" fmla="*/ 18437 w 1471295"/>
              <a:gd name="T67" fmla="*/ 96495 h 810260"/>
              <a:gd name="T68" fmla="*/ 21204 w 1471295"/>
              <a:gd name="T69" fmla="*/ 92321 h 810260"/>
              <a:gd name="T70" fmla="*/ 24097 w 1471295"/>
              <a:gd name="T71" fmla="*/ 88262 h 810260"/>
              <a:gd name="T72" fmla="*/ 27111 w 1471295"/>
              <a:gd name="T73" fmla="*/ 84329 h 810260"/>
              <a:gd name="T74" fmla="*/ 30242 w 1471295"/>
              <a:gd name="T75" fmla="*/ 80536 h 810260"/>
              <a:gd name="T76" fmla="*/ 33485 w 1471295"/>
              <a:gd name="T77" fmla="*/ 76894 h 810260"/>
              <a:gd name="T78" fmla="*/ 36835 w 1471295"/>
              <a:gd name="T79" fmla="*/ 73416 h 810260"/>
              <a:gd name="T80" fmla="*/ 40287 w 1471295"/>
              <a:gd name="T81" fmla="*/ 70115 h 810260"/>
              <a:gd name="T82" fmla="*/ 43837 w 1471295"/>
              <a:gd name="T83" fmla="*/ 67003 h 810260"/>
              <a:gd name="T84" fmla="*/ 47479 w 1471295"/>
              <a:gd name="T85" fmla="*/ 64093 h 810260"/>
              <a:gd name="T86" fmla="*/ 51210 w 1471295"/>
              <a:gd name="T87" fmla="*/ 61396 h 810260"/>
              <a:gd name="T88" fmla="*/ 55023 w 1471295"/>
              <a:gd name="T89" fmla="*/ 58927 h 810260"/>
              <a:gd name="T90" fmla="*/ 57730 w 1471295"/>
              <a:gd name="T91" fmla="*/ 57367 h 810260"/>
              <a:gd name="T92" fmla="*/ 60446 w 1471295"/>
              <a:gd name="T93" fmla="*/ 55973 h 810260"/>
              <a:gd name="T94" fmla="*/ 64519 w 1471295"/>
              <a:gd name="T95" fmla="*/ 54165 h 810260"/>
              <a:gd name="T96" fmla="*/ 69896 w 1471295"/>
              <a:gd name="T97" fmla="*/ 52211 h 810260"/>
              <a:gd name="T98" fmla="*/ 76420 w 1471295"/>
              <a:gd name="T99" fmla="*/ 50355 h 810260"/>
              <a:gd name="T100" fmla="*/ 81388 w 1471295"/>
              <a:gd name="T101" fmla="*/ 49211 h 810260"/>
              <a:gd name="T102" fmla="*/ 94549 w 1471295"/>
              <a:gd name="T103" fmla="*/ 49211 h 810260"/>
              <a:gd name="T104" fmla="*/ 107014 w 1471295"/>
              <a:gd name="T105" fmla="*/ 20810 h 810260"/>
              <a:gd name="T106" fmla="*/ 75838 w 1471295"/>
              <a:gd name="T107" fmla="*/ 0 h 810260"/>
              <a:gd name="T108" fmla="*/ 94549 w 1471295"/>
              <a:gd name="T109" fmla="*/ 49211 h 810260"/>
              <a:gd name="T110" fmla="*/ 81388 w 1471295"/>
              <a:gd name="T111" fmla="*/ 49211 h 810260"/>
              <a:gd name="T112" fmla="*/ 84081 w 1471295"/>
              <a:gd name="T113" fmla="*/ 73063 h 810260"/>
              <a:gd name="T114" fmla="*/ 94549 w 1471295"/>
              <a:gd name="T115" fmla="*/ 49211 h 8102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471295" h="810260">
                <a:moveTo>
                  <a:pt x="1042264" y="0"/>
                </a:moveTo>
                <a:lnTo>
                  <a:pt x="1079242" y="140934"/>
                </a:lnTo>
                <a:lnTo>
                  <a:pt x="1003580" y="152567"/>
                </a:lnTo>
                <a:lnTo>
                  <a:pt x="951381" y="161535"/>
                </a:lnTo>
                <a:lnTo>
                  <a:pt x="911690" y="169121"/>
                </a:lnTo>
                <a:lnTo>
                  <a:pt x="858474" y="180630"/>
                </a:lnTo>
                <a:lnTo>
                  <a:pt x="818634" y="190479"/>
                </a:lnTo>
                <a:lnTo>
                  <a:pt x="750731" y="209620"/>
                </a:lnTo>
                <a:lnTo>
                  <a:pt x="684820" y="230823"/>
                </a:lnTo>
                <a:lnTo>
                  <a:pt x="621042" y="253952"/>
                </a:lnTo>
                <a:lnTo>
                  <a:pt x="559538" y="278871"/>
                </a:lnTo>
                <a:lnTo>
                  <a:pt x="500449" y="305445"/>
                </a:lnTo>
                <a:lnTo>
                  <a:pt x="443917" y="333537"/>
                </a:lnTo>
                <a:lnTo>
                  <a:pt x="390082" y="363011"/>
                </a:lnTo>
                <a:lnTo>
                  <a:pt x="339087" y="393732"/>
                </a:lnTo>
                <a:lnTo>
                  <a:pt x="291072" y="425563"/>
                </a:lnTo>
                <a:lnTo>
                  <a:pt x="246178" y="458369"/>
                </a:lnTo>
                <a:lnTo>
                  <a:pt x="204547" y="492013"/>
                </a:lnTo>
                <a:lnTo>
                  <a:pt x="166321" y="526361"/>
                </a:lnTo>
                <a:lnTo>
                  <a:pt x="131639" y="561275"/>
                </a:lnTo>
                <a:lnTo>
                  <a:pt x="100644" y="596621"/>
                </a:lnTo>
                <a:lnTo>
                  <a:pt x="73477" y="632261"/>
                </a:lnTo>
                <a:lnTo>
                  <a:pt x="50278" y="668061"/>
                </a:lnTo>
                <a:lnTo>
                  <a:pt x="31190" y="703883"/>
                </a:lnTo>
                <a:lnTo>
                  <a:pt x="16354" y="739593"/>
                </a:lnTo>
                <a:lnTo>
                  <a:pt x="0" y="810131"/>
                </a:lnTo>
                <a:lnTo>
                  <a:pt x="19469" y="782718"/>
                </a:lnTo>
                <a:lnTo>
                  <a:pt x="41263" y="755316"/>
                </a:lnTo>
                <a:lnTo>
                  <a:pt x="91561" y="700841"/>
                </a:lnTo>
                <a:lnTo>
                  <a:pt x="119934" y="673917"/>
                </a:lnTo>
                <a:lnTo>
                  <a:pt x="150368" y="647298"/>
                </a:lnTo>
                <a:lnTo>
                  <a:pt x="182798" y="621060"/>
                </a:lnTo>
                <a:lnTo>
                  <a:pt x="217159" y="595276"/>
                </a:lnTo>
                <a:lnTo>
                  <a:pt x="253385" y="570019"/>
                </a:lnTo>
                <a:lnTo>
                  <a:pt x="291411" y="545363"/>
                </a:lnTo>
                <a:lnTo>
                  <a:pt x="331170" y="521383"/>
                </a:lnTo>
                <a:lnTo>
                  <a:pt x="372597" y="498151"/>
                </a:lnTo>
                <a:lnTo>
                  <a:pt x="415627" y="475742"/>
                </a:lnTo>
                <a:lnTo>
                  <a:pt x="460195" y="454228"/>
                </a:lnTo>
                <a:lnTo>
                  <a:pt x="506233" y="433684"/>
                </a:lnTo>
                <a:lnTo>
                  <a:pt x="553678" y="414184"/>
                </a:lnTo>
                <a:lnTo>
                  <a:pt x="602463" y="395801"/>
                </a:lnTo>
                <a:lnTo>
                  <a:pt x="652523" y="378609"/>
                </a:lnTo>
                <a:lnTo>
                  <a:pt x="703792" y="362681"/>
                </a:lnTo>
                <a:lnTo>
                  <a:pt x="756204" y="348092"/>
                </a:lnTo>
                <a:lnTo>
                  <a:pt x="793395" y="338880"/>
                </a:lnTo>
                <a:lnTo>
                  <a:pt x="830728" y="330648"/>
                </a:lnTo>
                <a:lnTo>
                  <a:pt x="886706" y="319965"/>
                </a:lnTo>
                <a:lnTo>
                  <a:pt x="960599" y="308422"/>
                </a:lnTo>
                <a:lnTo>
                  <a:pt x="1050266" y="297458"/>
                </a:lnTo>
                <a:lnTo>
                  <a:pt x="1118536" y="290699"/>
                </a:lnTo>
                <a:lnTo>
                  <a:pt x="1299421" y="290699"/>
                </a:lnTo>
                <a:lnTo>
                  <a:pt x="1470727" y="122931"/>
                </a:lnTo>
                <a:lnTo>
                  <a:pt x="1042264" y="0"/>
                </a:lnTo>
                <a:close/>
              </a:path>
              <a:path w="1471295" h="810260">
                <a:moveTo>
                  <a:pt x="1299421" y="290699"/>
                </a:moveTo>
                <a:lnTo>
                  <a:pt x="1118536" y="290699"/>
                </a:lnTo>
                <a:lnTo>
                  <a:pt x="1155552" y="431596"/>
                </a:lnTo>
                <a:lnTo>
                  <a:pt x="1299421" y="290699"/>
                </a:lnTo>
                <a:close/>
              </a:path>
            </a:pathLst>
          </a:custGeom>
          <a:solidFill>
            <a:srgbClr val="051243">
              <a:lumMod val="50000"/>
              <a:lumOff val="50000"/>
            </a:srgbClr>
          </a:solidFill>
          <a:ln>
            <a:noFill/>
          </a:ln>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3879821758"/>
              </p:ext>
            </p:extLst>
          </p:nvPr>
        </p:nvGraphicFramePr>
        <p:xfrm>
          <a:off x="11037449" y="4343689"/>
          <a:ext cx="914400" cy="792163"/>
        </p:xfrm>
        <a:graphic>
          <a:graphicData uri="http://schemas.openxmlformats.org/presentationml/2006/ole">
            <mc:AlternateContent xmlns:mc="http://schemas.openxmlformats.org/markup-compatibility/2006">
              <mc:Choice xmlns:v="urn:schemas-microsoft-com:vml" Requires="v">
                <p:oleObj spid="_x0000_s3179" name="Worksheet" showAsIcon="1" r:id="rId6" imgW="914400" imgH="792360" progId="Excel.Sheet.12">
                  <p:embed/>
                </p:oleObj>
              </mc:Choice>
              <mc:Fallback>
                <p:oleObj name="Worksheet" showAsIcon="1" r:id="rId6" imgW="914400" imgH="792360" progId="Excel.Sheet.12">
                  <p:embed/>
                  <p:pic>
                    <p:nvPicPr>
                      <p:cNvPr id="0" name=""/>
                      <p:cNvPicPr/>
                      <p:nvPr/>
                    </p:nvPicPr>
                    <p:blipFill>
                      <a:blip r:embed="rId7"/>
                      <a:stretch>
                        <a:fillRect/>
                      </a:stretch>
                    </p:blipFill>
                    <p:spPr>
                      <a:xfrm>
                        <a:off x="11037449" y="4343689"/>
                        <a:ext cx="914400" cy="792163"/>
                      </a:xfrm>
                      <a:prstGeom prst="rect">
                        <a:avLst/>
                      </a:prstGeom>
                    </p:spPr>
                  </p:pic>
                </p:oleObj>
              </mc:Fallback>
            </mc:AlternateContent>
          </a:graphicData>
        </a:graphic>
      </p:graphicFrame>
      <p:sp>
        <p:nvSpPr>
          <p:cNvPr id="51" name="TextBox 50"/>
          <p:cNvSpPr txBox="1"/>
          <p:nvPr/>
        </p:nvSpPr>
        <p:spPr>
          <a:xfrm>
            <a:off x="7358859" y="5729602"/>
            <a:ext cx="4632221" cy="523220"/>
          </a:xfrm>
          <a:prstGeom prst="rect">
            <a:avLst/>
          </a:prstGeom>
          <a:noFill/>
        </p:spPr>
        <p:txBody>
          <a:bodyPr wrap="square" rtlCol="0">
            <a:spAutoFit/>
          </a:bodyPr>
          <a:lstStyle/>
          <a:p>
            <a:r>
              <a:rPr lang="en-IN" sz="1400" b="1" u="sng" dirty="0">
                <a:solidFill>
                  <a:prstClr val="black"/>
                </a:solidFill>
                <a:latin typeface="IBM Plex Sans Text" panose="020B0503050203000203" pitchFamily="34" charset="0"/>
              </a:rPr>
              <a:t>Note: </a:t>
            </a:r>
            <a:r>
              <a:rPr lang="en-IN" sz="1400" dirty="0">
                <a:solidFill>
                  <a:prstClr val="black"/>
                </a:solidFill>
                <a:latin typeface="IBM Plex Sans Text" panose="020B0503050203000203" pitchFamily="34" charset="0"/>
              </a:rPr>
              <a:t>For </a:t>
            </a:r>
            <a:r>
              <a:rPr lang="en-US" sz="1400" dirty="0">
                <a:solidFill>
                  <a:prstClr val="black"/>
                </a:solidFill>
                <a:latin typeface="IBM Plex Sans Text" panose="020B0503050203000203" pitchFamily="34" charset="0"/>
              </a:rPr>
              <a:t>Refer to </a:t>
            </a:r>
            <a:r>
              <a:rPr lang="en-US" sz="1400" dirty="0">
                <a:solidFill>
                  <a:prstClr val="black"/>
                </a:solidFill>
                <a:latin typeface="IBM Plex Sans Text" panose="020B0503050203000203" pitchFamily="34" charset="0"/>
                <a:hlinkClick r:id="rId8"/>
              </a:rPr>
              <a:t>Microservices Infra Sizing Calculator</a:t>
            </a:r>
            <a:r>
              <a:rPr lang="en-US" sz="1400" dirty="0">
                <a:solidFill>
                  <a:prstClr val="black"/>
                </a:solidFill>
                <a:latin typeface="IBM Plex Sans Text" panose="020B0503050203000203" pitchFamily="34" charset="0"/>
              </a:rPr>
              <a:t> for node sizing guidance. </a:t>
            </a:r>
            <a:endParaRPr lang="en-IN" dirty="0">
              <a:solidFill>
                <a:prstClr val="black"/>
              </a:solidFill>
              <a:latin typeface="HelveticaNeueLT Std"/>
            </a:endParaRPr>
          </a:p>
        </p:txBody>
      </p:sp>
    </p:spTree>
    <p:extLst>
      <p:ext uri="{BB962C8B-B14F-4D97-AF65-F5344CB8AC3E}">
        <p14:creationId xmlns:p14="http://schemas.microsoft.com/office/powerpoint/2010/main" val="529128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2A4E6-45AA-4113-AE57-7AFD11D4E3F8}"/>
              </a:ext>
            </a:extLst>
          </p:cNvPr>
          <p:cNvSpPr>
            <a:spLocks noGrp="1"/>
          </p:cNvSpPr>
          <p:nvPr>
            <p:ph type="title"/>
          </p:nvPr>
        </p:nvSpPr>
        <p:spPr>
          <a:xfrm>
            <a:off x="113148" y="59436"/>
            <a:ext cx="4754418" cy="447466"/>
          </a:xfrm>
        </p:spPr>
        <p:txBody>
          <a:bodyPr/>
          <a:lstStyle/>
          <a:p>
            <a:r>
              <a:rPr lang="en-US" b="1" dirty="0">
                <a:solidFill>
                  <a:schemeClr val="bg1"/>
                </a:solidFill>
              </a:rPr>
              <a:t>Sizing &amp; Estimation</a:t>
            </a:r>
          </a:p>
        </p:txBody>
      </p:sp>
      <p:sp>
        <p:nvSpPr>
          <p:cNvPr id="6" name="Content Placeholder 5">
            <a:extLst>
              <a:ext uri="{FF2B5EF4-FFF2-40B4-BE49-F238E27FC236}">
                <a16:creationId xmlns:a16="http://schemas.microsoft.com/office/drawing/2014/main" id="{083FF01E-A527-4916-B907-C969BEB84BCE}"/>
              </a:ext>
            </a:extLst>
          </p:cNvPr>
          <p:cNvSpPr txBox="1">
            <a:spLocks/>
          </p:cNvSpPr>
          <p:nvPr/>
        </p:nvSpPr>
        <p:spPr>
          <a:xfrm>
            <a:off x="73896" y="731114"/>
            <a:ext cx="12210722" cy="363946"/>
          </a:xfrm>
          <a:prstGeom prst="rect">
            <a:avLst/>
          </a:prstGeom>
        </p:spPr>
        <p:txBody>
          <a:bodyPr>
            <a:noAutofit/>
          </a:bodyPr>
          <a:lstStyle>
            <a:defPPr>
              <a:defRPr lang="en-US"/>
            </a:defPPr>
            <a:lvl1pPr indent="0" fontAlgn="base">
              <a:spcBef>
                <a:spcPct val="40000"/>
              </a:spcBef>
              <a:spcAft>
                <a:spcPct val="0"/>
              </a:spcAft>
              <a:buClr>
                <a:srgbClr val="20D5D2"/>
              </a:buClr>
              <a:buFont typeface="Wingdings" panose="05000000000000000000" pitchFamily="2" charset="2"/>
              <a:buNone/>
              <a:defRPr sz="1600" b="1" i="1">
                <a:solidFill>
                  <a:prstClr val="white"/>
                </a:solidFill>
                <a:cs typeface="Arial" panose="020B0604020202020204" pitchFamily="34" charset="0"/>
              </a:defRPr>
            </a:lvl1pPr>
            <a:lvl2pPr marL="536575" indent="-179388" fontAlgn="base">
              <a:spcBef>
                <a:spcPct val="40000"/>
              </a:spcBef>
              <a:spcAft>
                <a:spcPct val="0"/>
              </a:spcAft>
              <a:buFont typeface="Arial" panose="020B0604020202020204" pitchFamily="34" charset="0"/>
              <a:buChar char="–"/>
              <a:defRPr sz="1600"/>
            </a:lvl2pPr>
            <a:lvl3pPr marL="893763" indent="-179388" fontAlgn="base">
              <a:spcBef>
                <a:spcPct val="40000"/>
              </a:spcBef>
              <a:spcAft>
                <a:spcPct val="0"/>
              </a:spcAft>
              <a:buChar char="•"/>
              <a:defRPr sz="1600"/>
            </a:lvl3pPr>
            <a:lvl4pPr marL="1250950" indent="-179388" fontAlgn="base">
              <a:spcBef>
                <a:spcPct val="40000"/>
              </a:spcBef>
              <a:spcAft>
                <a:spcPct val="0"/>
              </a:spcAft>
              <a:buFont typeface="Arial" panose="020B0604020202020204" pitchFamily="34" charset="0"/>
              <a:buChar char="-"/>
              <a:defRPr sz="1600"/>
            </a:lvl4pPr>
            <a:lvl5pPr marL="1619250" indent="-179388" fontAlgn="base">
              <a:spcBef>
                <a:spcPct val="40000"/>
              </a:spcBef>
              <a:spcAft>
                <a:spcPct val="0"/>
              </a:spcAft>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AU" dirty="0"/>
              <a:t>Develop Estimation for Solution Components - DevSecOps</a:t>
            </a:r>
          </a:p>
          <a:p>
            <a:r>
              <a:rPr lang="en-AU" dirty="0"/>
              <a:t> </a:t>
            </a:r>
          </a:p>
          <a:p>
            <a:endParaRPr lang="en-AU" dirty="0"/>
          </a:p>
        </p:txBody>
      </p:sp>
      <p:sp>
        <p:nvSpPr>
          <p:cNvPr id="11" name="Slide Number Placeholder 13">
            <a:extLst>
              <a:ext uri="{FF2B5EF4-FFF2-40B4-BE49-F238E27FC236}">
                <a16:creationId xmlns:a16="http://schemas.microsoft.com/office/drawing/2014/main" id="{EB66B989-579E-41FE-9C61-5A7C6E34DBEF}"/>
              </a:ext>
            </a:extLst>
          </p:cNvPr>
          <p:cNvSpPr txBox="1">
            <a:spLocks/>
          </p:cNvSpPr>
          <p:nvPr/>
        </p:nvSpPr>
        <p:spPr>
          <a:xfrm>
            <a:off x="9288673" y="6410063"/>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E7E9D57-535C-0840-A093-12271BECC0CD}" type="slidenum">
              <a:rPr lang="en-US" smtClean="0">
                <a:solidFill>
                  <a:prstClr val="black">
                    <a:tint val="75000"/>
                  </a:prstClr>
                </a:solidFill>
                <a:latin typeface="Calibri"/>
              </a:rPr>
              <a:pPr algn="r"/>
              <a:t>13</a:t>
            </a:fld>
            <a:endParaRPr lang="en-US" dirty="0">
              <a:solidFill>
                <a:prstClr val="black">
                  <a:tint val="75000"/>
                </a:prstClr>
              </a:solidFill>
              <a:latin typeface="Calibri"/>
            </a:endParaRPr>
          </a:p>
        </p:txBody>
      </p:sp>
      <p:cxnSp>
        <p:nvCxnSpPr>
          <p:cNvPr id="32" name="Straight Connector 31">
            <a:extLst>
              <a:ext uri="{FF2B5EF4-FFF2-40B4-BE49-F238E27FC236}">
                <a16:creationId xmlns:a16="http://schemas.microsoft.com/office/drawing/2014/main" id="{20A06575-625D-4B4C-87BD-1DDB31222705}"/>
              </a:ext>
            </a:extLst>
          </p:cNvPr>
          <p:cNvCxnSpPr>
            <a:stCxn id="49" idx="2"/>
          </p:cNvCxnSpPr>
          <p:nvPr/>
        </p:nvCxnSpPr>
        <p:spPr>
          <a:xfrm flipV="1">
            <a:off x="5074368" y="245290"/>
            <a:ext cx="6663503" cy="4952"/>
          </a:xfrm>
          <a:prstGeom prst="line">
            <a:avLst/>
          </a:prstGeom>
          <a:noFill/>
          <a:ln w="6350" cap="flat" cmpd="sng" algn="ctr">
            <a:solidFill>
              <a:srgbClr val="ED7D31"/>
            </a:solidFill>
            <a:prstDash val="solid"/>
            <a:miter lim="800000"/>
          </a:ln>
          <a:effectLst/>
        </p:spPr>
      </p:cxnSp>
      <p:sp>
        <p:nvSpPr>
          <p:cNvPr id="33" name="Oval 32">
            <a:extLst>
              <a:ext uri="{FF2B5EF4-FFF2-40B4-BE49-F238E27FC236}">
                <a16:creationId xmlns:a16="http://schemas.microsoft.com/office/drawing/2014/main" id="{56D98CBE-70E1-AB42-B8B9-0568914AC953}"/>
              </a:ext>
            </a:extLst>
          </p:cNvPr>
          <p:cNvSpPr/>
          <p:nvPr/>
        </p:nvSpPr>
        <p:spPr>
          <a:xfrm>
            <a:off x="6681542"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34" name="Oval 33">
            <a:extLst>
              <a:ext uri="{FF2B5EF4-FFF2-40B4-BE49-F238E27FC236}">
                <a16:creationId xmlns:a16="http://schemas.microsoft.com/office/drawing/2014/main" id="{639E3F11-C0FA-5344-9B9D-D99710A2C91F}"/>
              </a:ext>
            </a:extLst>
          </p:cNvPr>
          <p:cNvSpPr/>
          <p:nvPr/>
        </p:nvSpPr>
        <p:spPr>
          <a:xfrm>
            <a:off x="7472263"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35" name="TextBox 34">
            <a:extLst>
              <a:ext uri="{FF2B5EF4-FFF2-40B4-BE49-F238E27FC236}">
                <a16:creationId xmlns:a16="http://schemas.microsoft.com/office/drawing/2014/main" id="{56B8B405-5212-3E45-89BE-5DB0EBBBA540}"/>
              </a:ext>
            </a:extLst>
          </p:cNvPr>
          <p:cNvSpPr txBox="1"/>
          <p:nvPr/>
        </p:nvSpPr>
        <p:spPr>
          <a:xfrm>
            <a:off x="4977867" y="368432"/>
            <a:ext cx="695128"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Client Scenarios</a:t>
            </a:r>
          </a:p>
        </p:txBody>
      </p:sp>
      <p:sp>
        <p:nvSpPr>
          <p:cNvPr id="36" name="TextBox 35">
            <a:extLst>
              <a:ext uri="{FF2B5EF4-FFF2-40B4-BE49-F238E27FC236}">
                <a16:creationId xmlns:a16="http://schemas.microsoft.com/office/drawing/2014/main" id="{84DBA1A9-2ACF-8141-9E35-444E89EA12E3}"/>
              </a:ext>
            </a:extLst>
          </p:cNvPr>
          <p:cNvSpPr txBox="1"/>
          <p:nvPr/>
        </p:nvSpPr>
        <p:spPr>
          <a:xfrm>
            <a:off x="6578712" y="354195"/>
            <a:ext cx="86079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Framework</a:t>
            </a:r>
          </a:p>
        </p:txBody>
      </p:sp>
      <p:sp>
        <p:nvSpPr>
          <p:cNvPr id="37" name="TextBox 36">
            <a:extLst>
              <a:ext uri="{FF2B5EF4-FFF2-40B4-BE49-F238E27FC236}">
                <a16:creationId xmlns:a16="http://schemas.microsoft.com/office/drawing/2014/main" id="{1D1282E6-32BF-7D4B-8C6B-3459598C5BA5}"/>
              </a:ext>
            </a:extLst>
          </p:cNvPr>
          <p:cNvSpPr txBox="1"/>
          <p:nvPr/>
        </p:nvSpPr>
        <p:spPr>
          <a:xfrm>
            <a:off x="7358859" y="368432"/>
            <a:ext cx="599804"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Testing Strategy</a:t>
            </a:r>
          </a:p>
        </p:txBody>
      </p:sp>
      <p:sp>
        <p:nvSpPr>
          <p:cNvPr id="38" name="TextBox 37">
            <a:extLst>
              <a:ext uri="{FF2B5EF4-FFF2-40B4-BE49-F238E27FC236}">
                <a16:creationId xmlns:a16="http://schemas.microsoft.com/office/drawing/2014/main" id="{080C819E-7FD9-B849-9BA5-E6710E687A0A}"/>
              </a:ext>
            </a:extLst>
          </p:cNvPr>
          <p:cNvSpPr txBox="1"/>
          <p:nvPr/>
        </p:nvSpPr>
        <p:spPr>
          <a:xfrm>
            <a:off x="9016763" y="368432"/>
            <a:ext cx="69098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Model</a:t>
            </a:r>
          </a:p>
        </p:txBody>
      </p:sp>
      <p:sp>
        <p:nvSpPr>
          <p:cNvPr id="39" name="Oval 38">
            <a:extLst>
              <a:ext uri="{FF2B5EF4-FFF2-40B4-BE49-F238E27FC236}">
                <a16:creationId xmlns:a16="http://schemas.microsoft.com/office/drawing/2014/main" id="{785E10D0-C4E2-8D4A-A429-E5DD4098A3C9}"/>
              </a:ext>
            </a:extLst>
          </p:cNvPr>
          <p:cNvSpPr/>
          <p:nvPr/>
        </p:nvSpPr>
        <p:spPr>
          <a:xfrm>
            <a:off x="8313787" y="156538"/>
            <a:ext cx="169696" cy="187407"/>
          </a:xfrm>
          <a:prstGeom prst="ellipse">
            <a:avLst/>
          </a:prstGeom>
          <a:solidFill>
            <a:srgbClr val="00B050"/>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0" name="TextBox 39">
            <a:extLst>
              <a:ext uri="{FF2B5EF4-FFF2-40B4-BE49-F238E27FC236}">
                <a16:creationId xmlns:a16="http://schemas.microsoft.com/office/drawing/2014/main" id="{8E4F2430-1187-3346-B71F-5DAEABFBD7EA}"/>
              </a:ext>
            </a:extLst>
          </p:cNvPr>
          <p:cNvSpPr txBox="1"/>
          <p:nvPr/>
        </p:nvSpPr>
        <p:spPr>
          <a:xfrm>
            <a:off x="8160244" y="368432"/>
            <a:ext cx="85805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Sizing &amp; Estimation</a:t>
            </a:r>
          </a:p>
        </p:txBody>
      </p:sp>
      <p:sp>
        <p:nvSpPr>
          <p:cNvPr id="41" name="Oval 40">
            <a:extLst>
              <a:ext uri="{FF2B5EF4-FFF2-40B4-BE49-F238E27FC236}">
                <a16:creationId xmlns:a16="http://schemas.microsoft.com/office/drawing/2014/main" id="{77490EA7-C450-EA4D-AA8F-0D2DD0081109}"/>
              </a:ext>
            </a:extLst>
          </p:cNvPr>
          <p:cNvSpPr/>
          <p:nvPr/>
        </p:nvSpPr>
        <p:spPr>
          <a:xfrm>
            <a:off x="9118735"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2" name="TextBox 41">
            <a:extLst>
              <a:ext uri="{FF2B5EF4-FFF2-40B4-BE49-F238E27FC236}">
                <a16:creationId xmlns:a16="http://schemas.microsoft.com/office/drawing/2014/main" id="{4FD09469-5912-7843-8437-D6CA3EA19255}"/>
              </a:ext>
            </a:extLst>
          </p:cNvPr>
          <p:cNvSpPr txBox="1"/>
          <p:nvPr/>
        </p:nvSpPr>
        <p:spPr>
          <a:xfrm>
            <a:off x="5697133" y="368432"/>
            <a:ext cx="75388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Solution Architecture</a:t>
            </a:r>
          </a:p>
        </p:txBody>
      </p:sp>
      <p:sp>
        <p:nvSpPr>
          <p:cNvPr id="43" name="TextBox 42">
            <a:extLst>
              <a:ext uri="{FF2B5EF4-FFF2-40B4-BE49-F238E27FC236}">
                <a16:creationId xmlns:a16="http://schemas.microsoft.com/office/drawing/2014/main" id="{75E1A420-AC5D-524F-89B2-7A23E50E0990}"/>
              </a:ext>
            </a:extLst>
          </p:cNvPr>
          <p:cNvSpPr txBox="1"/>
          <p:nvPr/>
        </p:nvSpPr>
        <p:spPr>
          <a:xfrm>
            <a:off x="9906225"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Risk Reviews</a:t>
            </a:r>
          </a:p>
        </p:txBody>
      </p:sp>
      <p:sp>
        <p:nvSpPr>
          <p:cNvPr id="44" name="Oval 43">
            <a:extLst>
              <a:ext uri="{FF2B5EF4-FFF2-40B4-BE49-F238E27FC236}">
                <a16:creationId xmlns:a16="http://schemas.microsoft.com/office/drawing/2014/main" id="{4ADB01D4-CA4F-D241-A259-D7CDCB827CEA}"/>
              </a:ext>
            </a:extLst>
          </p:cNvPr>
          <p:cNvSpPr/>
          <p:nvPr/>
        </p:nvSpPr>
        <p:spPr>
          <a:xfrm>
            <a:off x="998611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5" name="TextBox 44">
            <a:extLst>
              <a:ext uri="{FF2B5EF4-FFF2-40B4-BE49-F238E27FC236}">
                <a16:creationId xmlns:a16="http://schemas.microsoft.com/office/drawing/2014/main" id="{11B445D0-62D9-924A-A77D-506ED8D658A0}"/>
              </a:ext>
            </a:extLst>
          </p:cNvPr>
          <p:cNvSpPr txBox="1"/>
          <p:nvPr/>
        </p:nvSpPr>
        <p:spPr>
          <a:xfrm>
            <a:off x="10703072"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Pricing Options</a:t>
            </a:r>
          </a:p>
        </p:txBody>
      </p:sp>
      <p:sp>
        <p:nvSpPr>
          <p:cNvPr id="46" name="Oval 45">
            <a:extLst>
              <a:ext uri="{FF2B5EF4-FFF2-40B4-BE49-F238E27FC236}">
                <a16:creationId xmlns:a16="http://schemas.microsoft.com/office/drawing/2014/main" id="{34E03A38-90A1-5B4D-A37B-3CC9B702614E}"/>
              </a:ext>
            </a:extLst>
          </p:cNvPr>
          <p:cNvSpPr/>
          <p:nvPr/>
        </p:nvSpPr>
        <p:spPr>
          <a:xfrm>
            <a:off x="1083582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7" name="TextBox 46">
            <a:extLst>
              <a:ext uri="{FF2B5EF4-FFF2-40B4-BE49-F238E27FC236}">
                <a16:creationId xmlns:a16="http://schemas.microsoft.com/office/drawing/2014/main" id="{11B445D0-62D9-924A-A77D-506ED8D658A0}"/>
              </a:ext>
            </a:extLst>
          </p:cNvPr>
          <p:cNvSpPr txBox="1"/>
          <p:nvPr/>
        </p:nvSpPr>
        <p:spPr>
          <a:xfrm>
            <a:off x="11231416" y="368432"/>
            <a:ext cx="905163"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Integration with other offerings</a:t>
            </a:r>
          </a:p>
        </p:txBody>
      </p:sp>
      <p:sp>
        <p:nvSpPr>
          <p:cNvPr id="48" name="Oval 47">
            <a:extLst>
              <a:ext uri="{FF2B5EF4-FFF2-40B4-BE49-F238E27FC236}">
                <a16:creationId xmlns:a16="http://schemas.microsoft.com/office/drawing/2014/main" id="{56D98CBE-70E1-AB42-B8B9-0568914AC953}"/>
              </a:ext>
            </a:extLst>
          </p:cNvPr>
          <p:cNvSpPr/>
          <p:nvPr/>
        </p:nvSpPr>
        <p:spPr>
          <a:xfrm>
            <a:off x="5831832"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49" name="Oval 48">
            <a:extLst>
              <a:ext uri="{FF2B5EF4-FFF2-40B4-BE49-F238E27FC236}">
                <a16:creationId xmlns:a16="http://schemas.microsoft.com/office/drawing/2014/main" id="{56D98CBE-70E1-AB42-B8B9-0568914AC953}"/>
              </a:ext>
            </a:extLst>
          </p:cNvPr>
          <p:cNvSpPr/>
          <p:nvPr/>
        </p:nvSpPr>
        <p:spPr>
          <a:xfrm>
            <a:off x="507436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50" name="Oval 49">
            <a:extLst>
              <a:ext uri="{FF2B5EF4-FFF2-40B4-BE49-F238E27FC236}">
                <a16:creationId xmlns:a16="http://schemas.microsoft.com/office/drawing/2014/main" id="{56D98CBE-70E1-AB42-B8B9-0568914AC953}"/>
              </a:ext>
            </a:extLst>
          </p:cNvPr>
          <p:cNvSpPr/>
          <p:nvPr/>
        </p:nvSpPr>
        <p:spPr>
          <a:xfrm>
            <a:off x="1161824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pic>
        <p:nvPicPr>
          <p:cNvPr id="52" name="Picture 51"/>
          <p:cNvPicPr>
            <a:picLocks noChangeAspect="1"/>
          </p:cNvPicPr>
          <p:nvPr/>
        </p:nvPicPr>
        <p:blipFill>
          <a:blip r:embed="rId2"/>
          <a:stretch>
            <a:fillRect/>
          </a:stretch>
        </p:blipFill>
        <p:spPr>
          <a:xfrm>
            <a:off x="74504" y="1199378"/>
            <a:ext cx="2804357" cy="1991538"/>
          </a:xfrm>
          <a:prstGeom prst="rect">
            <a:avLst/>
          </a:prstGeom>
        </p:spPr>
      </p:pic>
      <p:sp>
        <p:nvSpPr>
          <p:cNvPr id="53" name="Rectangle 52"/>
          <p:cNvSpPr/>
          <p:nvPr/>
        </p:nvSpPr>
        <p:spPr>
          <a:xfrm>
            <a:off x="430834" y="2783549"/>
            <a:ext cx="2435516" cy="224501"/>
          </a:xfrm>
          <a:prstGeom prst="rect">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N" sz="2000" dirty="0">
              <a:solidFill>
                <a:prstClr val="white"/>
              </a:solidFill>
              <a:latin typeface="IBM Plex Sans" panose="020B0503050000000000" pitchFamily="34" charset="0"/>
            </a:endParaRPr>
          </a:p>
        </p:txBody>
      </p:sp>
      <p:sp>
        <p:nvSpPr>
          <p:cNvPr id="54" name="object 19">
            <a:extLst>
              <a:ext uri="{FF2B5EF4-FFF2-40B4-BE49-F238E27FC236}">
                <a16:creationId xmlns:a16="http://schemas.microsoft.com/office/drawing/2014/main" id="{D6B76CB3-24D1-2A4E-9ADD-EFB693733893}"/>
              </a:ext>
            </a:extLst>
          </p:cNvPr>
          <p:cNvSpPr>
            <a:spLocks/>
          </p:cNvSpPr>
          <p:nvPr/>
        </p:nvSpPr>
        <p:spPr bwMode="auto">
          <a:xfrm rot="2859255">
            <a:off x="2817867" y="2605750"/>
            <a:ext cx="823833" cy="690841"/>
          </a:xfrm>
          <a:custGeom>
            <a:avLst/>
            <a:gdLst>
              <a:gd name="T0" fmla="*/ 75838 w 1471295"/>
              <a:gd name="T1" fmla="*/ 0 h 810260"/>
              <a:gd name="T2" fmla="*/ 78529 w 1471295"/>
              <a:gd name="T3" fmla="*/ 23858 h 810260"/>
              <a:gd name="T4" fmla="*/ 73023 w 1471295"/>
              <a:gd name="T5" fmla="*/ 25827 h 810260"/>
              <a:gd name="T6" fmla="*/ 69225 w 1471295"/>
              <a:gd name="T7" fmla="*/ 27345 h 810260"/>
              <a:gd name="T8" fmla="*/ 66337 w 1471295"/>
              <a:gd name="T9" fmla="*/ 28629 h 810260"/>
              <a:gd name="T10" fmla="*/ 62465 w 1471295"/>
              <a:gd name="T11" fmla="*/ 30578 h 810260"/>
              <a:gd name="T12" fmla="*/ 59566 w 1471295"/>
              <a:gd name="T13" fmla="*/ 32245 h 810260"/>
              <a:gd name="T14" fmla="*/ 54625 w 1471295"/>
              <a:gd name="T15" fmla="*/ 35485 h 810260"/>
              <a:gd name="T16" fmla="*/ 49829 w 1471295"/>
              <a:gd name="T17" fmla="*/ 39075 h 810260"/>
              <a:gd name="T18" fmla="*/ 45189 w 1471295"/>
              <a:gd name="T19" fmla="*/ 42990 h 810260"/>
              <a:gd name="T20" fmla="*/ 40713 w 1471295"/>
              <a:gd name="T21" fmla="*/ 47208 h 810260"/>
              <a:gd name="T22" fmla="*/ 36414 w 1471295"/>
              <a:gd name="T23" fmla="*/ 51707 h 810260"/>
              <a:gd name="T24" fmla="*/ 32301 w 1471295"/>
              <a:gd name="T25" fmla="*/ 56463 h 810260"/>
              <a:gd name="T26" fmla="*/ 28383 w 1471295"/>
              <a:gd name="T27" fmla="*/ 61452 h 810260"/>
              <a:gd name="T28" fmla="*/ 24673 w 1471295"/>
              <a:gd name="T29" fmla="*/ 66653 h 810260"/>
              <a:gd name="T30" fmla="*/ 21179 w 1471295"/>
              <a:gd name="T31" fmla="*/ 72041 h 810260"/>
              <a:gd name="T32" fmla="*/ 17912 w 1471295"/>
              <a:gd name="T33" fmla="*/ 77595 h 810260"/>
              <a:gd name="T34" fmla="*/ 14883 w 1471295"/>
              <a:gd name="T35" fmla="*/ 83290 h 810260"/>
              <a:gd name="T36" fmla="*/ 12102 w 1471295"/>
              <a:gd name="T37" fmla="*/ 89105 h 810260"/>
              <a:gd name="T38" fmla="*/ 9578 w 1471295"/>
              <a:gd name="T39" fmla="*/ 95015 h 810260"/>
              <a:gd name="T40" fmla="*/ 7323 w 1471295"/>
              <a:gd name="T41" fmla="*/ 100999 h 810260"/>
              <a:gd name="T42" fmla="*/ 5346 w 1471295"/>
              <a:gd name="T43" fmla="*/ 107032 h 810260"/>
              <a:gd name="T44" fmla="*/ 3658 w 1471295"/>
              <a:gd name="T45" fmla="*/ 113092 h 810260"/>
              <a:gd name="T46" fmla="*/ 2269 w 1471295"/>
              <a:gd name="T47" fmla="*/ 119156 h 810260"/>
              <a:gd name="T48" fmla="*/ 1190 w 1471295"/>
              <a:gd name="T49" fmla="*/ 125202 h 810260"/>
              <a:gd name="T50" fmla="*/ 0 w 1471295"/>
              <a:gd name="T51" fmla="*/ 137143 h 810260"/>
              <a:gd name="T52" fmla="*/ 1417 w 1471295"/>
              <a:gd name="T53" fmla="*/ 132502 h 810260"/>
              <a:gd name="T54" fmla="*/ 3003 w 1471295"/>
              <a:gd name="T55" fmla="*/ 127863 h 810260"/>
              <a:gd name="T56" fmla="*/ 6662 w 1471295"/>
              <a:gd name="T57" fmla="*/ 118641 h 810260"/>
              <a:gd name="T58" fmla="*/ 8727 w 1471295"/>
              <a:gd name="T59" fmla="*/ 114084 h 810260"/>
              <a:gd name="T60" fmla="*/ 10941 w 1471295"/>
              <a:gd name="T61" fmla="*/ 109578 h 810260"/>
              <a:gd name="T62" fmla="*/ 13301 w 1471295"/>
              <a:gd name="T63" fmla="*/ 105136 h 810260"/>
              <a:gd name="T64" fmla="*/ 15801 w 1471295"/>
              <a:gd name="T65" fmla="*/ 100771 h 810260"/>
              <a:gd name="T66" fmla="*/ 18437 w 1471295"/>
              <a:gd name="T67" fmla="*/ 96495 h 810260"/>
              <a:gd name="T68" fmla="*/ 21204 w 1471295"/>
              <a:gd name="T69" fmla="*/ 92321 h 810260"/>
              <a:gd name="T70" fmla="*/ 24097 w 1471295"/>
              <a:gd name="T71" fmla="*/ 88262 h 810260"/>
              <a:gd name="T72" fmla="*/ 27111 w 1471295"/>
              <a:gd name="T73" fmla="*/ 84329 h 810260"/>
              <a:gd name="T74" fmla="*/ 30242 w 1471295"/>
              <a:gd name="T75" fmla="*/ 80536 h 810260"/>
              <a:gd name="T76" fmla="*/ 33485 w 1471295"/>
              <a:gd name="T77" fmla="*/ 76894 h 810260"/>
              <a:gd name="T78" fmla="*/ 36835 w 1471295"/>
              <a:gd name="T79" fmla="*/ 73416 h 810260"/>
              <a:gd name="T80" fmla="*/ 40287 w 1471295"/>
              <a:gd name="T81" fmla="*/ 70115 h 810260"/>
              <a:gd name="T82" fmla="*/ 43837 w 1471295"/>
              <a:gd name="T83" fmla="*/ 67003 h 810260"/>
              <a:gd name="T84" fmla="*/ 47479 w 1471295"/>
              <a:gd name="T85" fmla="*/ 64093 h 810260"/>
              <a:gd name="T86" fmla="*/ 51210 w 1471295"/>
              <a:gd name="T87" fmla="*/ 61396 h 810260"/>
              <a:gd name="T88" fmla="*/ 55023 w 1471295"/>
              <a:gd name="T89" fmla="*/ 58927 h 810260"/>
              <a:gd name="T90" fmla="*/ 57730 w 1471295"/>
              <a:gd name="T91" fmla="*/ 57367 h 810260"/>
              <a:gd name="T92" fmla="*/ 60446 w 1471295"/>
              <a:gd name="T93" fmla="*/ 55973 h 810260"/>
              <a:gd name="T94" fmla="*/ 64519 w 1471295"/>
              <a:gd name="T95" fmla="*/ 54165 h 810260"/>
              <a:gd name="T96" fmla="*/ 69896 w 1471295"/>
              <a:gd name="T97" fmla="*/ 52211 h 810260"/>
              <a:gd name="T98" fmla="*/ 76420 w 1471295"/>
              <a:gd name="T99" fmla="*/ 50355 h 810260"/>
              <a:gd name="T100" fmla="*/ 81388 w 1471295"/>
              <a:gd name="T101" fmla="*/ 49211 h 810260"/>
              <a:gd name="T102" fmla="*/ 94549 w 1471295"/>
              <a:gd name="T103" fmla="*/ 49211 h 810260"/>
              <a:gd name="T104" fmla="*/ 107014 w 1471295"/>
              <a:gd name="T105" fmla="*/ 20810 h 810260"/>
              <a:gd name="T106" fmla="*/ 75838 w 1471295"/>
              <a:gd name="T107" fmla="*/ 0 h 810260"/>
              <a:gd name="T108" fmla="*/ 94549 w 1471295"/>
              <a:gd name="T109" fmla="*/ 49211 h 810260"/>
              <a:gd name="T110" fmla="*/ 81388 w 1471295"/>
              <a:gd name="T111" fmla="*/ 49211 h 810260"/>
              <a:gd name="T112" fmla="*/ 84081 w 1471295"/>
              <a:gd name="T113" fmla="*/ 73063 h 810260"/>
              <a:gd name="T114" fmla="*/ 94549 w 1471295"/>
              <a:gd name="T115" fmla="*/ 49211 h 8102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471295" h="810260">
                <a:moveTo>
                  <a:pt x="1042264" y="0"/>
                </a:moveTo>
                <a:lnTo>
                  <a:pt x="1079242" y="140934"/>
                </a:lnTo>
                <a:lnTo>
                  <a:pt x="1003580" y="152567"/>
                </a:lnTo>
                <a:lnTo>
                  <a:pt x="951381" y="161535"/>
                </a:lnTo>
                <a:lnTo>
                  <a:pt x="911690" y="169121"/>
                </a:lnTo>
                <a:lnTo>
                  <a:pt x="858474" y="180630"/>
                </a:lnTo>
                <a:lnTo>
                  <a:pt x="818634" y="190479"/>
                </a:lnTo>
                <a:lnTo>
                  <a:pt x="750731" y="209620"/>
                </a:lnTo>
                <a:lnTo>
                  <a:pt x="684820" y="230823"/>
                </a:lnTo>
                <a:lnTo>
                  <a:pt x="621042" y="253952"/>
                </a:lnTo>
                <a:lnTo>
                  <a:pt x="559538" y="278871"/>
                </a:lnTo>
                <a:lnTo>
                  <a:pt x="500449" y="305445"/>
                </a:lnTo>
                <a:lnTo>
                  <a:pt x="443917" y="333537"/>
                </a:lnTo>
                <a:lnTo>
                  <a:pt x="390082" y="363011"/>
                </a:lnTo>
                <a:lnTo>
                  <a:pt x="339087" y="393732"/>
                </a:lnTo>
                <a:lnTo>
                  <a:pt x="291072" y="425563"/>
                </a:lnTo>
                <a:lnTo>
                  <a:pt x="246178" y="458369"/>
                </a:lnTo>
                <a:lnTo>
                  <a:pt x="204547" y="492013"/>
                </a:lnTo>
                <a:lnTo>
                  <a:pt x="166321" y="526361"/>
                </a:lnTo>
                <a:lnTo>
                  <a:pt x="131639" y="561275"/>
                </a:lnTo>
                <a:lnTo>
                  <a:pt x="100644" y="596621"/>
                </a:lnTo>
                <a:lnTo>
                  <a:pt x="73477" y="632261"/>
                </a:lnTo>
                <a:lnTo>
                  <a:pt x="50278" y="668061"/>
                </a:lnTo>
                <a:lnTo>
                  <a:pt x="31190" y="703883"/>
                </a:lnTo>
                <a:lnTo>
                  <a:pt x="16354" y="739593"/>
                </a:lnTo>
                <a:lnTo>
                  <a:pt x="0" y="810131"/>
                </a:lnTo>
                <a:lnTo>
                  <a:pt x="19469" y="782718"/>
                </a:lnTo>
                <a:lnTo>
                  <a:pt x="41263" y="755316"/>
                </a:lnTo>
                <a:lnTo>
                  <a:pt x="91561" y="700841"/>
                </a:lnTo>
                <a:lnTo>
                  <a:pt x="119934" y="673917"/>
                </a:lnTo>
                <a:lnTo>
                  <a:pt x="150368" y="647298"/>
                </a:lnTo>
                <a:lnTo>
                  <a:pt x="182798" y="621060"/>
                </a:lnTo>
                <a:lnTo>
                  <a:pt x="217159" y="595276"/>
                </a:lnTo>
                <a:lnTo>
                  <a:pt x="253385" y="570019"/>
                </a:lnTo>
                <a:lnTo>
                  <a:pt x="291411" y="545363"/>
                </a:lnTo>
                <a:lnTo>
                  <a:pt x="331170" y="521383"/>
                </a:lnTo>
                <a:lnTo>
                  <a:pt x="372597" y="498151"/>
                </a:lnTo>
                <a:lnTo>
                  <a:pt x="415627" y="475742"/>
                </a:lnTo>
                <a:lnTo>
                  <a:pt x="460195" y="454228"/>
                </a:lnTo>
                <a:lnTo>
                  <a:pt x="506233" y="433684"/>
                </a:lnTo>
                <a:lnTo>
                  <a:pt x="553678" y="414184"/>
                </a:lnTo>
                <a:lnTo>
                  <a:pt x="602463" y="395801"/>
                </a:lnTo>
                <a:lnTo>
                  <a:pt x="652523" y="378609"/>
                </a:lnTo>
                <a:lnTo>
                  <a:pt x="703792" y="362681"/>
                </a:lnTo>
                <a:lnTo>
                  <a:pt x="756204" y="348092"/>
                </a:lnTo>
                <a:lnTo>
                  <a:pt x="793395" y="338880"/>
                </a:lnTo>
                <a:lnTo>
                  <a:pt x="830728" y="330648"/>
                </a:lnTo>
                <a:lnTo>
                  <a:pt x="886706" y="319965"/>
                </a:lnTo>
                <a:lnTo>
                  <a:pt x="960599" y="308422"/>
                </a:lnTo>
                <a:lnTo>
                  <a:pt x="1050266" y="297458"/>
                </a:lnTo>
                <a:lnTo>
                  <a:pt x="1118536" y="290699"/>
                </a:lnTo>
                <a:lnTo>
                  <a:pt x="1299421" y="290699"/>
                </a:lnTo>
                <a:lnTo>
                  <a:pt x="1470727" y="122931"/>
                </a:lnTo>
                <a:lnTo>
                  <a:pt x="1042264" y="0"/>
                </a:lnTo>
                <a:close/>
              </a:path>
              <a:path w="1471295" h="810260">
                <a:moveTo>
                  <a:pt x="1299421" y="290699"/>
                </a:moveTo>
                <a:lnTo>
                  <a:pt x="1118536" y="290699"/>
                </a:lnTo>
                <a:lnTo>
                  <a:pt x="1155552" y="431596"/>
                </a:lnTo>
                <a:lnTo>
                  <a:pt x="1299421" y="290699"/>
                </a:lnTo>
                <a:close/>
              </a:path>
            </a:pathLst>
          </a:custGeom>
          <a:solidFill>
            <a:srgbClr val="051243">
              <a:lumMod val="50000"/>
              <a:lumOff val="50000"/>
            </a:srgbClr>
          </a:solidFill>
          <a:ln>
            <a:noFill/>
          </a:ln>
        </p:spPr>
        <p:txBody>
          <a:bodyPr lIns="0" tIns="0" rIns="0" bIns="0"/>
          <a:lstStyle/>
          <a:p>
            <a:pPr>
              <a:defRPr/>
            </a:pPr>
            <a:endParaRPr lang="en-US" kern="0" dirty="0">
              <a:solidFill>
                <a:srgbClr val="000000"/>
              </a:solidFill>
            </a:endParaRPr>
          </a:p>
        </p:txBody>
      </p:sp>
      <p:sp>
        <p:nvSpPr>
          <p:cNvPr id="55" name="Text Placeholder 3"/>
          <p:cNvSpPr txBox="1">
            <a:spLocks/>
          </p:cNvSpPr>
          <p:nvPr/>
        </p:nvSpPr>
        <p:spPr bwMode="auto">
          <a:xfrm>
            <a:off x="2972199" y="1087377"/>
            <a:ext cx="7628027" cy="23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Lst>
        </p:spPr>
        <p:txBody>
          <a:bodyPr vert="horz" wrap="square" lIns="0" tIns="0" rIns="0" bIns="0" numCol="1" anchor="t" anchorCtr="0" compatLnSpc="1">
            <a:prstTxWarp prst="textNoShape">
              <a:avLst/>
            </a:prstTxWarp>
          </a:bodyPr>
          <a:lstStyle>
            <a:lvl1pPr algn="l" defTabSz="913210" rtl="0" eaLnBrk="1" fontAlgn="base" hangingPunct="1">
              <a:spcBef>
                <a:spcPts val="900"/>
              </a:spcBef>
              <a:spcAft>
                <a:spcPct val="0"/>
              </a:spcAft>
              <a:buClr>
                <a:srgbClr val="6D6E70"/>
              </a:buClr>
              <a:buSzPct val="90000"/>
              <a:buFont typeface="Wingdings" panose="05000000000000000000" pitchFamily="2" charset="2"/>
              <a:defRPr sz="825">
                <a:solidFill>
                  <a:srgbClr val="575855"/>
                </a:solidFill>
                <a:latin typeface="+mj-lt"/>
                <a:ea typeface="HelvNeue Light for IBM"/>
                <a:cs typeface="HelvNeue Light for IBM"/>
                <a:sym typeface="HelvNeue Light for IBM"/>
              </a:defRPr>
            </a:lvl1pPr>
            <a:lvl2pPr algn="l" defTabSz="913210" rtl="0" eaLnBrk="1" fontAlgn="base" hangingPunct="1">
              <a:spcBef>
                <a:spcPts val="900"/>
              </a:spcBef>
              <a:spcAft>
                <a:spcPct val="0"/>
              </a:spcAft>
              <a:buClr>
                <a:srgbClr val="6D6E70"/>
              </a:buClr>
              <a:buSzPct val="90000"/>
              <a:buFont typeface="Wingdings" panose="05000000000000000000" pitchFamily="2" charset="2"/>
              <a:defRPr sz="825">
                <a:solidFill>
                  <a:srgbClr val="6D6E70"/>
                </a:solidFill>
                <a:latin typeface="+mj-lt"/>
                <a:ea typeface="HelvNeue Light for IBM"/>
                <a:cs typeface="HelvNeue Light for IBM"/>
                <a:sym typeface="HelvNeue Light for IBM"/>
              </a:defRPr>
            </a:lvl2pPr>
            <a:lvl3pPr marL="682229" algn="l" defTabSz="913210" rtl="0" eaLnBrk="1" fontAlgn="base" hangingPunct="1">
              <a:spcBef>
                <a:spcPts val="900"/>
              </a:spcBef>
              <a:spcAft>
                <a:spcPct val="0"/>
              </a:spcAft>
              <a:buClr>
                <a:srgbClr val="6D6E70"/>
              </a:buClr>
              <a:buSzPct val="90000"/>
              <a:buFont typeface="Wingdings" panose="05000000000000000000" pitchFamily="2" charset="2"/>
              <a:defRPr sz="1575">
                <a:solidFill>
                  <a:srgbClr val="6D6E70"/>
                </a:solidFill>
                <a:latin typeface="HelvNeue Light for IBM"/>
                <a:ea typeface="HelvNeue Light for IBM"/>
                <a:cs typeface="HelvNeue Light for IBM"/>
                <a:sym typeface="HelvNeue Light for IBM"/>
              </a:defRPr>
            </a:lvl3pPr>
            <a:lvl4pPr algn="l" defTabSz="913210" rtl="0" eaLnBrk="1" fontAlgn="base" hangingPunct="1">
              <a:lnSpc>
                <a:spcPct val="110000"/>
              </a:lnSpc>
              <a:spcBef>
                <a:spcPts val="1303"/>
              </a:spcBef>
              <a:spcAft>
                <a:spcPct val="0"/>
              </a:spcAft>
              <a:buClr>
                <a:srgbClr val="6D6E70"/>
              </a:buClr>
              <a:buFont typeface="Wingdings" panose="05000000000000000000" pitchFamily="2" charset="2"/>
              <a:defRPr sz="750">
                <a:solidFill>
                  <a:srgbClr val="575855"/>
                </a:solidFill>
                <a:latin typeface="+mj-lt"/>
                <a:ea typeface="HelvNeue Light for IBM"/>
                <a:cs typeface="HelvNeue Light for IBM"/>
                <a:sym typeface="HelvNeue Light for IBM"/>
              </a:defRPr>
            </a:lvl4pPr>
            <a:lvl5pPr marL="1539479" indent="-163116" algn="l" defTabSz="913210" rtl="0" eaLnBrk="1" fontAlgn="base" hangingPunct="1">
              <a:spcBef>
                <a:spcPts val="900"/>
              </a:spcBef>
              <a:spcAft>
                <a:spcPct val="0"/>
              </a:spcAft>
              <a:buClr>
                <a:srgbClr val="6D6E70"/>
              </a:buClr>
              <a:buSzPct val="100000"/>
              <a:buFont typeface="Wingdings" panose="05000000000000000000" pitchFamily="2" charset="2"/>
              <a:buChar char="»"/>
              <a:defRPr sz="1575">
                <a:solidFill>
                  <a:srgbClr val="6D6E70"/>
                </a:solidFill>
                <a:latin typeface="HelvNeue Light for IBM"/>
                <a:ea typeface="HelvNeue Light for IBM"/>
                <a:cs typeface="HelvNeue Light for IBM"/>
                <a:sym typeface="HelvNeue Light for IBM"/>
              </a:defRPr>
            </a:lvl5pPr>
            <a:lvl6pPr marL="1996926" marR="0" indent="-163501" algn="l" defTabSz="914333" rtl="0" eaLnBrk="1" latinLnBrk="0" hangingPunct="1">
              <a:lnSpc>
                <a:spcPct val="100000"/>
              </a:lnSpc>
              <a:spcBef>
                <a:spcPts val="900"/>
              </a:spcBef>
              <a:spcAft>
                <a:spcPts val="0"/>
              </a:spcAft>
              <a:buClr>
                <a:srgbClr val="6D6E70"/>
              </a:buClr>
              <a:buSzPct val="100000"/>
              <a:buFont typeface="Wingdings"/>
              <a:buChar char="»"/>
              <a:tabLst/>
              <a:defRPr sz="1600" b="0" i="0" u="none" strike="noStrike" cap="none" spc="0" baseline="0">
                <a:ln>
                  <a:noFill/>
                </a:ln>
                <a:solidFill>
                  <a:srgbClr val="6D6E70"/>
                </a:solidFill>
                <a:uFillTx/>
                <a:latin typeface="HelvNeue Light for IBM"/>
                <a:ea typeface="HelvNeue Light for IBM"/>
                <a:cs typeface="HelvNeue Light for IBM"/>
                <a:sym typeface="HelvNeue Light for IBM"/>
              </a:defRPr>
            </a:lvl6pPr>
            <a:lvl7pPr marL="2454093" marR="0" indent="-163501" algn="l" defTabSz="914333" rtl="0" eaLnBrk="1" latinLnBrk="0" hangingPunct="1">
              <a:lnSpc>
                <a:spcPct val="100000"/>
              </a:lnSpc>
              <a:spcBef>
                <a:spcPts val="900"/>
              </a:spcBef>
              <a:spcAft>
                <a:spcPts val="0"/>
              </a:spcAft>
              <a:buClr>
                <a:srgbClr val="6D6E70"/>
              </a:buClr>
              <a:buSzPct val="100000"/>
              <a:buFont typeface="Wingdings"/>
              <a:buChar char="»"/>
              <a:tabLst/>
              <a:defRPr sz="1600" b="0" i="0" u="none" strike="noStrike" cap="none" spc="0" baseline="0">
                <a:ln>
                  <a:noFill/>
                </a:ln>
                <a:solidFill>
                  <a:srgbClr val="6D6E70"/>
                </a:solidFill>
                <a:uFillTx/>
                <a:latin typeface="HelvNeue Light for IBM"/>
                <a:ea typeface="HelvNeue Light for IBM"/>
                <a:cs typeface="HelvNeue Light for IBM"/>
                <a:sym typeface="HelvNeue Light for IBM"/>
              </a:defRPr>
            </a:lvl7pPr>
            <a:lvl8pPr marL="2911259" marR="0" indent="-163501" algn="l" defTabSz="914333" rtl="0" eaLnBrk="1" latinLnBrk="0" hangingPunct="1">
              <a:lnSpc>
                <a:spcPct val="100000"/>
              </a:lnSpc>
              <a:spcBef>
                <a:spcPts val="900"/>
              </a:spcBef>
              <a:spcAft>
                <a:spcPts val="0"/>
              </a:spcAft>
              <a:buClr>
                <a:srgbClr val="6D6E70"/>
              </a:buClr>
              <a:buSzPct val="100000"/>
              <a:buFont typeface="Wingdings"/>
              <a:buChar char="»"/>
              <a:tabLst/>
              <a:defRPr sz="1600" b="0" i="0" u="none" strike="noStrike" cap="none" spc="0" baseline="0">
                <a:ln>
                  <a:noFill/>
                </a:ln>
                <a:solidFill>
                  <a:srgbClr val="6D6E70"/>
                </a:solidFill>
                <a:uFillTx/>
                <a:latin typeface="HelvNeue Light for IBM"/>
                <a:ea typeface="HelvNeue Light for IBM"/>
                <a:cs typeface="HelvNeue Light for IBM"/>
                <a:sym typeface="HelvNeue Light for IBM"/>
              </a:defRPr>
            </a:lvl8pPr>
            <a:lvl9pPr marL="3368425" marR="0" indent="-163501" algn="l" defTabSz="914333" rtl="0" eaLnBrk="1" latinLnBrk="0" hangingPunct="1">
              <a:lnSpc>
                <a:spcPct val="100000"/>
              </a:lnSpc>
              <a:spcBef>
                <a:spcPts val="900"/>
              </a:spcBef>
              <a:spcAft>
                <a:spcPts val="0"/>
              </a:spcAft>
              <a:buClr>
                <a:srgbClr val="6D6E70"/>
              </a:buClr>
              <a:buSzPct val="100000"/>
              <a:buFont typeface="Wingdings"/>
              <a:buChar char="»"/>
              <a:tabLst/>
              <a:defRPr sz="1600" b="0" i="0" u="none" strike="noStrike" cap="none" spc="0" baseline="0">
                <a:ln>
                  <a:noFill/>
                </a:ln>
                <a:solidFill>
                  <a:srgbClr val="6D6E70"/>
                </a:solidFill>
                <a:uFillTx/>
                <a:latin typeface="HelvNeue Light for IBM"/>
                <a:ea typeface="HelvNeue Light for IBM"/>
                <a:cs typeface="HelvNeue Light for IBM"/>
                <a:sym typeface="HelvNeue Light for IBM"/>
              </a:defRPr>
            </a:lvl9pPr>
          </a:lstStyle>
          <a:p>
            <a:pPr>
              <a:spcBef>
                <a:spcPts val="200"/>
              </a:spcBef>
              <a:spcAft>
                <a:spcPts val="200"/>
              </a:spcAft>
              <a:defRPr/>
            </a:pPr>
            <a:r>
              <a:rPr lang="en-US" sz="1600" kern="0" dirty="0">
                <a:solidFill>
                  <a:prstClr val="black"/>
                </a:solidFill>
                <a:latin typeface="HelveticaNeueLT Std"/>
              </a:rPr>
              <a:t>Choose the DevSecOps solution option(s) that matches to the solution requirements</a:t>
            </a:r>
          </a:p>
        </p:txBody>
      </p:sp>
      <p:sp>
        <p:nvSpPr>
          <p:cNvPr id="56" name="Rounded Rectangle 55">
            <a:extLst>
              <a:ext uri="{FF2B5EF4-FFF2-40B4-BE49-F238E27FC236}">
                <a16:creationId xmlns:a16="http://schemas.microsoft.com/office/drawing/2014/main" id="{FF16AE00-897E-B947-ACB0-07E19F75C513}"/>
              </a:ext>
            </a:extLst>
          </p:cNvPr>
          <p:cNvSpPr/>
          <p:nvPr/>
        </p:nvSpPr>
        <p:spPr>
          <a:xfrm>
            <a:off x="3904427" y="2193105"/>
            <a:ext cx="2005743" cy="488077"/>
          </a:xfrm>
          <a:prstGeom prst="roundRect">
            <a:avLst/>
          </a:prstGeom>
          <a:solidFill>
            <a:srgbClr val="3399FF"/>
          </a:solidFill>
          <a:ln w="3175"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Calibri" panose="020F0502020204030204"/>
                <a:sym typeface="Helvetica"/>
              </a:rPr>
              <a:t>DevSecOps on Premise</a:t>
            </a:r>
          </a:p>
          <a:p>
            <a:pPr marL="0" marR="0" lvl="0" indent="0" defTabSz="825500" eaLnBrk="1" fontAlgn="auto" latinLnBrk="0" hangingPunct="0">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prstClr val="white"/>
              </a:solidFill>
              <a:effectLst/>
              <a:uLnTx/>
              <a:uFillTx/>
              <a:latin typeface="Calibri" panose="020F0502020204030204"/>
              <a:sym typeface="Helvetica"/>
            </a:endParaRPr>
          </a:p>
        </p:txBody>
      </p:sp>
      <p:sp>
        <p:nvSpPr>
          <p:cNvPr id="57" name="Left Bracket 56">
            <a:extLst>
              <a:ext uri="{FF2B5EF4-FFF2-40B4-BE49-F238E27FC236}">
                <a16:creationId xmlns:a16="http://schemas.microsoft.com/office/drawing/2014/main" id="{EF2D1467-6791-BE4E-8B91-92F3D4361D88}"/>
              </a:ext>
            </a:extLst>
          </p:cNvPr>
          <p:cNvSpPr/>
          <p:nvPr/>
        </p:nvSpPr>
        <p:spPr>
          <a:xfrm flipH="1">
            <a:off x="6782538" y="2019885"/>
            <a:ext cx="644577" cy="824459"/>
          </a:xfrm>
          <a:prstGeom prst="leftBracket">
            <a:avLst/>
          </a:prstGeom>
          <a:noFill/>
          <a:ln>
            <a:noFill/>
          </a:ln>
          <a:effectLst/>
          <a:sp3d/>
        </p:spPr>
        <p:txBody>
          <a:bodyPr rot="0" spcFirstLastPara="1" vertOverflow="overflow" horzOverflow="overflow" vert="horz" wrap="square" lIns="91439" tIns="45719" rIns="91439" bIns="45719" numCol="1" spcCol="38100" rtlCol="0" anchor="t">
            <a:noAutofit/>
          </a:bodyPr>
          <a:lstStyle/>
          <a:p>
            <a:pPr marL="0" marR="0" lvl="0" indent="0" defTabSz="91440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ndParaRPr>
          </a:p>
        </p:txBody>
      </p:sp>
      <p:sp>
        <p:nvSpPr>
          <p:cNvPr id="58" name="Left Bracket 57">
            <a:extLst>
              <a:ext uri="{FF2B5EF4-FFF2-40B4-BE49-F238E27FC236}">
                <a16:creationId xmlns:a16="http://schemas.microsoft.com/office/drawing/2014/main" id="{D8E5F9A3-99B0-4346-873E-34B19F2CAD15}"/>
              </a:ext>
            </a:extLst>
          </p:cNvPr>
          <p:cNvSpPr/>
          <p:nvPr/>
        </p:nvSpPr>
        <p:spPr>
          <a:xfrm>
            <a:off x="6295127" y="1695292"/>
            <a:ext cx="488872" cy="1634582"/>
          </a:xfrm>
          <a:prstGeom prst="leftBracket">
            <a:avLst>
              <a:gd name="adj" fmla="val 0"/>
            </a:avLst>
          </a:prstGeom>
          <a:noFill/>
          <a:ln w="9525" cap="flat" cmpd="sng" algn="ctr">
            <a:solidFill>
              <a:sysClr val="windowText" lastClr="000000">
                <a:shade val="95000"/>
                <a:satMod val="105000"/>
              </a:sysClr>
            </a:solidFill>
            <a:prstDash val="solid"/>
          </a:ln>
          <a:effectLst/>
        </p:spPr>
        <p:txBody>
          <a:bodyPr rot="0" spcFirstLastPara="1" vertOverflow="overflow" horzOverflow="overflow" vert="horz" wrap="square" lIns="91439" tIns="45719" rIns="91439" bIns="45719" numCol="1" spcCol="38100" rtlCol="0" anchor="t">
            <a:noAutofit/>
          </a:bodyPr>
          <a:lstStyle/>
          <a:p>
            <a:pPr marL="0" marR="0" lvl="0" indent="0" defTabSz="91440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59" name="Rounded Rectangle 58">
            <a:extLst>
              <a:ext uri="{FF2B5EF4-FFF2-40B4-BE49-F238E27FC236}">
                <a16:creationId xmlns:a16="http://schemas.microsoft.com/office/drawing/2014/main" id="{120DEDAF-4086-0741-8BF2-C6EEF7A9B851}"/>
              </a:ext>
            </a:extLst>
          </p:cNvPr>
          <p:cNvSpPr/>
          <p:nvPr/>
        </p:nvSpPr>
        <p:spPr>
          <a:xfrm>
            <a:off x="6677608" y="1573671"/>
            <a:ext cx="1444399" cy="249714"/>
          </a:xfrm>
          <a:prstGeom prst="roundRect">
            <a:avLst/>
          </a:prstGeom>
          <a:solidFill>
            <a:srgbClr val="18DCCF"/>
          </a:solidFill>
          <a:ln w="3175"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464646"/>
                </a:solidFill>
                <a:effectLst/>
                <a:uLnTx/>
                <a:uFillTx/>
                <a:latin typeface="Calibri" panose="020F0502020204030204"/>
                <a:sym typeface="Helvetica"/>
              </a:rPr>
              <a:t>BYO hardware &amp; license</a:t>
            </a:r>
          </a:p>
        </p:txBody>
      </p:sp>
      <p:sp>
        <p:nvSpPr>
          <p:cNvPr id="60" name="Rounded Rectangle 59">
            <a:extLst>
              <a:ext uri="{FF2B5EF4-FFF2-40B4-BE49-F238E27FC236}">
                <a16:creationId xmlns:a16="http://schemas.microsoft.com/office/drawing/2014/main" id="{B6779BEC-4347-C541-B844-712DD6DD28E5}"/>
              </a:ext>
            </a:extLst>
          </p:cNvPr>
          <p:cNvSpPr/>
          <p:nvPr/>
        </p:nvSpPr>
        <p:spPr>
          <a:xfrm>
            <a:off x="6655432" y="1977701"/>
            <a:ext cx="1897454" cy="249714"/>
          </a:xfrm>
          <a:prstGeom prst="roundRect">
            <a:avLst/>
          </a:prstGeom>
          <a:solidFill>
            <a:srgbClr val="18DCCF"/>
          </a:solidFill>
          <a:ln w="3175"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464646"/>
                </a:solidFill>
                <a:effectLst/>
                <a:uLnTx/>
                <a:uFillTx/>
                <a:latin typeface="Calibri" panose="020F0502020204030204"/>
                <a:sym typeface="Helvetica"/>
              </a:rPr>
              <a:t>BYO Platform managed service</a:t>
            </a:r>
          </a:p>
        </p:txBody>
      </p:sp>
      <p:sp>
        <p:nvSpPr>
          <p:cNvPr id="61" name="Rounded Rectangle 60">
            <a:extLst>
              <a:ext uri="{FF2B5EF4-FFF2-40B4-BE49-F238E27FC236}">
                <a16:creationId xmlns:a16="http://schemas.microsoft.com/office/drawing/2014/main" id="{39DFBA34-D803-5149-B9FC-E7675EC25D4F}"/>
              </a:ext>
            </a:extLst>
          </p:cNvPr>
          <p:cNvSpPr/>
          <p:nvPr/>
        </p:nvSpPr>
        <p:spPr>
          <a:xfrm>
            <a:off x="6663158" y="2434658"/>
            <a:ext cx="1889728" cy="249714"/>
          </a:xfrm>
          <a:prstGeom prst="roundRect">
            <a:avLst/>
          </a:prstGeom>
          <a:solidFill>
            <a:srgbClr val="18DCCF"/>
          </a:solidFill>
          <a:ln w="3175"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464646"/>
                </a:solidFill>
                <a:effectLst/>
                <a:uLnTx/>
                <a:uFillTx/>
                <a:latin typeface="Calibri" panose="020F0502020204030204"/>
                <a:sym typeface="Helvetica"/>
              </a:rPr>
              <a:t>IBM Professional Service for Platform</a:t>
            </a:r>
          </a:p>
        </p:txBody>
      </p:sp>
      <p:sp>
        <p:nvSpPr>
          <p:cNvPr id="62" name="Rounded Rectangle 61">
            <a:extLst>
              <a:ext uri="{FF2B5EF4-FFF2-40B4-BE49-F238E27FC236}">
                <a16:creationId xmlns:a16="http://schemas.microsoft.com/office/drawing/2014/main" id="{4B3F7D69-E7AA-5642-AC95-21C65986701F}"/>
              </a:ext>
            </a:extLst>
          </p:cNvPr>
          <p:cNvSpPr/>
          <p:nvPr/>
        </p:nvSpPr>
        <p:spPr>
          <a:xfrm>
            <a:off x="6656808" y="2823956"/>
            <a:ext cx="1471922" cy="249714"/>
          </a:xfrm>
          <a:prstGeom prst="roundRect">
            <a:avLst/>
          </a:prstGeom>
          <a:solidFill>
            <a:srgbClr val="18DCCF"/>
          </a:solidFill>
          <a:ln w="3175"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464646"/>
                </a:solidFill>
                <a:effectLst/>
                <a:uLnTx/>
                <a:uFillTx/>
                <a:latin typeface="Calibri" panose="020F0502020204030204"/>
                <a:sym typeface="Helvetica"/>
              </a:rPr>
              <a:t>Custom toolchain</a:t>
            </a:r>
          </a:p>
        </p:txBody>
      </p:sp>
      <p:sp>
        <p:nvSpPr>
          <p:cNvPr id="63" name="Rounded Rectangle 62">
            <a:extLst>
              <a:ext uri="{FF2B5EF4-FFF2-40B4-BE49-F238E27FC236}">
                <a16:creationId xmlns:a16="http://schemas.microsoft.com/office/drawing/2014/main" id="{3D2B684B-F666-B14E-BACA-73F74D7CE752}"/>
              </a:ext>
            </a:extLst>
          </p:cNvPr>
          <p:cNvSpPr/>
          <p:nvPr/>
        </p:nvSpPr>
        <p:spPr>
          <a:xfrm>
            <a:off x="6656352" y="3227983"/>
            <a:ext cx="1910983" cy="249714"/>
          </a:xfrm>
          <a:prstGeom prst="roundRect">
            <a:avLst/>
          </a:prstGeom>
          <a:solidFill>
            <a:srgbClr val="18DCCF"/>
          </a:solidFill>
          <a:ln w="3175"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464646"/>
                </a:solidFill>
                <a:effectLst/>
                <a:uLnTx/>
                <a:uFillTx/>
                <a:latin typeface="Calibri" panose="020F0502020204030204"/>
                <a:sym typeface="Helvetica"/>
              </a:rPr>
              <a:t>Professional Service for DevOps</a:t>
            </a:r>
          </a:p>
        </p:txBody>
      </p:sp>
      <p:cxnSp>
        <p:nvCxnSpPr>
          <p:cNvPr id="64" name="Straight Connector 63">
            <a:extLst>
              <a:ext uri="{FF2B5EF4-FFF2-40B4-BE49-F238E27FC236}">
                <a16:creationId xmlns:a16="http://schemas.microsoft.com/office/drawing/2014/main" id="{25E808D0-A893-0B45-92B7-3C0B0E848974}"/>
              </a:ext>
            </a:extLst>
          </p:cNvPr>
          <p:cNvCxnSpPr>
            <a:cxnSpLocks/>
          </p:cNvCxnSpPr>
          <p:nvPr/>
        </p:nvCxnSpPr>
        <p:spPr>
          <a:xfrm>
            <a:off x="6295127" y="2049865"/>
            <a:ext cx="381020" cy="0"/>
          </a:xfrm>
          <a:prstGeom prst="line">
            <a:avLst/>
          </a:prstGeom>
          <a:noFill/>
          <a:ln w="9525" cap="flat" cmpd="sng" algn="ctr">
            <a:solidFill>
              <a:sysClr val="windowText" lastClr="000000">
                <a:shade val="95000"/>
                <a:satMod val="105000"/>
              </a:sysClr>
            </a:solidFill>
            <a:prstDash val="solid"/>
          </a:ln>
          <a:effectLst/>
        </p:spPr>
      </p:cxnSp>
      <p:cxnSp>
        <p:nvCxnSpPr>
          <p:cNvPr id="65" name="Straight Connector 64">
            <a:extLst>
              <a:ext uri="{FF2B5EF4-FFF2-40B4-BE49-F238E27FC236}">
                <a16:creationId xmlns:a16="http://schemas.microsoft.com/office/drawing/2014/main" id="{FFF1ABF5-BD60-8246-AEFD-AC555FCC7DEC}"/>
              </a:ext>
            </a:extLst>
          </p:cNvPr>
          <p:cNvCxnSpPr>
            <a:cxnSpLocks/>
          </p:cNvCxnSpPr>
          <p:nvPr/>
        </p:nvCxnSpPr>
        <p:spPr>
          <a:xfrm>
            <a:off x="6296588" y="2512583"/>
            <a:ext cx="381020" cy="0"/>
          </a:xfrm>
          <a:prstGeom prst="line">
            <a:avLst/>
          </a:prstGeom>
          <a:noFill/>
          <a:ln w="9525" cap="flat" cmpd="sng" algn="ctr">
            <a:solidFill>
              <a:sysClr val="windowText" lastClr="000000">
                <a:shade val="95000"/>
                <a:satMod val="105000"/>
              </a:sysClr>
            </a:solidFill>
            <a:prstDash val="solid"/>
          </a:ln>
          <a:effectLst/>
        </p:spPr>
      </p:cxnSp>
      <p:cxnSp>
        <p:nvCxnSpPr>
          <p:cNvPr id="66" name="Straight Connector 65">
            <a:extLst>
              <a:ext uri="{FF2B5EF4-FFF2-40B4-BE49-F238E27FC236}">
                <a16:creationId xmlns:a16="http://schemas.microsoft.com/office/drawing/2014/main" id="{9D0E1C0A-85E9-1E42-B4F2-FC3252AC4048}"/>
              </a:ext>
            </a:extLst>
          </p:cNvPr>
          <p:cNvCxnSpPr>
            <a:cxnSpLocks/>
          </p:cNvCxnSpPr>
          <p:nvPr/>
        </p:nvCxnSpPr>
        <p:spPr>
          <a:xfrm>
            <a:off x="6275332" y="2948813"/>
            <a:ext cx="381020" cy="0"/>
          </a:xfrm>
          <a:prstGeom prst="line">
            <a:avLst/>
          </a:prstGeom>
          <a:noFill/>
          <a:ln w="9525" cap="flat" cmpd="sng" algn="ctr">
            <a:solidFill>
              <a:sysClr val="windowText" lastClr="000000">
                <a:shade val="95000"/>
                <a:satMod val="105000"/>
              </a:sysClr>
            </a:solidFill>
            <a:prstDash val="solid"/>
          </a:ln>
          <a:effectLst/>
        </p:spPr>
      </p:cxnSp>
      <p:sp>
        <p:nvSpPr>
          <p:cNvPr id="67" name="Left Bracket 66">
            <a:extLst>
              <a:ext uri="{FF2B5EF4-FFF2-40B4-BE49-F238E27FC236}">
                <a16:creationId xmlns:a16="http://schemas.microsoft.com/office/drawing/2014/main" id="{5F3F7C07-1799-4B4F-8FF4-EADF30FB6FC3}"/>
              </a:ext>
            </a:extLst>
          </p:cNvPr>
          <p:cNvSpPr/>
          <p:nvPr/>
        </p:nvSpPr>
        <p:spPr>
          <a:xfrm>
            <a:off x="6310658" y="4026964"/>
            <a:ext cx="316231" cy="1099587"/>
          </a:xfrm>
          <a:prstGeom prst="leftBracket">
            <a:avLst>
              <a:gd name="adj" fmla="val 0"/>
            </a:avLst>
          </a:prstGeom>
          <a:noFill/>
          <a:ln w="9525" cap="flat" cmpd="sng" algn="ctr">
            <a:solidFill>
              <a:sysClr val="windowText" lastClr="000000">
                <a:shade val="95000"/>
                <a:satMod val="105000"/>
              </a:sysClr>
            </a:solidFill>
            <a:prstDash val="solid"/>
          </a:ln>
          <a:effectLst/>
        </p:spPr>
        <p:txBody>
          <a:bodyPr rot="0" spcFirstLastPara="1" vertOverflow="overflow" horzOverflow="overflow" vert="horz" wrap="square" lIns="91439" tIns="45719" rIns="91439" bIns="45719" numCol="1" spcCol="38100" rtlCol="0" anchor="t">
            <a:noAutofit/>
          </a:bodyPr>
          <a:lstStyle/>
          <a:p>
            <a:pPr marL="0" marR="0" lvl="0" indent="0" defTabSz="91440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68" name="Rounded Rectangle 67">
            <a:extLst>
              <a:ext uri="{FF2B5EF4-FFF2-40B4-BE49-F238E27FC236}">
                <a16:creationId xmlns:a16="http://schemas.microsoft.com/office/drawing/2014/main" id="{0645558A-43BF-A044-A18C-DB8E329800FC}"/>
              </a:ext>
            </a:extLst>
          </p:cNvPr>
          <p:cNvSpPr/>
          <p:nvPr/>
        </p:nvSpPr>
        <p:spPr>
          <a:xfrm>
            <a:off x="6643328" y="3915527"/>
            <a:ext cx="1478679" cy="249714"/>
          </a:xfrm>
          <a:prstGeom prst="roundRect">
            <a:avLst/>
          </a:prstGeom>
          <a:solidFill>
            <a:srgbClr val="18DCCF"/>
          </a:solidFill>
          <a:ln w="3175"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464646"/>
                </a:solidFill>
                <a:effectLst/>
                <a:uLnTx/>
                <a:uFillTx/>
                <a:latin typeface="Calibri" panose="020F0502020204030204"/>
                <a:sym typeface="Helvetica"/>
              </a:rPr>
              <a:t>Hosted on IBM Cloud</a:t>
            </a:r>
          </a:p>
        </p:txBody>
      </p:sp>
      <p:sp>
        <p:nvSpPr>
          <p:cNvPr id="69" name="Rounded Rectangle 68">
            <a:extLst>
              <a:ext uri="{FF2B5EF4-FFF2-40B4-BE49-F238E27FC236}">
                <a16:creationId xmlns:a16="http://schemas.microsoft.com/office/drawing/2014/main" id="{4AF2730F-965F-9745-B632-3B1EC207BB8D}"/>
              </a:ext>
            </a:extLst>
          </p:cNvPr>
          <p:cNvSpPr/>
          <p:nvPr/>
        </p:nvSpPr>
        <p:spPr>
          <a:xfrm>
            <a:off x="6669881" y="4303237"/>
            <a:ext cx="1458849" cy="249714"/>
          </a:xfrm>
          <a:prstGeom prst="roundRect">
            <a:avLst/>
          </a:prstGeom>
          <a:solidFill>
            <a:srgbClr val="18DCCF"/>
          </a:solidFill>
          <a:ln w="3175"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464646"/>
                </a:solidFill>
                <a:effectLst/>
                <a:uLnTx/>
                <a:uFillTx/>
                <a:latin typeface="Calibri" panose="020F0502020204030204"/>
                <a:sym typeface="Helvetica"/>
              </a:rPr>
              <a:t>IBM suggested toolchain</a:t>
            </a:r>
          </a:p>
        </p:txBody>
      </p:sp>
      <p:sp>
        <p:nvSpPr>
          <p:cNvPr id="70" name="Rounded Rectangle 69">
            <a:extLst>
              <a:ext uri="{FF2B5EF4-FFF2-40B4-BE49-F238E27FC236}">
                <a16:creationId xmlns:a16="http://schemas.microsoft.com/office/drawing/2014/main" id="{C05152D3-423A-B345-916A-EE35D2D872E4}"/>
              </a:ext>
            </a:extLst>
          </p:cNvPr>
          <p:cNvSpPr/>
          <p:nvPr/>
        </p:nvSpPr>
        <p:spPr>
          <a:xfrm>
            <a:off x="6677608" y="4630948"/>
            <a:ext cx="1451122" cy="249714"/>
          </a:xfrm>
          <a:prstGeom prst="roundRect">
            <a:avLst/>
          </a:prstGeom>
          <a:solidFill>
            <a:srgbClr val="18DCCF"/>
          </a:solidFill>
          <a:ln w="3175"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464646"/>
                </a:solidFill>
                <a:effectLst/>
                <a:uLnTx/>
                <a:uFillTx/>
                <a:latin typeface="Calibri" panose="020F0502020204030204"/>
                <a:sym typeface="Helvetica"/>
              </a:rPr>
              <a:t>Custom toolchain</a:t>
            </a:r>
          </a:p>
        </p:txBody>
      </p:sp>
      <p:sp>
        <p:nvSpPr>
          <p:cNvPr id="71" name="Rounded Rectangle 70">
            <a:extLst>
              <a:ext uri="{FF2B5EF4-FFF2-40B4-BE49-F238E27FC236}">
                <a16:creationId xmlns:a16="http://schemas.microsoft.com/office/drawing/2014/main" id="{1F026902-0DBB-DA49-AF0D-2DCF56F7F6E1}"/>
              </a:ext>
            </a:extLst>
          </p:cNvPr>
          <p:cNvSpPr/>
          <p:nvPr/>
        </p:nvSpPr>
        <p:spPr>
          <a:xfrm>
            <a:off x="6643328" y="4987477"/>
            <a:ext cx="1894181" cy="249714"/>
          </a:xfrm>
          <a:prstGeom prst="roundRect">
            <a:avLst/>
          </a:prstGeom>
          <a:solidFill>
            <a:srgbClr val="18DCCF"/>
          </a:solidFill>
          <a:ln w="3175"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464646"/>
                </a:solidFill>
                <a:effectLst/>
                <a:uLnTx/>
                <a:uFillTx/>
                <a:latin typeface="Calibri" panose="020F0502020204030204"/>
                <a:sym typeface="Helvetica"/>
              </a:rPr>
              <a:t>Professional Service for DevOps</a:t>
            </a:r>
          </a:p>
        </p:txBody>
      </p:sp>
      <p:cxnSp>
        <p:nvCxnSpPr>
          <p:cNvPr id="72" name="Straight Connector 71">
            <a:extLst>
              <a:ext uri="{FF2B5EF4-FFF2-40B4-BE49-F238E27FC236}">
                <a16:creationId xmlns:a16="http://schemas.microsoft.com/office/drawing/2014/main" id="{F82604E0-C20F-AE43-98C9-36407D762F2F}"/>
              </a:ext>
            </a:extLst>
          </p:cNvPr>
          <p:cNvCxnSpPr>
            <a:cxnSpLocks/>
          </p:cNvCxnSpPr>
          <p:nvPr/>
        </p:nvCxnSpPr>
        <p:spPr>
          <a:xfrm>
            <a:off x="6296588" y="4428094"/>
            <a:ext cx="381020" cy="0"/>
          </a:xfrm>
          <a:prstGeom prst="line">
            <a:avLst/>
          </a:prstGeom>
          <a:noFill/>
          <a:ln w="9525" cap="flat" cmpd="sng" algn="ctr">
            <a:solidFill>
              <a:sysClr val="windowText" lastClr="000000">
                <a:shade val="95000"/>
                <a:satMod val="105000"/>
              </a:sysClr>
            </a:solidFill>
            <a:prstDash val="solid"/>
          </a:ln>
          <a:effectLst/>
        </p:spPr>
      </p:cxnSp>
      <p:cxnSp>
        <p:nvCxnSpPr>
          <p:cNvPr id="73" name="Straight Connector 72">
            <a:extLst>
              <a:ext uri="{FF2B5EF4-FFF2-40B4-BE49-F238E27FC236}">
                <a16:creationId xmlns:a16="http://schemas.microsoft.com/office/drawing/2014/main" id="{EA5F0384-8D9E-0A47-BD36-1D5024394498}"/>
              </a:ext>
            </a:extLst>
          </p:cNvPr>
          <p:cNvCxnSpPr>
            <a:cxnSpLocks/>
          </p:cNvCxnSpPr>
          <p:nvPr/>
        </p:nvCxnSpPr>
        <p:spPr>
          <a:xfrm>
            <a:off x="6304392" y="4755805"/>
            <a:ext cx="381020" cy="0"/>
          </a:xfrm>
          <a:prstGeom prst="line">
            <a:avLst/>
          </a:prstGeom>
          <a:noFill/>
          <a:ln w="9525" cap="flat" cmpd="sng" algn="ctr">
            <a:solidFill>
              <a:sysClr val="windowText" lastClr="000000">
                <a:shade val="95000"/>
                <a:satMod val="105000"/>
              </a:sysClr>
            </a:solidFill>
            <a:prstDash val="solid"/>
          </a:ln>
          <a:effectLst/>
        </p:spPr>
      </p:cxnSp>
      <p:sp>
        <p:nvSpPr>
          <p:cNvPr id="74" name="Rounded Rectangle 73">
            <a:extLst>
              <a:ext uri="{FF2B5EF4-FFF2-40B4-BE49-F238E27FC236}">
                <a16:creationId xmlns:a16="http://schemas.microsoft.com/office/drawing/2014/main" id="{27BD2A78-1254-4241-9D97-5DF47BAFA4A9}"/>
              </a:ext>
            </a:extLst>
          </p:cNvPr>
          <p:cNvSpPr/>
          <p:nvPr/>
        </p:nvSpPr>
        <p:spPr>
          <a:xfrm>
            <a:off x="3904427" y="4223758"/>
            <a:ext cx="2005743" cy="488077"/>
          </a:xfrm>
          <a:prstGeom prst="roundRect">
            <a:avLst/>
          </a:prstGeom>
          <a:solidFill>
            <a:srgbClr val="3399FF"/>
          </a:solidFill>
          <a:ln w="3175"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Calibri" panose="020F0502020204030204"/>
                <a:sym typeface="Helvetica"/>
              </a:rPr>
              <a:t>DevSecOps as a Service</a:t>
            </a:r>
          </a:p>
          <a:p>
            <a:pPr marL="0" marR="0" lvl="0" indent="0" defTabSz="825500" eaLnBrk="1" fontAlgn="auto" latinLnBrk="0" hangingPunct="0">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prstClr val="white"/>
              </a:solidFill>
              <a:effectLst/>
              <a:uLnTx/>
              <a:uFillTx/>
              <a:latin typeface="Calibri" panose="020F0502020204030204"/>
              <a:sym typeface="Helvetica"/>
            </a:endParaRPr>
          </a:p>
        </p:txBody>
      </p:sp>
      <p:sp>
        <p:nvSpPr>
          <p:cNvPr id="75" name="Left Bracket 74">
            <a:extLst>
              <a:ext uri="{FF2B5EF4-FFF2-40B4-BE49-F238E27FC236}">
                <a16:creationId xmlns:a16="http://schemas.microsoft.com/office/drawing/2014/main" id="{4050E12C-CB03-514E-8771-8EF41D7ACC94}"/>
              </a:ext>
            </a:extLst>
          </p:cNvPr>
          <p:cNvSpPr/>
          <p:nvPr/>
        </p:nvSpPr>
        <p:spPr>
          <a:xfrm>
            <a:off x="6280678" y="5667031"/>
            <a:ext cx="346831" cy="844412"/>
          </a:xfrm>
          <a:prstGeom prst="leftBracket">
            <a:avLst>
              <a:gd name="adj" fmla="val 0"/>
            </a:avLst>
          </a:prstGeom>
          <a:noFill/>
          <a:ln w="9525" cap="flat" cmpd="sng" algn="ctr">
            <a:solidFill>
              <a:sysClr val="windowText" lastClr="000000">
                <a:shade val="95000"/>
                <a:satMod val="105000"/>
              </a:sysClr>
            </a:solidFill>
            <a:prstDash val="solid"/>
          </a:ln>
          <a:effectLst/>
        </p:spPr>
        <p:txBody>
          <a:bodyPr rot="0" spcFirstLastPara="1" vertOverflow="overflow" horzOverflow="overflow" vert="horz" wrap="square" lIns="91439" tIns="45719" rIns="91439" bIns="45719" numCol="1" spcCol="38100" rtlCol="0" anchor="t">
            <a:noAutofit/>
          </a:bodyPr>
          <a:lstStyle/>
          <a:p>
            <a:pPr marL="0" marR="0" lvl="0" indent="0" defTabSz="91440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76" name="Rounded Rectangle 75">
            <a:extLst>
              <a:ext uri="{FF2B5EF4-FFF2-40B4-BE49-F238E27FC236}">
                <a16:creationId xmlns:a16="http://schemas.microsoft.com/office/drawing/2014/main" id="{36EF3BC3-3A1C-8146-9BF6-89A628C9EB47}"/>
              </a:ext>
            </a:extLst>
          </p:cNvPr>
          <p:cNvSpPr/>
          <p:nvPr/>
        </p:nvSpPr>
        <p:spPr>
          <a:xfrm>
            <a:off x="6655432" y="5558158"/>
            <a:ext cx="1458849" cy="249714"/>
          </a:xfrm>
          <a:prstGeom prst="roundRect">
            <a:avLst/>
          </a:prstGeom>
          <a:solidFill>
            <a:srgbClr val="18DCCF"/>
          </a:solidFill>
          <a:ln w="3175"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464646"/>
                </a:solidFill>
                <a:effectLst/>
                <a:uLnTx/>
                <a:uFillTx/>
                <a:latin typeface="Calibri" panose="020F0502020204030204"/>
                <a:sym typeface="Helvetica"/>
              </a:rPr>
              <a:t>IBM suggested toolchain</a:t>
            </a:r>
          </a:p>
        </p:txBody>
      </p:sp>
      <p:sp>
        <p:nvSpPr>
          <p:cNvPr id="77" name="Rounded Rectangle 76">
            <a:extLst>
              <a:ext uri="{FF2B5EF4-FFF2-40B4-BE49-F238E27FC236}">
                <a16:creationId xmlns:a16="http://schemas.microsoft.com/office/drawing/2014/main" id="{C3D3D4F9-903F-3D47-A6AA-20A5020DAA54}"/>
              </a:ext>
            </a:extLst>
          </p:cNvPr>
          <p:cNvSpPr/>
          <p:nvPr/>
        </p:nvSpPr>
        <p:spPr>
          <a:xfrm>
            <a:off x="6648154" y="6044447"/>
            <a:ext cx="1451122" cy="249714"/>
          </a:xfrm>
          <a:prstGeom prst="roundRect">
            <a:avLst/>
          </a:prstGeom>
          <a:solidFill>
            <a:srgbClr val="18DCCF"/>
          </a:solidFill>
          <a:ln w="3175"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464646"/>
                </a:solidFill>
                <a:effectLst/>
                <a:uLnTx/>
                <a:uFillTx/>
                <a:latin typeface="Calibri" panose="020F0502020204030204"/>
                <a:sym typeface="Helvetica"/>
              </a:rPr>
              <a:t>Custom toolchain</a:t>
            </a:r>
          </a:p>
        </p:txBody>
      </p:sp>
      <p:sp>
        <p:nvSpPr>
          <p:cNvPr id="78" name="Rounded Rectangle 77">
            <a:extLst>
              <a:ext uri="{FF2B5EF4-FFF2-40B4-BE49-F238E27FC236}">
                <a16:creationId xmlns:a16="http://schemas.microsoft.com/office/drawing/2014/main" id="{3F8F0A36-4617-2F44-AAB6-959B9861A611}"/>
              </a:ext>
            </a:extLst>
          </p:cNvPr>
          <p:cNvSpPr/>
          <p:nvPr/>
        </p:nvSpPr>
        <p:spPr>
          <a:xfrm>
            <a:off x="7004899" y="6410642"/>
            <a:ext cx="1765902" cy="249711"/>
          </a:xfrm>
          <a:prstGeom prst="roundRect">
            <a:avLst/>
          </a:prstGeom>
          <a:solidFill>
            <a:srgbClr val="18DCCF"/>
          </a:solidFill>
          <a:ln w="3175"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464646"/>
                </a:solidFill>
                <a:effectLst/>
                <a:uLnTx/>
                <a:uFillTx/>
                <a:latin typeface="Calibri" panose="020F0502020204030204"/>
                <a:sym typeface="Helvetica"/>
              </a:rPr>
              <a:t>Professional Service for DevOps</a:t>
            </a:r>
          </a:p>
        </p:txBody>
      </p:sp>
      <p:cxnSp>
        <p:nvCxnSpPr>
          <p:cNvPr id="79" name="Straight Connector 78">
            <a:extLst>
              <a:ext uri="{FF2B5EF4-FFF2-40B4-BE49-F238E27FC236}">
                <a16:creationId xmlns:a16="http://schemas.microsoft.com/office/drawing/2014/main" id="{31485BB0-7C24-A34C-9704-B3ED8D9A8A5A}"/>
              </a:ext>
            </a:extLst>
          </p:cNvPr>
          <p:cNvCxnSpPr>
            <a:cxnSpLocks/>
          </p:cNvCxnSpPr>
          <p:nvPr/>
        </p:nvCxnSpPr>
        <p:spPr>
          <a:xfrm>
            <a:off x="6296588" y="6143794"/>
            <a:ext cx="381020" cy="0"/>
          </a:xfrm>
          <a:prstGeom prst="line">
            <a:avLst/>
          </a:prstGeom>
          <a:noFill/>
          <a:ln w="9525" cap="flat" cmpd="sng" algn="ctr">
            <a:solidFill>
              <a:sysClr val="windowText" lastClr="000000">
                <a:shade val="95000"/>
                <a:satMod val="105000"/>
              </a:sysClr>
            </a:solidFill>
            <a:prstDash val="solid"/>
          </a:ln>
          <a:effectLst/>
        </p:spPr>
      </p:cxnSp>
      <p:sp>
        <p:nvSpPr>
          <p:cNvPr id="80" name="Left Bracket 79">
            <a:extLst>
              <a:ext uri="{FF2B5EF4-FFF2-40B4-BE49-F238E27FC236}">
                <a16:creationId xmlns:a16="http://schemas.microsoft.com/office/drawing/2014/main" id="{09D6EDB3-CB4F-5E4E-A468-AB7BCC9C95F6}"/>
              </a:ext>
            </a:extLst>
          </p:cNvPr>
          <p:cNvSpPr/>
          <p:nvPr/>
        </p:nvSpPr>
        <p:spPr>
          <a:xfrm>
            <a:off x="8503027" y="5841544"/>
            <a:ext cx="340115" cy="590074"/>
          </a:xfrm>
          <a:prstGeom prst="leftBracket">
            <a:avLst>
              <a:gd name="adj" fmla="val 20001"/>
            </a:avLst>
          </a:prstGeom>
          <a:noFill/>
          <a:ln w="9525" cap="flat" cmpd="sng" algn="ctr">
            <a:solidFill>
              <a:sysClr val="windowText" lastClr="000000">
                <a:shade val="95000"/>
                <a:satMod val="105000"/>
              </a:sysClr>
            </a:solidFill>
            <a:prstDash val="solid"/>
          </a:ln>
          <a:effectLst/>
        </p:spPr>
        <p:txBody>
          <a:bodyPr rot="0" spcFirstLastPara="1" vertOverflow="overflow" horzOverflow="overflow" vert="horz" wrap="square" lIns="91439" tIns="45719" rIns="91439" bIns="45719" numCol="1" spcCol="38100" rtlCol="0" anchor="t">
            <a:noAutofit/>
          </a:bodyPr>
          <a:lstStyle/>
          <a:p>
            <a:pPr marL="0" marR="0" lvl="0" indent="0" defTabSz="91440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cxnSp>
        <p:nvCxnSpPr>
          <p:cNvPr id="81" name="Straight Connector 80">
            <a:extLst>
              <a:ext uri="{FF2B5EF4-FFF2-40B4-BE49-F238E27FC236}">
                <a16:creationId xmlns:a16="http://schemas.microsoft.com/office/drawing/2014/main" id="{CAD50770-06B4-5C45-BBF6-9D584EA8093E}"/>
              </a:ext>
            </a:extLst>
          </p:cNvPr>
          <p:cNvCxnSpPr>
            <a:cxnSpLocks/>
            <a:endCxn id="82" idx="1"/>
          </p:cNvCxnSpPr>
          <p:nvPr/>
        </p:nvCxnSpPr>
        <p:spPr>
          <a:xfrm>
            <a:off x="8107017" y="4048165"/>
            <a:ext cx="379887" cy="7199"/>
          </a:xfrm>
          <a:prstGeom prst="line">
            <a:avLst/>
          </a:prstGeom>
          <a:noFill/>
          <a:ln w="9525" cap="flat" cmpd="sng" algn="ctr">
            <a:solidFill>
              <a:sysClr val="windowText" lastClr="000000">
                <a:shade val="95000"/>
                <a:satMod val="105000"/>
              </a:sysClr>
            </a:solidFill>
            <a:prstDash val="solid"/>
          </a:ln>
          <a:effectLst/>
        </p:spPr>
      </p:cxnSp>
      <p:sp>
        <p:nvSpPr>
          <p:cNvPr id="82" name="Left Bracket 81">
            <a:extLst>
              <a:ext uri="{FF2B5EF4-FFF2-40B4-BE49-F238E27FC236}">
                <a16:creationId xmlns:a16="http://schemas.microsoft.com/office/drawing/2014/main" id="{E2E705D4-0A9A-984E-8699-090FC9FEDD90}"/>
              </a:ext>
            </a:extLst>
          </p:cNvPr>
          <p:cNvSpPr/>
          <p:nvPr/>
        </p:nvSpPr>
        <p:spPr>
          <a:xfrm>
            <a:off x="8486904" y="3860520"/>
            <a:ext cx="369347" cy="389688"/>
          </a:xfrm>
          <a:prstGeom prst="leftBracket">
            <a:avLst>
              <a:gd name="adj" fmla="val 20001"/>
            </a:avLst>
          </a:prstGeom>
          <a:noFill/>
          <a:ln w="9525" cap="flat" cmpd="sng" algn="ctr">
            <a:solidFill>
              <a:sysClr val="windowText" lastClr="000000">
                <a:shade val="95000"/>
                <a:satMod val="105000"/>
              </a:sysClr>
            </a:solidFill>
            <a:prstDash val="solid"/>
          </a:ln>
          <a:effectLst/>
        </p:spPr>
        <p:txBody>
          <a:bodyPr rot="0" spcFirstLastPara="1" vertOverflow="overflow" horzOverflow="overflow" vert="horz" wrap="square" lIns="91439" tIns="45719" rIns="91439" bIns="45719" numCol="1" spcCol="38100" rtlCol="0" anchor="t">
            <a:noAutofit/>
          </a:bodyPr>
          <a:lstStyle/>
          <a:p>
            <a:pPr marL="0" marR="0" lvl="0" indent="0" defTabSz="91440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cxnSp>
        <p:nvCxnSpPr>
          <p:cNvPr id="83" name="Straight Connector 82">
            <a:extLst>
              <a:ext uri="{FF2B5EF4-FFF2-40B4-BE49-F238E27FC236}">
                <a16:creationId xmlns:a16="http://schemas.microsoft.com/office/drawing/2014/main" id="{D9E0D5A5-6716-984F-AD0B-AA241A376649}"/>
              </a:ext>
            </a:extLst>
          </p:cNvPr>
          <p:cNvCxnSpPr>
            <a:cxnSpLocks/>
          </p:cNvCxnSpPr>
          <p:nvPr/>
        </p:nvCxnSpPr>
        <p:spPr>
          <a:xfrm>
            <a:off x="8122007" y="6163693"/>
            <a:ext cx="734244" cy="0"/>
          </a:xfrm>
          <a:prstGeom prst="line">
            <a:avLst/>
          </a:prstGeom>
          <a:noFill/>
          <a:ln w="9525" cap="flat" cmpd="sng" algn="ctr">
            <a:solidFill>
              <a:sysClr val="windowText" lastClr="000000">
                <a:shade val="95000"/>
                <a:satMod val="105000"/>
              </a:sysClr>
            </a:solidFill>
            <a:prstDash val="solid"/>
          </a:ln>
          <a:effectLst/>
        </p:spPr>
      </p:cxnSp>
      <p:sp>
        <p:nvSpPr>
          <p:cNvPr id="84" name="Rounded Rectangle 83">
            <a:extLst>
              <a:ext uri="{FF2B5EF4-FFF2-40B4-BE49-F238E27FC236}">
                <a16:creationId xmlns:a16="http://schemas.microsoft.com/office/drawing/2014/main" id="{9682C72E-EF22-C54F-882C-AAB0728FB3E4}"/>
              </a:ext>
            </a:extLst>
          </p:cNvPr>
          <p:cNvSpPr/>
          <p:nvPr/>
        </p:nvSpPr>
        <p:spPr>
          <a:xfrm>
            <a:off x="8782566" y="3726074"/>
            <a:ext cx="749235" cy="249714"/>
          </a:xfrm>
          <a:prstGeom prst="roundRect">
            <a:avLst/>
          </a:prstGeom>
          <a:solidFill>
            <a:srgbClr val="00B0F0"/>
          </a:solidFill>
          <a:ln w="3175"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464646"/>
                </a:solidFill>
                <a:effectLst/>
                <a:uLnTx/>
                <a:uFillTx/>
                <a:latin typeface="Calibri" panose="020F0502020204030204"/>
                <a:sym typeface="Helvetica"/>
              </a:rPr>
              <a:t>Multi-tenant</a:t>
            </a:r>
          </a:p>
        </p:txBody>
      </p:sp>
      <p:sp>
        <p:nvSpPr>
          <p:cNvPr id="85" name="Rounded Rectangle 84">
            <a:extLst>
              <a:ext uri="{FF2B5EF4-FFF2-40B4-BE49-F238E27FC236}">
                <a16:creationId xmlns:a16="http://schemas.microsoft.com/office/drawing/2014/main" id="{97B8155D-DEC1-F740-A2DD-8662564E28A1}"/>
              </a:ext>
            </a:extLst>
          </p:cNvPr>
          <p:cNvSpPr/>
          <p:nvPr/>
        </p:nvSpPr>
        <p:spPr>
          <a:xfrm>
            <a:off x="8766442" y="4103830"/>
            <a:ext cx="749235" cy="249714"/>
          </a:xfrm>
          <a:prstGeom prst="roundRect">
            <a:avLst/>
          </a:prstGeom>
          <a:solidFill>
            <a:srgbClr val="00B0F0"/>
          </a:solidFill>
          <a:ln w="3175"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464646"/>
                </a:solidFill>
                <a:effectLst/>
                <a:uLnTx/>
                <a:uFillTx/>
                <a:latin typeface="Calibri" panose="020F0502020204030204"/>
                <a:sym typeface="Helvetica"/>
              </a:rPr>
              <a:t>Multi-tenant</a:t>
            </a:r>
          </a:p>
        </p:txBody>
      </p:sp>
      <p:sp>
        <p:nvSpPr>
          <p:cNvPr id="86" name="Rounded Rectangle 85">
            <a:extLst>
              <a:ext uri="{FF2B5EF4-FFF2-40B4-BE49-F238E27FC236}">
                <a16:creationId xmlns:a16="http://schemas.microsoft.com/office/drawing/2014/main" id="{EC33F923-7E23-BA4C-A0F6-4C779A5E3232}"/>
              </a:ext>
            </a:extLst>
          </p:cNvPr>
          <p:cNvSpPr/>
          <p:nvPr/>
        </p:nvSpPr>
        <p:spPr>
          <a:xfrm>
            <a:off x="8782566" y="5667031"/>
            <a:ext cx="749235" cy="249714"/>
          </a:xfrm>
          <a:prstGeom prst="roundRect">
            <a:avLst/>
          </a:prstGeom>
          <a:solidFill>
            <a:srgbClr val="00B0F0"/>
          </a:solidFill>
          <a:ln w="3175"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464646"/>
                </a:solidFill>
                <a:effectLst/>
                <a:uLnTx/>
                <a:uFillTx/>
                <a:latin typeface="Calibri" panose="020F0502020204030204"/>
                <a:sym typeface="Helvetica"/>
              </a:rPr>
              <a:t>Cloud Native</a:t>
            </a:r>
          </a:p>
        </p:txBody>
      </p:sp>
      <p:sp>
        <p:nvSpPr>
          <p:cNvPr id="87" name="Rounded Rectangle 86">
            <a:extLst>
              <a:ext uri="{FF2B5EF4-FFF2-40B4-BE49-F238E27FC236}">
                <a16:creationId xmlns:a16="http://schemas.microsoft.com/office/drawing/2014/main" id="{9737199E-4576-874A-A314-5F9C3CF16D37}"/>
              </a:ext>
            </a:extLst>
          </p:cNvPr>
          <p:cNvSpPr/>
          <p:nvPr/>
        </p:nvSpPr>
        <p:spPr>
          <a:xfrm>
            <a:off x="8781156" y="5998516"/>
            <a:ext cx="761993" cy="249714"/>
          </a:xfrm>
          <a:prstGeom prst="roundRect">
            <a:avLst/>
          </a:prstGeom>
          <a:solidFill>
            <a:srgbClr val="00B0F0"/>
          </a:solidFill>
          <a:ln w="3175"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464646"/>
                </a:solidFill>
                <a:effectLst/>
                <a:uLnTx/>
                <a:uFillTx/>
                <a:latin typeface="Calibri" panose="020F0502020204030204"/>
                <a:sym typeface="Helvetica"/>
              </a:rPr>
              <a:t>Custom Tools</a:t>
            </a:r>
          </a:p>
        </p:txBody>
      </p:sp>
      <p:sp>
        <p:nvSpPr>
          <p:cNvPr id="88" name="Rounded Rectangle 87">
            <a:extLst>
              <a:ext uri="{FF2B5EF4-FFF2-40B4-BE49-F238E27FC236}">
                <a16:creationId xmlns:a16="http://schemas.microsoft.com/office/drawing/2014/main" id="{9FF8015A-F60D-4449-A4BC-D6382C493209}"/>
              </a:ext>
            </a:extLst>
          </p:cNvPr>
          <p:cNvSpPr/>
          <p:nvPr/>
        </p:nvSpPr>
        <p:spPr>
          <a:xfrm>
            <a:off x="8796931" y="6360986"/>
            <a:ext cx="749235" cy="249714"/>
          </a:xfrm>
          <a:prstGeom prst="roundRect">
            <a:avLst/>
          </a:prstGeom>
          <a:solidFill>
            <a:srgbClr val="00B0F0"/>
          </a:solidFill>
          <a:ln w="3175"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464646"/>
                </a:solidFill>
                <a:effectLst/>
                <a:uLnTx/>
                <a:uFillTx/>
                <a:latin typeface="Calibri" panose="020F0502020204030204"/>
                <a:sym typeface="Helvetica"/>
              </a:rPr>
              <a:t>Hybrid</a:t>
            </a:r>
          </a:p>
        </p:txBody>
      </p:sp>
      <p:sp>
        <p:nvSpPr>
          <p:cNvPr id="89" name="Rounded Rectangle 88">
            <a:extLst>
              <a:ext uri="{FF2B5EF4-FFF2-40B4-BE49-F238E27FC236}">
                <a16:creationId xmlns:a16="http://schemas.microsoft.com/office/drawing/2014/main" id="{52D1A19E-66F4-B546-B9EE-EE7A483DFE5A}"/>
              </a:ext>
            </a:extLst>
          </p:cNvPr>
          <p:cNvSpPr/>
          <p:nvPr/>
        </p:nvSpPr>
        <p:spPr>
          <a:xfrm>
            <a:off x="3904427" y="5909435"/>
            <a:ext cx="1997366" cy="488077"/>
          </a:xfrm>
          <a:prstGeom prst="roundRect">
            <a:avLst/>
          </a:prstGeom>
          <a:solidFill>
            <a:srgbClr val="3399FF"/>
          </a:solidFill>
          <a:ln w="3175"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Calibri" panose="020F0502020204030204"/>
                <a:sym typeface="Helvetica"/>
              </a:rPr>
              <a:t>DevSecOps on Cloud of choice</a:t>
            </a:r>
          </a:p>
        </p:txBody>
      </p:sp>
      <p:cxnSp>
        <p:nvCxnSpPr>
          <p:cNvPr id="90" name="Straight Connector 89">
            <a:extLst>
              <a:ext uri="{FF2B5EF4-FFF2-40B4-BE49-F238E27FC236}">
                <a16:creationId xmlns:a16="http://schemas.microsoft.com/office/drawing/2014/main" id="{9E9EF257-B5D3-CA4C-87C6-3F46711E2EB0}"/>
              </a:ext>
            </a:extLst>
          </p:cNvPr>
          <p:cNvCxnSpPr>
            <a:cxnSpLocks/>
          </p:cNvCxnSpPr>
          <p:nvPr/>
        </p:nvCxnSpPr>
        <p:spPr>
          <a:xfrm>
            <a:off x="5894312" y="2512583"/>
            <a:ext cx="381020" cy="0"/>
          </a:xfrm>
          <a:prstGeom prst="line">
            <a:avLst/>
          </a:prstGeom>
          <a:noFill/>
          <a:ln w="9525" cap="flat" cmpd="sng" algn="ctr">
            <a:solidFill>
              <a:sysClr val="windowText" lastClr="000000">
                <a:shade val="95000"/>
                <a:satMod val="105000"/>
              </a:sysClr>
            </a:solidFill>
            <a:prstDash val="solid"/>
          </a:ln>
          <a:effectLst/>
        </p:spPr>
      </p:cxnSp>
      <p:cxnSp>
        <p:nvCxnSpPr>
          <p:cNvPr id="91" name="Straight Connector 90">
            <a:extLst>
              <a:ext uri="{FF2B5EF4-FFF2-40B4-BE49-F238E27FC236}">
                <a16:creationId xmlns:a16="http://schemas.microsoft.com/office/drawing/2014/main" id="{E524C99D-D417-6944-B548-410FE846D358}"/>
              </a:ext>
            </a:extLst>
          </p:cNvPr>
          <p:cNvCxnSpPr>
            <a:cxnSpLocks/>
          </p:cNvCxnSpPr>
          <p:nvPr/>
        </p:nvCxnSpPr>
        <p:spPr>
          <a:xfrm>
            <a:off x="5909302" y="4433091"/>
            <a:ext cx="381020" cy="0"/>
          </a:xfrm>
          <a:prstGeom prst="line">
            <a:avLst/>
          </a:prstGeom>
          <a:noFill/>
          <a:ln w="9525" cap="flat" cmpd="sng" algn="ctr">
            <a:solidFill>
              <a:sysClr val="windowText" lastClr="000000">
                <a:shade val="95000"/>
                <a:satMod val="105000"/>
              </a:sysClr>
            </a:solidFill>
            <a:prstDash val="solid"/>
          </a:ln>
          <a:effectLst/>
        </p:spPr>
      </p:cxnSp>
      <p:cxnSp>
        <p:nvCxnSpPr>
          <p:cNvPr id="92" name="Straight Connector 91">
            <a:extLst>
              <a:ext uri="{FF2B5EF4-FFF2-40B4-BE49-F238E27FC236}">
                <a16:creationId xmlns:a16="http://schemas.microsoft.com/office/drawing/2014/main" id="{551CB4EC-715B-BB43-819F-4AD4127D889C}"/>
              </a:ext>
            </a:extLst>
          </p:cNvPr>
          <p:cNvCxnSpPr>
            <a:cxnSpLocks/>
          </p:cNvCxnSpPr>
          <p:nvPr/>
        </p:nvCxnSpPr>
        <p:spPr>
          <a:xfrm>
            <a:off x="5908978" y="6148703"/>
            <a:ext cx="381020" cy="0"/>
          </a:xfrm>
          <a:prstGeom prst="line">
            <a:avLst/>
          </a:prstGeom>
          <a:noFill/>
          <a:ln w="9525" cap="flat" cmpd="sng" algn="ctr">
            <a:solidFill>
              <a:sysClr val="windowText" lastClr="000000">
                <a:shade val="95000"/>
                <a:satMod val="105000"/>
              </a:sysClr>
            </a:solidFill>
            <a:prstDash val="solid"/>
          </a:ln>
          <a:effectLst/>
        </p:spPr>
      </p:cxnSp>
      <p:sp>
        <p:nvSpPr>
          <p:cNvPr id="93" name="Oval 92">
            <a:extLst>
              <a:ext uri="{FF2B5EF4-FFF2-40B4-BE49-F238E27FC236}">
                <a16:creationId xmlns:a16="http://schemas.microsoft.com/office/drawing/2014/main" id="{EF356067-D1A7-E144-8626-62806AD7F682}"/>
              </a:ext>
            </a:extLst>
          </p:cNvPr>
          <p:cNvSpPr/>
          <p:nvPr/>
        </p:nvSpPr>
        <p:spPr>
          <a:xfrm>
            <a:off x="3261311" y="2231961"/>
            <a:ext cx="643117" cy="339021"/>
          </a:xfrm>
          <a:prstGeom prst="ellipse">
            <a:avLst/>
          </a:prstGeom>
          <a:solidFill>
            <a:srgbClr val="99CB38">
              <a:lumMod val="50000"/>
            </a:srgbClr>
          </a:solidFill>
          <a:ln w="3175"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Calibri" panose="020F0502020204030204"/>
                <a:sym typeface="Helvetica"/>
              </a:rPr>
              <a:t>UC- 1</a:t>
            </a:r>
          </a:p>
        </p:txBody>
      </p:sp>
      <p:sp>
        <p:nvSpPr>
          <p:cNvPr id="94" name="Oval 93">
            <a:extLst>
              <a:ext uri="{FF2B5EF4-FFF2-40B4-BE49-F238E27FC236}">
                <a16:creationId xmlns:a16="http://schemas.microsoft.com/office/drawing/2014/main" id="{25FE3D94-C934-F341-A81C-B48067B3B905}"/>
              </a:ext>
            </a:extLst>
          </p:cNvPr>
          <p:cNvSpPr/>
          <p:nvPr/>
        </p:nvSpPr>
        <p:spPr>
          <a:xfrm>
            <a:off x="3261311" y="4355325"/>
            <a:ext cx="643117" cy="339021"/>
          </a:xfrm>
          <a:prstGeom prst="ellipse">
            <a:avLst/>
          </a:prstGeom>
          <a:solidFill>
            <a:srgbClr val="99CB38">
              <a:lumMod val="50000"/>
            </a:srgbClr>
          </a:solidFill>
          <a:ln w="3175"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Calibri" panose="020F0502020204030204"/>
                <a:sym typeface="Helvetica"/>
              </a:rPr>
              <a:t>UC- 2</a:t>
            </a:r>
          </a:p>
        </p:txBody>
      </p:sp>
      <p:sp>
        <p:nvSpPr>
          <p:cNvPr id="95" name="Oval 94">
            <a:extLst>
              <a:ext uri="{FF2B5EF4-FFF2-40B4-BE49-F238E27FC236}">
                <a16:creationId xmlns:a16="http://schemas.microsoft.com/office/drawing/2014/main" id="{31B08462-820E-9C4C-A3C0-E609A47A4804}"/>
              </a:ext>
            </a:extLst>
          </p:cNvPr>
          <p:cNvSpPr/>
          <p:nvPr/>
        </p:nvSpPr>
        <p:spPr>
          <a:xfrm>
            <a:off x="3278150" y="5998516"/>
            <a:ext cx="643117" cy="339021"/>
          </a:xfrm>
          <a:prstGeom prst="ellipse">
            <a:avLst/>
          </a:prstGeom>
          <a:solidFill>
            <a:srgbClr val="99CB38">
              <a:lumMod val="50000"/>
            </a:srgbClr>
          </a:solidFill>
          <a:ln w="3175"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Calibri" panose="020F0502020204030204"/>
                <a:sym typeface="Helvetica"/>
              </a:rPr>
              <a:t>UC- 3</a:t>
            </a:r>
          </a:p>
        </p:txBody>
      </p:sp>
      <p:sp>
        <p:nvSpPr>
          <p:cNvPr id="96" name="Rectangle 95"/>
          <p:cNvSpPr/>
          <p:nvPr/>
        </p:nvSpPr>
        <p:spPr bwMode="auto">
          <a:xfrm>
            <a:off x="8429060" y="3583707"/>
            <a:ext cx="1398449" cy="1047241"/>
          </a:xfrm>
          <a:prstGeom prst="rect">
            <a:avLst/>
          </a:prstGeom>
          <a:noFill/>
          <a:ln w="9525"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fontAlgn="base">
              <a:lnSpc>
                <a:spcPct val="90000"/>
              </a:lnSpc>
              <a:spcBef>
                <a:spcPct val="0"/>
              </a:spcBef>
              <a:spcAft>
                <a:spcPct val="0"/>
              </a:spcAft>
            </a:pPr>
            <a:endParaRPr lang="en-IN" sz="2000" dirty="0">
              <a:solidFill>
                <a:srgbClr val="191919"/>
              </a:solidFill>
              <a:latin typeface="HelvNeue Light for IBM" pitchFamily="34" charset="0"/>
            </a:endParaRPr>
          </a:p>
        </p:txBody>
      </p:sp>
      <p:grpSp>
        <p:nvGrpSpPr>
          <p:cNvPr id="97" name="Group 96">
            <a:extLst>
              <a:ext uri="{FF2B5EF4-FFF2-40B4-BE49-F238E27FC236}">
                <a16:creationId xmlns:a16="http://schemas.microsoft.com/office/drawing/2014/main" id="{1CA5DC9E-2473-D94B-B4B2-3C253FC750AC}"/>
              </a:ext>
            </a:extLst>
          </p:cNvPr>
          <p:cNvGrpSpPr/>
          <p:nvPr/>
        </p:nvGrpSpPr>
        <p:grpSpPr>
          <a:xfrm>
            <a:off x="10197047" y="1241987"/>
            <a:ext cx="1290822" cy="1245236"/>
            <a:chOff x="8065022" y="780167"/>
            <a:chExt cx="1290822" cy="1245236"/>
          </a:xfrm>
        </p:grpSpPr>
        <p:sp>
          <p:nvSpPr>
            <p:cNvPr id="98" name="Donut 97">
              <a:extLst>
                <a:ext uri="{FF2B5EF4-FFF2-40B4-BE49-F238E27FC236}">
                  <a16:creationId xmlns:a16="http://schemas.microsoft.com/office/drawing/2014/main" id="{B0C5E202-2F87-DB40-BCE1-413CFE2BB833}"/>
                </a:ext>
              </a:extLst>
            </p:cNvPr>
            <p:cNvSpPr/>
            <p:nvPr/>
          </p:nvSpPr>
          <p:spPr>
            <a:xfrm>
              <a:off x="8065022" y="780167"/>
              <a:ext cx="1290822" cy="1245236"/>
            </a:xfrm>
            <a:prstGeom prst="donut">
              <a:avLst>
                <a:gd name="adj" fmla="val 12746"/>
              </a:avLst>
            </a:prstGeom>
            <a:solidFill>
              <a:srgbClr val="99CB38">
                <a:lumMod val="75000"/>
              </a:srgbClr>
            </a:solidFill>
            <a:ln w="3175"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srgbClr val="464646"/>
                </a:solidFill>
                <a:effectLst/>
                <a:uLnTx/>
                <a:uFillTx/>
                <a:latin typeface="Calibri" panose="020F0502020204030204"/>
                <a:sym typeface="Helvetica"/>
              </a:endParaRPr>
            </a:p>
          </p:txBody>
        </p:sp>
        <p:sp>
          <p:nvSpPr>
            <p:cNvPr id="99" name="TextBox 98">
              <a:extLst>
                <a:ext uri="{FF2B5EF4-FFF2-40B4-BE49-F238E27FC236}">
                  <a16:creationId xmlns:a16="http://schemas.microsoft.com/office/drawing/2014/main" id="{12EBE536-8D5F-6647-8AEE-D68DBC6B97CC}"/>
                </a:ext>
              </a:extLst>
            </p:cNvPr>
            <p:cNvSpPr txBox="1"/>
            <p:nvPr/>
          </p:nvSpPr>
          <p:spPr>
            <a:xfrm>
              <a:off x="8327464" y="1167605"/>
              <a:ext cx="933587" cy="484748"/>
            </a:xfrm>
            <a:prstGeom prst="rect">
              <a:avLst/>
            </a:prstGeom>
            <a:noFill/>
            <a:ln w="3175" cap="flat">
              <a:noFill/>
              <a:miter lim="400000"/>
            </a:ln>
            <a:effectLst/>
            <a:sp3d/>
          </p:spPr>
          <p:txBody>
            <a:bodyPr rot="0" spcFirstLastPara="1" vertOverflow="overflow" horzOverflow="overflow" vert="horz" wrap="square" lIns="57150" tIns="57150" rIns="57150" bIns="5715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464646"/>
                  </a:solidFill>
                  <a:effectLst/>
                  <a:uLnTx/>
                  <a:uFillTx/>
                  <a:latin typeface="Calibri" panose="020F0502020204030204"/>
                  <a:sym typeface="Helvetica"/>
                </a:rPr>
                <a:t>IDENTIFY MICROSERVICE PATTERN</a:t>
              </a:r>
            </a:p>
          </p:txBody>
        </p:sp>
      </p:grpSp>
      <p:grpSp>
        <p:nvGrpSpPr>
          <p:cNvPr id="100" name="Group 99">
            <a:extLst>
              <a:ext uri="{FF2B5EF4-FFF2-40B4-BE49-F238E27FC236}">
                <a16:creationId xmlns:a16="http://schemas.microsoft.com/office/drawing/2014/main" id="{FB97B612-6C7E-3E4A-8FFF-48DB5A4CEC79}"/>
              </a:ext>
            </a:extLst>
          </p:cNvPr>
          <p:cNvGrpSpPr/>
          <p:nvPr/>
        </p:nvGrpSpPr>
        <p:grpSpPr>
          <a:xfrm>
            <a:off x="10188908" y="2656205"/>
            <a:ext cx="1290822" cy="1208909"/>
            <a:chOff x="8121915" y="2274282"/>
            <a:chExt cx="1290822" cy="1208909"/>
          </a:xfrm>
        </p:grpSpPr>
        <p:sp>
          <p:nvSpPr>
            <p:cNvPr id="101" name="Donut 100">
              <a:extLst>
                <a:ext uri="{FF2B5EF4-FFF2-40B4-BE49-F238E27FC236}">
                  <a16:creationId xmlns:a16="http://schemas.microsoft.com/office/drawing/2014/main" id="{7A97D165-1A8C-3A4E-A908-D22160A64223}"/>
                </a:ext>
              </a:extLst>
            </p:cNvPr>
            <p:cNvSpPr/>
            <p:nvPr/>
          </p:nvSpPr>
          <p:spPr>
            <a:xfrm>
              <a:off x="8121915" y="2274282"/>
              <a:ext cx="1290822" cy="1208909"/>
            </a:xfrm>
            <a:prstGeom prst="donut">
              <a:avLst>
                <a:gd name="adj" fmla="val 12746"/>
              </a:avLst>
            </a:prstGeom>
            <a:solidFill>
              <a:srgbClr val="618C2B"/>
            </a:solidFill>
            <a:ln w="3175"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srgbClr val="464646"/>
                </a:solidFill>
                <a:effectLst/>
                <a:uLnTx/>
                <a:uFillTx/>
                <a:latin typeface="Calibri" panose="020F0502020204030204"/>
                <a:sym typeface="Helvetica"/>
              </a:endParaRPr>
            </a:p>
          </p:txBody>
        </p:sp>
        <p:sp>
          <p:nvSpPr>
            <p:cNvPr id="102" name="TextBox 101">
              <a:extLst>
                <a:ext uri="{FF2B5EF4-FFF2-40B4-BE49-F238E27FC236}">
                  <a16:creationId xmlns:a16="http://schemas.microsoft.com/office/drawing/2014/main" id="{A38B94D5-6497-A749-A871-68311B96CBBD}"/>
                </a:ext>
              </a:extLst>
            </p:cNvPr>
            <p:cNvSpPr txBox="1"/>
            <p:nvPr/>
          </p:nvSpPr>
          <p:spPr>
            <a:xfrm>
              <a:off x="8419581" y="2613279"/>
              <a:ext cx="788323" cy="530915"/>
            </a:xfrm>
            <a:prstGeom prst="rect">
              <a:avLst/>
            </a:prstGeom>
            <a:noFill/>
            <a:ln w="3175" cap="flat">
              <a:noFill/>
              <a:miter lim="400000"/>
            </a:ln>
            <a:effectLst/>
            <a:sp3d/>
          </p:spPr>
          <p:txBody>
            <a:bodyPr rot="0" spcFirstLastPara="1" vertOverflow="overflow" horzOverflow="overflow" vert="horz" wrap="square" lIns="57150" tIns="57150" rIns="57150" bIns="5715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464646"/>
                  </a:solidFill>
                  <a:effectLst/>
                  <a:uLnTx/>
                  <a:uFillTx/>
                  <a:latin typeface="Calibri" panose="020F0502020204030204"/>
                  <a:sym typeface="Helvetica"/>
                </a:rPr>
                <a:t>DEFINE &amp; BUILD USE CASES</a:t>
              </a:r>
            </a:p>
          </p:txBody>
        </p:sp>
      </p:grpSp>
      <p:grpSp>
        <p:nvGrpSpPr>
          <p:cNvPr id="103" name="Group 102">
            <a:extLst>
              <a:ext uri="{FF2B5EF4-FFF2-40B4-BE49-F238E27FC236}">
                <a16:creationId xmlns:a16="http://schemas.microsoft.com/office/drawing/2014/main" id="{EA64C72D-1ECA-4347-9BDC-3A7012B558F1}"/>
              </a:ext>
            </a:extLst>
          </p:cNvPr>
          <p:cNvGrpSpPr/>
          <p:nvPr/>
        </p:nvGrpSpPr>
        <p:grpSpPr>
          <a:xfrm>
            <a:off x="10221830" y="4093511"/>
            <a:ext cx="1268133" cy="1237659"/>
            <a:chOff x="8111536" y="3812015"/>
            <a:chExt cx="1268133" cy="1237659"/>
          </a:xfrm>
        </p:grpSpPr>
        <p:sp>
          <p:nvSpPr>
            <p:cNvPr id="104" name="Donut 103">
              <a:extLst>
                <a:ext uri="{FF2B5EF4-FFF2-40B4-BE49-F238E27FC236}">
                  <a16:creationId xmlns:a16="http://schemas.microsoft.com/office/drawing/2014/main" id="{F31EB6A0-1ECF-3749-B91C-4EB7B5CAA94F}"/>
                </a:ext>
              </a:extLst>
            </p:cNvPr>
            <p:cNvSpPr/>
            <p:nvPr/>
          </p:nvSpPr>
          <p:spPr>
            <a:xfrm>
              <a:off x="8111536" y="3812015"/>
              <a:ext cx="1268133" cy="1237659"/>
            </a:xfrm>
            <a:prstGeom prst="donut">
              <a:avLst>
                <a:gd name="adj" fmla="val 12746"/>
              </a:avLst>
            </a:prstGeom>
            <a:solidFill>
              <a:srgbClr val="00B0F0"/>
            </a:solidFill>
            <a:ln w="3175"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srgbClr val="464646"/>
                </a:solidFill>
                <a:effectLst/>
                <a:uLnTx/>
                <a:uFillTx/>
                <a:latin typeface="Calibri" panose="020F0502020204030204"/>
                <a:sym typeface="Helvetica"/>
              </a:endParaRPr>
            </a:p>
          </p:txBody>
        </p:sp>
        <p:sp>
          <p:nvSpPr>
            <p:cNvPr id="105" name="TextBox 104">
              <a:extLst>
                <a:ext uri="{FF2B5EF4-FFF2-40B4-BE49-F238E27FC236}">
                  <a16:creationId xmlns:a16="http://schemas.microsoft.com/office/drawing/2014/main" id="{E0DE5C8E-98B1-EA44-8108-19A8C2E8D35F}"/>
                </a:ext>
              </a:extLst>
            </p:cNvPr>
            <p:cNvSpPr txBox="1"/>
            <p:nvPr/>
          </p:nvSpPr>
          <p:spPr>
            <a:xfrm>
              <a:off x="8419581" y="4195305"/>
              <a:ext cx="960088" cy="530915"/>
            </a:xfrm>
            <a:prstGeom prst="rect">
              <a:avLst/>
            </a:prstGeom>
            <a:noFill/>
            <a:ln w="3175" cap="flat">
              <a:noFill/>
              <a:miter lim="400000"/>
            </a:ln>
            <a:effectLst/>
            <a:sp3d/>
          </p:spPr>
          <p:txBody>
            <a:bodyPr rot="0" spcFirstLastPara="1" vertOverflow="overflow" horzOverflow="overflow" vert="horz" wrap="square" lIns="57150" tIns="57150" rIns="57150" bIns="5715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464646"/>
                  </a:solidFill>
                  <a:effectLst/>
                  <a:uLnTx/>
                  <a:uFillTx/>
                  <a:latin typeface="Calibri" panose="020F0502020204030204"/>
                  <a:sym typeface="Helvetica"/>
                </a:rPr>
                <a:t>IDNETIFY SOLUTION APPROACH</a:t>
              </a:r>
            </a:p>
          </p:txBody>
        </p:sp>
      </p:grpSp>
      <p:grpSp>
        <p:nvGrpSpPr>
          <p:cNvPr id="106" name="Group 105">
            <a:extLst>
              <a:ext uri="{FF2B5EF4-FFF2-40B4-BE49-F238E27FC236}">
                <a16:creationId xmlns:a16="http://schemas.microsoft.com/office/drawing/2014/main" id="{A2C707EC-7A62-0C40-8B5F-467C90927033}"/>
              </a:ext>
            </a:extLst>
          </p:cNvPr>
          <p:cNvGrpSpPr/>
          <p:nvPr/>
        </p:nvGrpSpPr>
        <p:grpSpPr>
          <a:xfrm>
            <a:off x="10246668" y="5533102"/>
            <a:ext cx="1268133" cy="1237659"/>
            <a:chOff x="8160192" y="5480801"/>
            <a:chExt cx="1268133" cy="1237659"/>
          </a:xfrm>
        </p:grpSpPr>
        <p:sp>
          <p:nvSpPr>
            <p:cNvPr id="107" name="Donut 106">
              <a:extLst>
                <a:ext uri="{FF2B5EF4-FFF2-40B4-BE49-F238E27FC236}">
                  <a16:creationId xmlns:a16="http://schemas.microsoft.com/office/drawing/2014/main" id="{9A1D4273-077D-FD42-8D6B-F2F456796A3C}"/>
                </a:ext>
              </a:extLst>
            </p:cNvPr>
            <p:cNvSpPr/>
            <p:nvPr/>
          </p:nvSpPr>
          <p:spPr>
            <a:xfrm>
              <a:off x="8160192" y="5480801"/>
              <a:ext cx="1268133" cy="1237659"/>
            </a:xfrm>
            <a:prstGeom prst="donut">
              <a:avLst>
                <a:gd name="adj" fmla="val 12746"/>
              </a:avLst>
            </a:prstGeom>
            <a:solidFill>
              <a:srgbClr val="9A679E"/>
            </a:solidFill>
            <a:ln w="3175"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srgbClr val="464646"/>
                </a:solidFill>
                <a:effectLst/>
                <a:uLnTx/>
                <a:uFillTx/>
                <a:latin typeface="Calibri" panose="020F0502020204030204"/>
                <a:sym typeface="Helvetica"/>
              </a:endParaRPr>
            </a:p>
          </p:txBody>
        </p:sp>
        <p:sp>
          <p:nvSpPr>
            <p:cNvPr id="108" name="TextBox 107">
              <a:extLst>
                <a:ext uri="{FF2B5EF4-FFF2-40B4-BE49-F238E27FC236}">
                  <a16:creationId xmlns:a16="http://schemas.microsoft.com/office/drawing/2014/main" id="{FB0992C7-BA25-6444-BD8C-F56137F6065D}"/>
                </a:ext>
              </a:extLst>
            </p:cNvPr>
            <p:cNvSpPr txBox="1"/>
            <p:nvPr/>
          </p:nvSpPr>
          <p:spPr>
            <a:xfrm>
              <a:off x="8476366" y="5921292"/>
              <a:ext cx="925027" cy="392415"/>
            </a:xfrm>
            <a:prstGeom prst="rect">
              <a:avLst/>
            </a:prstGeom>
            <a:noFill/>
            <a:ln w="3175" cap="flat">
              <a:noFill/>
              <a:miter lim="400000"/>
            </a:ln>
            <a:effectLst/>
            <a:sp3d/>
          </p:spPr>
          <p:txBody>
            <a:bodyPr rot="0" spcFirstLastPara="1" vertOverflow="overflow" horzOverflow="overflow" vert="horz" wrap="square" lIns="57150" tIns="57150" rIns="57150" bIns="5715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464646"/>
                  </a:solidFill>
                  <a:effectLst/>
                  <a:uLnTx/>
                  <a:uFillTx/>
                  <a:latin typeface="Calibri" panose="020F0502020204030204"/>
                  <a:sym typeface="Helvetica"/>
                </a:rPr>
                <a:t>BUILD COST  MODEL</a:t>
              </a:r>
            </a:p>
          </p:txBody>
        </p:sp>
      </p:grpSp>
      <p:sp>
        <p:nvSpPr>
          <p:cNvPr id="109" name="Curved Left Arrow 108">
            <a:extLst>
              <a:ext uri="{FF2B5EF4-FFF2-40B4-BE49-F238E27FC236}">
                <a16:creationId xmlns:a16="http://schemas.microsoft.com/office/drawing/2014/main" id="{08881B80-1C45-C542-8CA0-66BBEA15355A}"/>
              </a:ext>
            </a:extLst>
          </p:cNvPr>
          <p:cNvSpPr/>
          <p:nvPr/>
        </p:nvSpPr>
        <p:spPr>
          <a:xfrm>
            <a:off x="11377634" y="2156037"/>
            <a:ext cx="509665" cy="890770"/>
          </a:xfrm>
          <a:prstGeom prst="curvedLeftArrow">
            <a:avLst/>
          </a:prstGeom>
          <a:solidFill>
            <a:srgbClr val="464646"/>
          </a:solidFill>
          <a:ln w="3175"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srgbClr val="464646"/>
              </a:solidFill>
              <a:effectLst/>
              <a:uLnTx/>
              <a:uFillTx/>
              <a:latin typeface="Calibri" panose="020F0502020204030204"/>
              <a:sym typeface="Helvetica"/>
            </a:endParaRPr>
          </a:p>
        </p:txBody>
      </p:sp>
      <p:sp>
        <p:nvSpPr>
          <p:cNvPr id="110" name="Curved Left Arrow 109">
            <a:extLst>
              <a:ext uri="{FF2B5EF4-FFF2-40B4-BE49-F238E27FC236}">
                <a16:creationId xmlns:a16="http://schemas.microsoft.com/office/drawing/2014/main" id="{0AD7477D-B93D-724F-A431-891A04019105}"/>
              </a:ext>
            </a:extLst>
          </p:cNvPr>
          <p:cNvSpPr/>
          <p:nvPr/>
        </p:nvSpPr>
        <p:spPr>
          <a:xfrm>
            <a:off x="11337547" y="3522292"/>
            <a:ext cx="509665" cy="890770"/>
          </a:xfrm>
          <a:prstGeom prst="curvedLeftArrow">
            <a:avLst/>
          </a:prstGeom>
          <a:solidFill>
            <a:srgbClr val="464646"/>
          </a:solidFill>
          <a:ln w="3175"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srgbClr val="464646"/>
              </a:solidFill>
              <a:effectLst/>
              <a:uLnTx/>
              <a:uFillTx/>
              <a:latin typeface="Calibri" panose="020F0502020204030204"/>
              <a:sym typeface="Helvetica"/>
            </a:endParaRPr>
          </a:p>
        </p:txBody>
      </p:sp>
      <p:sp>
        <p:nvSpPr>
          <p:cNvPr id="111" name="Curved Left Arrow 110">
            <a:extLst>
              <a:ext uri="{FF2B5EF4-FFF2-40B4-BE49-F238E27FC236}">
                <a16:creationId xmlns:a16="http://schemas.microsoft.com/office/drawing/2014/main" id="{5BF22794-3C3C-2D4D-AB8A-7863B6C03B7E}"/>
              </a:ext>
            </a:extLst>
          </p:cNvPr>
          <p:cNvSpPr/>
          <p:nvPr/>
        </p:nvSpPr>
        <p:spPr>
          <a:xfrm>
            <a:off x="11349409" y="5066848"/>
            <a:ext cx="509665" cy="890770"/>
          </a:xfrm>
          <a:prstGeom prst="curvedLeftArrow">
            <a:avLst/>
          </a:prstGeom>
          <a:solidFill>
            <a:srgbClr val="464646"/>
          </a:solidFill>
          <a:ln w="3175"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srgbClr val="464646"/>
              </a:solidFill>
              <a:effectLst/>
              <a:uLnTx/>
              <a:uFillTx/>
              <a:latin typeface="Calibri" panose="020F0502020204030204"/>
              <a:sym typeface="Helvetica"/>
            </a:endParaRPr>
          </a:p>
        </p:txBody>
      </p:sp>
    </p:spTree>
    <p:extLst>
      <p:ext uri="{BB962C8B-B14F-4D97-AF65-F5344CB8AC3E}">
        <p14:creationId xmlns:p14="http://schemas.microsoft.com/office/powerpoint/2010/main" val="3044092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2A4E6-45AA-4113-AE57-7AFD11D4E3F8}"/>
              </a:ext>
            </a:extLst>
          </p:cNvPr>
          <p:cNvSpPr>
            <a:spLocks noGrp="1"/>
          </p:cNvSpPr>
          <p:nvPr>
            <p:ph type="title"/>
          </p:nvPr>
        </p:nvSpPr>
        <p:spPr>
          <a:xfrm>
            <a:off x="113148" y="59436"/>
            <a:ext cx="4754418" cy="447466"/>
          </a:xfrm>
        </p:spPr>
        <p:txBody>
          <a:bodyPr/>
          <a:lstStyle/>
          <a:p>
            <a:r>
              <a:rPr lang="en-US" b="1" dirty="0">
                <a:solidFill>
                  <a:schemeClr val="bg1"/>
                </a:solidFill>
              </a:rPr>
              <a:t>Sizing &amp; Estimation</a:t>
            </a:r>
          </a:p>
        </p:txBody>
      </p:sp>
      <p:sp>
        <p:nvSpPr>
          <p:cNvPr id="6" name="Content Placeholder 5">
            <a:extLst>
              <a:ext uri="{FF2B5EF4-FFF2-40B4-BE49-F238E27FC236}">
                <a16:creationId xmlns:a16="http://schemas.microsoft.com/office/drawing/2014/main" id="{083FF01E-A527-4916-B907-C969BEB84BCE}"/>
              </a:ext>
            </a:extLst>
          </p:cNvPr>
          <p:cNvSpPr txBox="1">
            <a:spLocks/>
          </p:cNvSpPr>
          <p:nvPr/>
        </p:nvSpPr>
        <p:spPr>
          <a:xfrm>
            <a:off x="73896" y="731114"/>
            <a:ext cx="12035414" cy="363946"/>
          </a:xfrm>
          <a:prstGeom prst="rect">
            <a:avLst/>
          </a:prstGeom>
        </p:spPr>
        <p:txBody>
          <a:bodyPr>
            <a:noAutofit/>
          </a:bodyPr>
          <a:lstStyle>
            <a:defPPr>
              <a:defRPr lang="en-US"/>
            </a:defPPr>
            <a:lvl1pPr indent="0" fontAlgn="base">
              <a:spcBef>
                <a:spcPct val="40000"/>
              </a:spcBef>
              <a:spcAft>
                <a:spcPct val="0"/>
              </a:spcAft>
              <a:buClr>
                <a:srgbClr val="20D5D2"/>
              </a:buClr>
              <a:buFont typeface="Wingdings" panose="05000000000000000000" pitchFamily="2" charset="2"/>
              <a:buNone/>
              <a:defRPr sz="1600" b="1" i="1">
                <a:solidFill>
                  <a:prstClr val="white"/>
                </a:solidFill>
                <a:cs typeface="Arial" panose="020B0604020202020204" pitchFamily="34" charset="0"/>
              </a:defRPr>
            </a:lvl1pPr>
            <a:lvl2pPr marL="536575" indent="-179388" fontAlgn="base">
              <a:spcBef>
                <a:spcPct val="40000"/>
              </a:spcBef>
              <a:spcAft>
                <a:spcPct val="0"/>
              </a:spcAft>
              <a:buFont typeface="Arial" panose="020B0604020202020204" pitchFamily="34" charset="0"/>
              <a:buChar char="–"/>
              <a:defRPr sz="1600"/>
            </a:lvl2pPr>
            <a:lvl3pPr marL="893763" indent="-179388" fontAlgn="base">
              <a:spcBef>
                <a:spcPct val="40000"/>
              </a:spcBef>
              <a:spcAft>
                <a:spcPct val="0"/>
              </a:spcAft>
              <a:buChar char="•"/>
              <a:defRPr sz="1600"/>
            </a:lvl3pPr>
            <a:lvl4pPr marL="1250950" indent="-179388" fontAlgn="base">
              <a:spcBef>
                <a:spcPct val="40000"/>
              </a:spcBef>
              <a:spcAft>
                <a:spcPct val="0"/>
              </a:spcAft>
              <a:buFont typeface="Arial" panose="020B0604020202020204" pitchFamily="34" charset="0"/>
              <a:buChar char="-"/>
              <a:defRPr sz="1600"/>
            </a:lvl4pPr>
            <a:lvl5pPr marL="1619250" indent="-179388" fontAlgn="base">
              <a:spcBef>
                <a:spcPct val="40000"/>
              </a:spcBef>
              <a:spcAft>
                <a:spcPct val="0"/>
              </a:spcAft>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AU" dirty="0"/>
              <a:t>Develop Estimation for DevSecOps solution - </a:t>
            </a:r>
            <a:r>
              <a:rPr lang="en-US" dirty="0"/>
              <a:t>Leverage the Cost Model to estimate for DevSecOps solution on Premise</a:t>
            </a:r>
            <a:endParaRPr lang="en-AU" dirty="0"/>
          </a:p>
          <a:p>
            <a:r>
              <a:rPr lang="en-AU" dirty="0"/>
              <a:t> </a:t>
            </a:r>
          </a:p>
          <a:p>
            <a:endParaRPr lang="en-AU" dirty="0"/>
          </a:p>
        </p:txBody>
      </p:sp>
      <p:sp>
        <p:nvSpPr>
          <p:cNvPr id="11" name="Slide Number Placeholder 13">
            <a:extLst>
              <a:ext uri="{FF2B5EF4-FFF2-40B4-BE49-F238E27FC236}">
                <a16:creationId xmlns:a16="http://schemas.microsoft.com/office/drawing/2014/main" id="{EB66B989-579E-41FE-9C61-5A7C6E34DBEF}"/>
              </a:ext>
            </a:extLst>
          </p:cNvPr>
          <p:cNvSpPr txBox="1">
            <a:spLocks/>
          </p:cNvSpPr>
          <p:nvPr/>
        </p:nvSpPr>
        <p:spPr>
          <a:xfrm>
            <a:off x="9288673" y="6410063"/>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E7E9D57-535C-0840-A093-12271BECC0CD}" type="slidenum">
              <a:rPr lang="en-US" smtClean="0">
                <a:solidFill>
                  <a:prstClr val="black">
                    <a:tint val="75000"/>
                  </a:prstClr>
                </a:solidFill>
                <a:latin typeface="Calibri"/>
              </a:rPr>
              <a:pPr algn="r"/>
              <a:t>14</a:t>
            </a:fld>
            <a:endParaRPr lang="en-US" dirty="0">
              <a:solidFill>
                <a:prstClr val="black">
                  <a:tint val="75000"/>
                </a:prstClr>
              </a:solidFill>
              <a:latin typeface="Calibri"/>
            </a:endParaRPr>
          </a:p>
        </p:txBody>
      </p:sp>
      <p:cxnSp>
        <p:nvCxnSpPr>
          <p:cNvPr id="32" name="Straight Connector 31">
            <a:extLst>
              <a:ext uri="{FF2B5EF4-FFF2-40B4-BE49-F238E27FC236}">
                <a16:creationId xmlns:a16="http://schemas.microsoft.com/office/drawing/2014/main" id="{20A06575-625D-4B4C-87BD-1DDB31222705}"/>
              </a:ext>
            </a:extLst>
          </p:cNvPr>
          <p:cNvCxnSpPr>
            <a:stCxn id="49" idx="2"/>
          </p:cNvCxnSpPr>
          <p:nvPr/>
        </p:nvCxnSpPr>
        <p:spPr>
          <a:xfrm flipV="1">
            <a:off x="5074368" y="245290"/>
            <a:ext cx="6663503" cy="4952"/>
          </a:xfrm>
          <a:prstGeom prst="line">
            <a:avLst/>
          </a:prstGeom>
          <a:noFill/>
          <a:ln w="6350" cap="flat" cmpd="sng" algn="ctr">
            <a:solidFill>
              <a:srgbClr val="ED7D31"/>
            </a:solidFill>
            <a:prstDash val="solid"/>
            <a:miter lim="800000"/>
          </a:ln>
          <a:effectLst/>
        </p:spPr>
      </p:cxnSp>
      <p:sp>
        <p:nvSpPr>
          <p:cNvPr id="33" name="Oval 32">
            <a:extLst>
              <a:ext uri="{FF2B5EF4-FFF2-40B4-BE49-F238E27FC236}">
                <a16:creationId xmlns:a16="http://schemas.microsoft.com/office/drawing/2014/main" id="{56D98CBE-70E1-AB42-B8B9-0568914AC953}"/>
              </a:ext>
            </a:extLst>
          </p:cNvPr>
          <p:cNvSpPr/>
          <p:nvPr/>
        </p:nvSpPr>
        <p:spPr>
          <a:xfrm>
            <a:off x="6681542"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34" name="Oval 33">
            <a:extLst>
              <a:ext uri="{FF2B5EF4-FFF2-40B4-BE49-F238E27FC236}">
                <a16:creationId xmlns:a16="http://schemas.microsoft.com/office/drawing/2014/main" id="{639E3F11-C0FA-5344-9B9D-D99710A2C91F}"/>
              </a:ext>
            </a:extLst>
          </p:cNvPr>
          <p:cNvSpPr/>
          <p:nvPr/>
        </p:nvSpPr>
        <p:spPr>
          <a:xfrm>
            <a:off x="7472263"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35" name="TextBox 34">
            <a:extLst>
              <a:ext uri="{FF2B5EF4-FFF2-40B4-BE49-F238E27FC236}">
                <a16:creationId xmlns:a16="http://schemas.microsoft.com/office/drawing/2014/main" id="{56B8B405-5212-3E45-89BE-5DB0EBBBA540}"/>
              </a:ext>
            </a:extLst>
          </p:cNvPr>
          <p:cNvSpPr txBox="1"/>
          <p:nvPr/>
        </p:nvSpPr>
        <p:spPr>
          <a:xfrm>
            <a:off x="4977867" y="368432"/>
            <a:ext cx="695128"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Client Scenarios</a:t>
            </a:r>
          </a:p>
        </p:txBody>
      </p:sp>
      <p:sp>
        <p:nvSpPr>
          <p:cNvPr id="36" name="TextBox 35">
            <a:extLst>
              <a:ext uri="{FF2B5EF4-FFF2-40B4-BE49-F238E27FC236}">
                <a16:creationId xmlns:a16="http://schemas.microsoft.com/office/drawing/2014/main" id="{84DBA1A9-2ACF-8141-9E35-444E89EA12E3}"/>
              </a:ext>
            </a:extLst>
          </p:cNvPr>
          <p:cNvSpPr txBox="1"/>
          <p:nvPr/>
        </p:nvSpPr>
        <p:spPr>
          <a:xfrm>
            <a:off x="6578712" y="354195"/>
            <a:ext cx="86079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Framework</a:t>
            </a:r>
          </a:p>
        </p:txBody>
      </p:sp>
      <p:sp>
        <p:nvSpPr>
          <p:cNvPr id="37" name="TextBox 36">
            <a:extLst>
              <a:ext uri="{FF2B5EF4-FFF2-40B4-BE49-F238E27FC236}">
                <a16:creationId xmlns:a16="http://schemas.microsoft.com/office/drawing/2014/main" id="{1D1282E6-32BF-7D4B-8C6B-3459598C5BA5}"/>
              </a:ext>
            </a:extLst>
          </p:cNvPr>
          <p:cNvSpPr txBox="1"/>
          <p:nvPr/>
        </p:nvSpPr>
        <p:spPr>
          <a:xfrm>
            <a:off x="7358859" y="368432"/>
            <a:ext cx="599804"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Testing Strategy</a:t>
            </a:r>
          </a:p>
        </p:txBody>
      </p:sp>
      <p:sp>
        <p:nvSpPr>
          <p:cNvPr id="38" name="TextBox 37">
            <a:extLst>
              <a:ext uri="{FF2B5EF4-FFF2-40B4-BE49-F238E27FC236}">
                <a16:creationId xmlns:a16="http://schemas.microsoft.com/office/drawing/2014/main" id="{080C819E-7FD9-B849-9BA5-E6710E687A0A}"/>
              </a:ext>
            </a:extLst>
          </p:cNvPr>
          <p:cNvSpPr txBox="1"/>
          <p:nvPr/>
        </p:nvSpPr>
        <p:spPr>
          <a:xfrm>
            <a:off x="9016763" y="368432"/>
            <a:ext cx="69098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Model</a:t>
            </a:r>
          </a:p>
        </p:txBody>
      </p:sp>
      <p:sp>
        <p:nvSpPr>
          <p:cNvPr id="39" name="Oval 38">
            <a:extLst>
              <a:ext uri="{FF2B5EF4-FFF2-40B4-BE49-F238E27FC236}">
                <a16:creationId xmlns:a16="http://schemas.microsoft.com/office/drawing/2014/main" id="{785E10D0-C4E2-8D4A-A429-E5DD4098A3C9}"/>
              </a:ext>
            </a:extLst>
          </p:cNvPr>
          <p:cNvSpPr/>
          <p:nvPr/>
        </p:nvSpPr>
        <p:spPr>
          <a:xfrm>
            <a:off x="8313787" y="156538"/>
            <a:ext cx="169696" cy="187407"/>
          </a:xfrm>
          <a:prstGeom prst="ellipse">
            <a:avLst/>
          </a:prstGeom>
          <a:solidFill>
            <a:srgbClr val="00B050"/>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0" name="TextBox 39">
            <a:extLst>
              <a:ext uri="{FF2B5EF4-FFF2-40B4-BE49-F238E27FC236}">
                <a16:creationId xmlns:a16="http://schemas.microsoft.com/office/drawing/2014/main" id="{8E4F2430-1187-3346-B71F-5DAEABFBD7EA}"/>
              </a:ext>
            </a:extLst>
          </p:cNvPr>
          <p:cNvSpPr txBox="1"/>
          <p:nvPr/>
        </p:nvSpPr>
        <p:spPr>
          <a:xfrm>
            <a:off x="8160244" y="368432"/>
            <a:ext cx="85805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Sizing &amp; Estimation</a:t>
            </a:r>
          </a:p>
        </p:txBody>
      </p:sp>
      <p:sp>
        <p:nvSpPr>
          <p:cNvPr id="41" name="Oval 40">
            <a:extLst>
              <a:ext uri="{FF2B5EF4-FFF2-40B4-BE49-F238E27FC236}">
                <a16:creationId xmlns:a16="http://schemas.microsoft.com/office/drawing/2014/main" id="{77490EA7-C450-EA4D-AA8F-0D2DD0081109}"/>
              </a:ext>
            </a:extLst>
          </p:cNvPr>
          <p:cNvSpPr/>
          <p:nvPr/>
        </p:nvSpPr>
        <p:spPr>
          <a:xfrm>
            <a:off x="9118735"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2" name="TextBox 41">
            <a:extLst>
              <a:ext uri="{FF2B5EF4-FFF2-40B4-BE49-F238E27FC236}">
                <a16:creationId xmlns:a16="http://schemas.microsoft.com/office/drawing/2014/main" id="{4FD09469-5912-7843-8437-D6CA3EA19255}"/>
              </a:ext>
            </a:extLst>
          </p:cNvPr>
          <p:cNvSpPr txBox="1"/>
          <p:nvPr/>
        </p:nvSpPr>
        <p:spPr>
          <a:xfrm>
            <a:off x="5697133" y="368432"/>
            <a:ext cx="75388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Solution Architecture</a:t>
            </a:r>
          </a:p>
        </p:txBody>
      </p:sp>
      <p:sp>
        <p:nvSpPr>
          <p:cNvPr id="43" name="TextBox 42">
            <a:extLst>
              <a:ext uri="{FF2B5EF4-FFF2-40B4-BE49-F238E27FC236}">
                <a16:creationId xmlns:a16="http://schemas.microsoft.com/office/drawing/2014/main" id="{75E1A420-AC5D-524F-89B2-7A23E50E0990}"/>
              </a:ext>
            </a:extLst>
          </p:cNvPr>
          <p:cNvSpPr txBox="1"/>
          <p:nvPr/>
        </p:nvSpPr>
        <p:spPr>
          <a:xfrm>
            <a:off x="9906225"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Risk Reviews</a:t>
            </a:r>
          </a:p>
        </p:txBody>
      </p:sp>
      <p:sp>
        <p:nvSpPr>
          <p:cNvPr id="44" name="Oval 43">
            <a:extLst>
              <a:ext uri="{FF2B5EF4-FFF2-40B4-BE49-F238E27FC236}">
                <a16:creationId xmlns:a16="http://schemas.microsoft.com/office/drawing/2014/main" id="{4ADB01D4-CA4F-D241-A259-D7CDCB827CEA}"/>
              </a:ext>
            </a:extLst>
          </p:cNvPr>
          <p:cNvSpPr/>
          <p:nvPr/>
        </p:nvSpPr>
        <p:spPr>
          <a:xfrm>
            <a:off x="998611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5" name="TextBox 44">
            <a:extLst>
              <a:ext uri="{FF2B5EF4-FFF2-40B4-BE49-F238E27FC236}">
                <a16:creationId xmlns:a16="http://schemas.microsoft.com/office/drawing/2014/main" id="{11B445D0-62D9-924A-A77D-506ED8D658A0}"/>
              </a:ext>
            </a:extLst>
          </p:cNvPr>
          <p:cNvSpPr txBox="1"/>
          <p:nvPr/>
        </p:nvSpPr>
        <p:spPr>
          <a:xfrm>
            <a:off x="10703072"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Pricing Options</a:t>
            </a:r>
          </a:p>
        </p:txBody>
      </p:sp>
      <p:sp>
        <p:nvSpPr>
          <p:cNvPr id="46" name="Oval 45">
            <a:extLst>
              <a:ext uri="{FF2B5EF4-FFF2-40B4-BE49-F238E27FC236}">
                <a16:creationId xmlns:a16="http://schemas.microsoft.com/office/drawing/2014/main" id="{34E03A38-90A1-5B4D-A37B-3CC9B702614E}"/>
              </a:ext>
            </a:extLst>
          </p:cNvPr>
          <p:cNvSpPr/>
          <p:nvPr/>
        </p:nvSpPr>
        <p:spPr>
          <a:xfrm>
            <a:off x="1083582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7" name="TextBox 46">
            <a:extLst>
              <a:ext uri="{FF2B5EF4-FFF2-40B4-BE49-F238E27FC236}">
                <a16:creationId xmlns:a16="http://schemas.microsoft.com/office/drawing/2014/main" id="{11B445D0-62D9-924A-A77D-506ED8D658A0}"/>
              </a:ext>
            </a:extLst>
          </p:cNvPr>
          <p:cNvSpPr txBox="1"/>
          <p:nvPr/>
        </p:nvSpPr>
        <p:spPr>
          <a:xfrm>
            <a:off x="11231416" y="368432"/>
            <a:ext cx="905163"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Integration with other offerings</a:t>
            </a:r>
          </a:p>
        </p:txBody>
      </p:sp>
      <p:sp>
        <p:nvSpPr>
          <p:cNvPr id="48" name="Oval 47">
            <a:extLst>
              <a:ext uri="{FF2B5EF4-FFF2-40B4-BE49-F238E27FC236}">
                <a16:creationId xmlns:a16="http://schemas.microsoft.com/office/drawing/2014/main" id="{56D98CBE-70E1-AB42-B8B9-0568914AC953}"/>
              </a:ext>
            </a:extLst>
          </p:cNvPr>
          <p:cNvSpPr/>
          <p:nvPr/>
        </p:nvSpPr>
        <p:spPr>
          <a:xfrm>
            <a:off x="5831832"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49" name="Oval 48">
            <a:extLst>
              <a:ext uri="{FF2B5EF4-FFF2-40B4-BE49-F238E27FC236}">
                <a16:creationId xmlns:a16="http://schemas.microsoft.com/office/drawing/2014/main" id="{56D98CBE-70E1-AB42-B8B9-0568914AC953}"/>
              </a:ext>
            </a:extLst>
          </p:cNvPr>
          <p:cNvSpPr/>
          <p:nvPr/>
        </p:nvSpPr>
        <p:spPr>
          <a:xfrm>
            <a:off x="507436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50" name="Oval 49">
            <a:extLst>
              <a:ext uri="{FF2B5EF4-FFF2-40B4-BE49-F238E27FC236}">
                <a16:creationId xmlns:a16="http://schemas.microsoft.com/office/drawing/2014/main" id="{56D98CBE-70E1-AB42-B8B9-0568914AC953}"/>
              </a:ext>
            </a:extLst>
          </p:cNvPr>
          <p:cNvSpPr/>
          <p:nvPr/>
        </p:nvSpPr>
        <p:spPr>
          <a:xfrm>
            <a:off x="1161824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161" name="Left Bracket 160">
            <a:extLst>
              <a:ext uri="{FF2B5EF4-FFF2-40B4-BE49-F238E27FC236}">
                <a16:creationId xmlns:a16="http://schemas.microsoft.com/office/drawing/2014/main" id="{0AC339B2-BD98-9442-86D7-DCE6F78DA70D}"/>
              </a:ext>
            </a:extLst>
          </p:cNvPr>
          <p:cNvSpPr/>
          <p:nvPr/>
        </p:nvSpPr>
        <p:spPr>
          <a:xfrm>
            <a:off x="1888614" y="1243980"/>
            <a:ext cx="330045" cy="2179971"/>
          </a:xfrm>
          <a:prstGeom prst="leftBracket">
            <a:avLst>
              <a:gd name="adj" fmla="val 0"/>
            </a:avLst>
          </a:prstGeom>
          <a:noFill/>
          <a:ln w="9525" cap="flat" cmpd="sng" algn="ctr">
            <a:solidFill>
              <a:sysClr val="windowText" lastClr="000000">
                <a:shade val="95000"/>
                <a:satMod val="105000"/>
              </a:sysClr>
            </a:solidFill>
            <a:prstDash val="solid"/>
          </a:ln>
          <a:effectLst/>
        </p:spPr>
        <p:txBody>
          <a:bodyPr rot="0" spcFirstLastPara="1" vertOverflow="overflow" horzOverflow="overflow" vert="horz" wrap="square" lIns="91439" tIns="45719" rIns="91439" bIns="45719" numCol="1" spcCol="38100" rtlCol="0" anchor="t">
            <a:noAutofit/>
          </a:bodyPr>
          <a:lstStyle/>
          <a:p>
            <a:pPr marL="0" marR="0" lvl="0" indent="0" defTabSz="91440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cxnSp>
        <p:nvCxnSpPr>
          <p:cNvPr id="162" name="Straight Connector 161">
            <a:extLst>
              <a:ext uri="{FF2B5EF4-FFF2-40B4-BE49-F238E27FC236}">
                <a16:creationId xmlns:a16="http://schemas.microsoft.com/office/drawing/2014/main" id="{12CA2BC6-827E-0A4A-8D8B-083EEA33D3EC}"/>
              </a:ext>
            </a:extLst>
          </p:cNvPr>
          <p:cNvCxnSpPr>
            <a:cxnSpLocks/>
          </p:cNvCxnSpPr>
          <p:nvPr/>
        </p:nvCxnSpPr>
        <p:spPr>
          <a:xfrm>
            <a:off x="1584091" y="2382096"/>
            <a:ext cx="650985" cy="0"/>
          </a:xfrm>
          <a:prstGeom prst="line">
            <a:avLst/>
          </a:prstGeom>
          <a:noFill/>
          <a:ln w="9525" cap="flat" cmpd="sng" algn="ctr">
            <a:solidFill>
              <a:sysClr val="windowText" lastClr="000000">
                <a:shade val="95000"/>
                <a:satMod val="105000"/>
              </a:sysClr>
            </a:solidFill>
            <a:prstDash val="solid"/>
          </a:ln>
          <a:effectLst/>
        </p:spPr>
      </p:cxnSp>
      <p:grpSp>
        <p:nvGrpSpPr>
          <p:cNvPr id="163" name="Group 162">
            <a:extLst>
              <a:ext uri="{FF2B5EF4-FFF2-40B4-BE49-F238E27FC236}">
                <a16:creationId xmlns:a16="http://schemas.microsoft.com/office/drawing/2014/main" id="{C8DA8E3B-B3E9-5545-8257-26190C0EF1C2}"/>
              </a:ext>
            </a:extLst>
          </p:cNvPr>
          <p:cNvGrpSpPr/>
          <p:nvPr/>
        </p:nvGrpSpPr>
        <p:grpSpPr>
          <a:xfrm>
            <a:off x="1909584" y="1670235"/>
            <a:ext cx="2046388" cy="251857"/>
            <a:chOff x="2960327" y="1385899"/>
            <a:chExt cx="2046388" cy="251857"/>
          </a:xfrm>
        </p:grpSpPr>
        <p:cxnSp>
          <p:nvCxnSpPr>
            <p:cNvPr id="164" name="Straight Connector 163">
              <a:extLst>
                <a:ext uri="{FF2B5EF4-FFF2-40B4-BE49-F238E27FC236}">
                  <a16:creationId xmlns:a16="http://schemas.microsoft.com/office/drawing/2014/main" id="{64F2D9E1-2CC2-9642-9DE3-9C8BF9805310}"/>
                </a:ext>
              </a:extLst>
            </p:cNvPr>
            <p:cNvCxnSpPr>
              <a:cxnSpLocks/>
            </p:cNvCxnSpPr>
            <p:nvPr/>
          </p:nvCxnSpPr>
          <p:spPr>
            <a:xfrm>
              <a:off x="2960327" y="1481106"/>
              <a:ext cx="381020" cy="0"/>
            </a:xfrm>
            <a:prstGeom prst="line">
              <a:avLst/>
            </a:prstGeom>
            <a:solidFill>
              <a:srgbClr val="18DCCF"/>
            </a:solidFill>
            <a:ln w="3175" cap="flat">
              <a:noFill/>
              <a:miter lim="400000"/>
            </a:ln>
            <a:effectLst/>
            <a:sp3d/>
          </p:spPr>
        </p:cxnSp>
        <p:sp>
          <p:nvSpPr>
            <p:cNvPr id="165" name="Rounded Rectangle 164">
              <a:extLst>
                <a:ext uri="{FF2B5EF4-FFF2-40B4-BE49-F238E27FC236}">
                  <a16:creationId xmlns:a16="http://schemas.microsoft.com/office/drawing/2014/main" id="{90BABD59-157D-4843-B8A5-6C30C1472667}"/>
                </a:ext>
              </a:extLst>
            </p:cNvPr>
            <p:cNvSpPr/>
            <p:nvPr/>
          </p:nvSpPr>
          <p:spPr>
            <a:xfrm>
              <a:off x="3335081" y="1385899"/>
              <a:ext cx="1671634" cy="251857"/>
            </a:xfrm>
            <a:prstGeom prst="roundRect">
              <a:avLst/>
            </a:prstGeom>
            <a:solidFill>
              <a:srgbClr val="18DCCF"/>
            </a:solidFill>
            <a:ln w="3175"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464646"/>
                  </a:solidFill>
                  <a:effectLst/>
                  <a:uLnTx/>
                  <a:uFillTx/>
                  <a:latin typeface="Calibri" panose="020F0502020204030204"/>
                  <a:sym typeface="Helvetica"/>
                </a:rPr>
                <a:t>BYO Platform managed service</a:t>
              </a:r>
            </a:p>
          </p:txBody>
        </p:sp>
      </p:grpSp>
      <p:grpSp>
        <p:nvGrpSpPr>
          <p:cNvPr id="166" name="Group 165">
            <a:extLst>
              <a:ext uri="{FF2B5EF4-FFF2-40B4-BE49-F238E27FC236}">
                <a16:creationId xmlns:a16="http://schemas.microsoft.com/office/drawing/2014/main" id="{E6F9198F-C81D-3047-A384-3498494827E1}"/>
              </a:ext>
            </a:extLst>
          </p:cNvPr>
          <p:cNvGrpSpPr/>
          <p:nvPr/>
        </p:nvGrpSpPr>
        <p:grpSpPr>
          <a:xfrm>
            <a:off x="2189539" y="1053690"/>
            <a:ext cx="1602472" cy="378648"/>
            <a:chOff x="3254583" y="823487"/>
            <a:chExt cx="1602472" cy="378648"/>
          </a:xfrm>
        </p:grpSpPr>
        <p:sp>
          <p:nvSpPr>
            <p:cNvPr id="167" name="Rounded Rectangle 166">
              <a:extLst>
                <a:ext uri="{FF2B5EF4-FFF2-40B4-BE49-F238E27FC236}">
                  <a16:creationId xmlns:a16="http://schemas.microsoft.com/office/drawing/2014/main" id="{D16870BF-C850-DA4D-B9AE-377133C8F302}"/>
                </a:ext>
              </a:extLst>
            </p:cNvPr>
            <p:cNvSpPr/>
            <p:nvPr/>
          </p:nvSpPr>
          <p:spPr>
            <a:xfrm>
              <a:off x="3333620" y="893011"/>
              <a:ext cx="1444399" cy="249714"/>
            </a:xfrm>
            <a:prstGeom prst="roundRect">
              <a:avLst/>
            </a:prstGeom>
            <a:solidFill>
              <a:srgbClr val="18DCCF"/>
            </a:solidFill>
            <a:ln w="3175"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464646"/>
                  </a:solidFill>
                  <a:effectLst/>
                  <a:uLnTx/>
                  <a:uFillTx/>
                  <a:latin typeface="Calibri" panose="020F0502020204030204"/>
                  <a:sym typeface="Helvetica"/>
                </a:rPr>
                <a:t>BYO hardware &amp; license</a:t>
              </a:r>
            </a:p>
          </p:txBody>
        </p:sp>
        <p:sp>
          <p:nvSpPr>
            <p:cNvPr id="168" name="Rectangle 167">
              <a:extLst>
                <a:ext uri="{FF2B5EF4-FFF2-40B4-BE49-F238E27FC236}">
                  <a16:creationId xmlns:a16="http://schemas.microsoft.com/office/drawing/2014/main" id="{260040BC-0AC8-8F44-8085-BA2CECA5A142}"/>
                </a:ext>
              </a:extLst>
            </p:cNvPr>
            <p:cNvSpPr/>
            <p:nvPr/>
          </p:nvSpPr>
          <p:spPr>
            <a:xfrm>
              <a:off x="3254583" y="823487"/>
              <a:ext cx="1602472" cy="378648"/>
            </a:xfrm>
            <a:prstGeom prst="rect">
              <a:avLst/>
            </a:prstGeom>
            <a:noFill/>
            <a:ln w="6350" cap="flat">
              <a:solidFill>
                <a:srgbClr val="C00000"/>
              </a:solidFill>
              <a:prstDash val="dash"/>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srgbClr val="464646"/>
                </a:solidFill>
                <a:effectLst/>
                <a:uLnTx/>
                <a:uFillTx/>
                <a:latin typeface="Calibri" panose="020F0502020204030204"/>
                <a:sym typeface="Helvetica"/>
              </a:endParaRPr>
            </a:p>
          </p:txBody>
        </p:sp>
      </p:grpSp>
      <p:grpSp>
        <p:nvGrpSpPr>
          <p:cNvPr id="169" name="Group 168">
            <a:extLst>
              <a:ext uri="{FF2B5EF4-FFF2-40B4-BE49-F238E27FC236}">
                <a16:creationId xmlns:a16="http://schemas.microsoft.com/office/drawing/2014/main" id="{A7AE4C7D-24E6-6046-971F-C9B09F370E3F}"/>
              </a:ext>
            </a:extLst>
          </p:cNvPr>
          <p:cNvGrpSpPr/>
          <p:nvPr/>
        </p:nvGrpSpPr>
        <p:grpSpPr>
          <a:xfrm>
            <a:off x="1868921" y="2668408"/>
            <a:ext cx="2087051" cy="351904"/>
            <a:chOff x="2950429" y="2566554"/>
            <a:chExt cx="2087051" cy="351904"/>
          </a:xfrm>
        </p:grpSpPr>
        <p:sp>
          <p:nvSpPr>
            <p:cNvPr id="170" name="Rounded Rectangle 169">
              <a:extLst>
                <a:ext uri="{FF2B5EF4-FFF2-40B4-BE49-F238E27FC236}">
                  <a16:creationId xmlns:a16="http://schemas.microsoft.com/office/drawing/2014/main" id="{7D788F2D-FF22-624E-91DA-62AC2827D405}"/>
                </a:ext>
              </a:extLst>
            </p:cNvPr>
            <p:cNvSpPr/>
            <p:nvPr/>
          </p:nvSpPr>
          <p:spPr>
            <a:xfrm>
              <a:off x="3341347" y="2629679"/>
              <a:ext cx="1471922" cy="249714"/>
            </a:xfrm>
            <a:prstGeom prst="roundRect">
              <a:avLst/>
            </a:prstGeom>
            <a:solidFill>
              <a:srgbClr val="18DCCF"/>
            </a:solidFill>
            <a:ln w="3175"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464646"/>
                  </a:solidFill>
                  <a:effectLst/>
                  <a:uLnTx/>
                  <a:uFillTx/>
                  <a:latin typeface="Calibri" panose="020F0502020204030204"/>
                  <a:sym typeface="Helvetica"/>
                </a:rPr>
                <a:t>Custom toolchain</a:t>
              </a:r>
            </a:p>
          </p:txBody>
        </p:sp>
        <p:cxnSp>
          <p:nvCxnSpPr>
            <p:cNvPr id="171" name="Straight Connector 170">
              <a:extLst>
                <a:ext uri="{FF2B5EF4-FFF2-40B4-BE49-F238E27FC236}">
                  <a16:creationId xmlns:a16="http://schemas.microsoft.com/office/drawing/2014/main" id="{12B2E2C5-FD15-D545-B97B-E8AF5C9DDA69}"/>
                </a:ext>
              </a:extLst>
            </p:cNvPr>
            <p:cNvCxnSpPr>
              <a:cxnSpLocks/>
            </p:cNvCxnSpPr>
            <p:nvPr/>
          </p:nvCxnSpPr>
          <p:spPr>
            <a:xfrm>
              <a:off x="2950429" y="2754538"/>
              <a:ext cx="381020" cy="0"/>
            </a:xfrm>
            <a:prstGeom prst="line">
              <a:avLst/>
            </a:prstGeom>
            <a:noFill/>
            <a:ln w="9525" cap="flat" cmpd="sng" algn="ctr">
              <a:solidFill>
                <a:sysClr val="windowText" lastClr="000000">
                  <a:shade val="95000"/>
                  <a:satMod val="105000"/>
                </a:sysClr>
              </a:solidFill>
              <a:prstDash val="solid"/>
            </a:ln>
            <a:effectLst/>
          </p:spPr>
        </p:cxnSp>
        <p:sp>
          <p:nvSpPr>
            <p:cNvPr id="172" name="Rectangle 171">
              <a:extLst>
                <a:ext uri="{FF2B5EF4-FFF2-40B4-BE49-F238E27FC236}">
                  <a16:creationId xmlns:a16="http://schemas.microsoft.com/office/drawing/2014/main" id="{BBB1C58A-697F-CF4C-8975-78DD00F6A652}"/>
                </a:ext>
              </a:extLst>
            </p:cNvPr>
            <p:cNvSpPr/>
            <p:nvPr/>
          </p:nvSpPr>
          <p:spPr>
            <a:xfrm>
              <a:off x="3300167" y="2566554"/>
              <a:ext cx="1737313" cy="351904"/>
            </a:xfrm>
            <a:prstGeom prst="rect">
              <a:avLst/>
            </a:prstGeom>
            <a:noFill/>
            <a:ln w="6350" cap="flat">
              <a:solidFill>
                <a:srgbClr val="C00000"/>
              </a:solidFill>
              <a:prstDash val="dash"/>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srgbClr val="464646"/>
                </a:solidFill>
                <a:effectLst/>
                <a:uLnTx/>
                <a:uFillTx/>
                <a:latin typeface="Calibri" panose="020F0502020204030204"/>
                <a:sym typeface="Helvetica"/>
              </a:endParaRPr>
            </a:p>
          </p:txBody>
        </p:sp>
      </p:grpSp>
      <p:grpSp>
        <p:nvGrpSpPr>
          <p:cNvPr id="173" name="Group 172">
            <a:extLst>
              <a:ext uri="{FF2B5EF4-FFF2-40B4-BE49-F238E27FC236}">
                <a16:creationId xmlns:a16="http://schemas.microsoft.com/office/drawing/2014/main" id="{EB1D76A1-5655-1040-972F-79FCF0821767}"/>
              </a:ext>
            </a:extLst>
          </p:cNvPr>
          <p:cNvGrpSpPr/>
          <p:nvPr/>
        </p:nvGrpSpPr>
        <p:grpSpPr>
          <a:xfrm>
            <a:off x="2207084" y="3245608"/>
            <a:ext cx="1910983" cy="351904"/>
            <a:chOff x="3254583" y="3077096"/>
            <a:chExt cx="1910983" cy="351904"/>
          </a:xfrm>
        </p:grpSpPr>
        <p:sp>
          <p:nvSpPr>
            <p:cNvPr id="174" name="Rounded Rectangle 173">
              <a:extLst>
                <a:ext uri="{FF2B5EF4-FFF2-40B4-BE49-F238E27FC236}">
                  <a16:creationId xmlns:a16="http://schemas.microsoft.com/office/drawing/2014/main" id="{CEA3E61B-C46B-5248-B8C3-0554145A7D3A}"/>
                </a:ext>
              </a:extLst>
            </p:cNvPr>
            <p:cNvSpPr/>
            <p:nvPr/>
          </p:nvSpPr>
          <p:spPr>
            <a:xfrm>
              <a:off x="3321552" y="3118404"/>
              <a:ext cx="1685163" cy="249714"/>
            </a:xfrm>
            <a:prstGeom prst="roundRect">
              <a:avLst/>
            </a:prstGeom>
            <a:solidFill>
              <a:srgbClr val="18DCCF"/>
            </a:solidFill>
            <a:ln w="3175"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464646"/>
                  </a:solidFill>
                  <a:effectLst/>
                  <a:uLnTx/>
                  <a:uFillTx/>
                  <a:latin typeface="Calibri" panose="020F0502020204030204"/>
                  <a:sym typeface="Helvetica"/>
                </a:rPr>
                <a:t>Professional Service for DevOps</a:t>
              </a:r>
            </a:p>
          </p:txBody>
        </p:sp>
        <p:sp>
          <p:nvSpPr>
            <p:cNvPr id="175" name="Rectangle 174">
              <a:extLst>
                <a:ext uri="{FF2B5EF4-FFF2-40B4-BE49-F238E27FC236}">
                  <a16:creationId xmlns:a16="http://schemas.microsoft.com/office/drawing/2014/main" id="{76BBF6AC-5B2F-2E49-88A3-BCF0957D00E9}"/>
                </a:ext>
              </a:extLst>
            </p:cNvPr>
            <p:cNvSpPr/>
            <p:nvPr/>
          </p:nvSpPr>
          <p:spPr>
            <a:xfrm>
              <a:off x="3254583" y="3077096"/>
              <a:ext cx="1910983" cy="351904"/>
            </a:xfrm>
            <a:prstGeom prst="rect">
              <a:avLst/>
            </a:prstGeom>
            <a:noFill/>
            <a:ln w="3175" cap="flat">
              <a:solidFill>
                <a:srgbClr val="C00000"/>
              </a:solidFill>
              <a:prstDash val="dash"/>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srgbClr val="464646"/>
                </a:solidFill>
                <a:effectLst/>
                <a:uLnTx/>
                <a:uFillTx/>
                <a:latin typeface="Calibri" panose="020F0502020204030204"/>
                <a:sym typeface="Helvetica"/>
              </a:endParaRPr>
            </a:p>
          </p:txBody>
        </p:sp>
      </p:grpSp>
      <p:grpSp>
        <p:nvGrpSpPr>
          <p:cNvPr id="176" name="Group 175">
            <a:extLst>
              <a:ext uri="{FF2B5EF4-FFF2-40B4-BE49-F238E27FC236}">
                <a16:creationId xmlns:a16="http://schemas.microsoft.com/office/drawing/2014/main" id="{A2E1513C-CA30-EC40-BF87-43A6D7B58C6A}"/>
              </a:ext>
            </a:extLst>
          </p:cNvPr>
          <p:cNvGrpSpPr/>
          <p:nvPr/>
        </p:nvGrpSpPr>
        <p:grpSpPr>
          <a:xfrm>
            <a:off x="1889427" y="2015149"/>
            <a:ext cx="2409718" cy="519533"/>
            <a:chOff x="2961788" y="1710249"/>
            <a:chExt cx="2344730" cy="390965"/>
          </a:xfrm>
        </p:grpSpPr>
        <p:sp>
          <p:nvSpPr>
            <p:cNvPr id="177" name="Rounded Rectangle 176">
              <a:extLst>
                <a:ext uri="{FF2B5EF4-FFF2-40B4-BE49-F238E27FC236}">
                  <a16:creationId xmlns:a16="http://schemas.microsoft.com/office/drawing/2014/main" id="{9729FE82-0962-E74B-A01E-C77C36228AB6}"/>
                </a:ext>
              </a:extLst>
            </p:cNvPr>
            <p:cNvSpPr/>
            <p:nvPr/>
          </p:nvSpPr>
          <p:spPr>
            <a:xfrm>
              <a:off x="3327203" y="1791871"/>
              <a:ext cx="1889728" cy="249714"/>
            </a:xfrm>
            <a:prstGeom prst="roundRect">
              <a:avLst/>
            </a:prstGeom>
            <a:solidFill>
              <a:srgbClr val="18DCCF"/>
            </a:solidFill>
            <a:ln w="3175"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464646"/>
                  </a:solidFill>
                  <a:effectLst/>
                  <a:uLnTx/>
                  <a:uFillTx/>
                  <a:latin typeface="Calibri" panose="020F0502020204030204"/>
                  <a:sym typeface="Helvetica"/>
                </a:rPr>
                <a:t>IBM Professional Service for Platform</a:t>
              </a:r>
            </a:p>
          </p:txBody>
        </p:sp>
        <p:cxnSp>
          <p:nvCxnSpPr>
            <p:cNvPr id="178" name="Straight Connector 177">
              <a:extLst>
                <a:ext uri="{FF2B5EF4-FFF2-40B4-BE49-F238E27FC236}">
                  <a16:creationId xmlns:a16="http://schemas.microsoft.com/office/drawing/2014/main" id="{9958451E-3B27-594E-9E07-FEBDBB4E7626}"/>
                </a:ext>
              </a:extLst>
            </p:cNvPr>
            <p:cNvCxnSpPr>
              <a:cxnSpLocks/>
            </p:cNvCxnSpPr>
            <p:nvPr/>
          </p:nvCxnSpPr>
          <p:spPr>
            <a:xfrm>
              <a:off x="2961788" y="1982989"/>
              <a:ext cx="381020" cy="0"/>
            </a:xfrm>
            <a:prstGeom prst="line">
              <a:avLst/>
            </a:prstGeom>
            <a:noFill/>
            <a:ln w="9525" cap="flat" cmpd="sng" algn="ctr">
              <a:solidFill>
                <a:sysClr val="windowText" lastClr="000000">
                  <a:shade val="95000"/>
                  <a:satMod val="105000"/>
                </a:sysClr>
              </a:solidFill>
              <a:prstDash val="solid"/>
            </a:ln>
            <a:effectLst/>
          </p:spPr>
        </p:cxnSp>
        <p:sp>
          <p:nvSpPr>
            <p:cNvPr id="179" name="Rectangle 178">
              <a:extLst>
                <a:ext uri="{FF2B5EF4-FFF2-40B4-BE49-F238E27FC236}">
                  <a16:creationId xmlns:a16="http://schemas.microsoft.com/office/drawing/2014/main" id="{7A36BDCE-910A-7747-8146-6E107158A806}"/>
                </a:ext>
              </a:extLst>
            </p:cNvPr>
            <p:cNvSpPr/>
            <p:nvPr/>
          </p:nvSpPr>
          <p:spPr>
            <a:xfrm>
              <a:off x="3255197" y="1710249"/>
              <a:ext cx="2051321" cy="390965"/>
            </a:xfrm>
            <a:prstGeom prst="rect">
              <a:avLst/>
            </a:prstGeom>
            <a:noFill/>
            <a:ln w="3175" cap="flat">
              <a:solidFill>
                <a:srgbClr val="C00000"/>
              </a:solidFill>
              <a:prstDash val="dash"/>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srgbClr val="464646"/>
                </a:solidFill>
                <a:effectLst/>
                <a:uLnTx/>
                <a:uFillTx/>
                <a:latin typeface="Calibri" panose="020F0502020204030204"/>
                <a:sym typeface="Helvetica"/>
              </a:endParaRPr>
            </a:p>
          </p:txBody>
        </p:sp>
      </p:grpSp>
      <p:sp>
        <p:nvSpPr>
          <p:cNvPr id="180" name="Rounded Rectangle 179">
            <a:extLst>
              <a:ext uri="{FF2B5EF4-FFF2-40B4-BE49-F238E27FC236}">
                <a16:creationId xmlns:a16="http://schemas.microsoft.com/office/drawing/2014/main" id="{ABBD346F-84ED-654D-95E7-8A5BCBACA1B7}"/>
              </a:ext>
            </a:extLst>
          </p:cNvPr>
          <p:cNvSpPr/>
          <p:nvPr/>
        </p:nvSpPr>
        <p:spPr>
          <a:xfrm>
            <a:off x="106091" y="2173635"/>
            <a:ext cx="1508221" cy="488077"/>
          </a:xfrm>
          <a:prstGeom prst="roundRect">
            <a:avLst/>
          </a:prstGeom>
          <a:solidFill>
            <a:srgbClr val="3399FF"/>
          </a:solidFill>
          <a:ln w="3175"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Calibri" panose="020F0502020204030204"/>
                <a:sym typeface="Helvetica"/>
              </a:rPr>
              <a:t>DevSecOps on Premise</a:t>
            </a:r>
          </a:p>
          <a:p>
            <a:pPr marL="0" marR="0" lvl="0" indent="0" defTabSz="825500" eaLnBrk="1" fontAlgn="auto" latinLnBrk="0" hangingPunct="0">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prstClr val="white"/>
              </a:solidFill>
              <a:effectLst/>
              <a:uLnTx/>
              <a:uFillTx/>
              <a:latin typeface="Calibri" panose="020F0502020204030204"/>
              <a:sym typeface="Helvetica"/>
            </a:endParaRPr>
          </a:p>
        </p:txBody>
      </p:sp>
      <p:sp>
        <p:nvSpPr>
          <p:cNvPr id="181" name="Oval 180">
            <a:extLst>
              <a:ext uri="{FF2B5EF4-FFF2-40B4-BE49-F238E27FC236}">
                <a16:creationId xmlns:a16="http://schemas.microsoft.com/office/drawing/2014/main" id="{BA7AE494-AE2C-7248-AB10-C2DB16C074F3}"/>
              </a:ext>
            </a:extLst>
          </p:cNvPr>
          <p:cNvSpPr/>
          <p:nvPr/>
        </p:nvSpPr>
        <p:spPr>
          <a:xfrm>
            <a:off x="73539" y="1765442"/>
            <a:ext cx="923072" cy="339021"/>
          </a:xfrm>
          <a:prstGeom prst="ellipse">
            <a:avLst/>
          </a:prstGeom>
          <a:solidFill>
            <a:srgbClr val="99CB38">
              <a:lumMod val="50000"/>
            </a:srgbClr>
          </a:solidFill>
          <a:ln w="3175"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Calibri" panose="020F0502020204030204"/>
                <a:sym typeface="Helvetica"/>
              </a:rPr>
              <a:t>UC- 1.1</a:t>
            </a:r>
          </a:p>
        </p:txBody>
      </p:sp>
      <p:sp>
        <p:nvSpPr>
          <p:cNvPr id="182" name="Left Bracket 181">
            <a:extLst>
              <a:ext uri="{FF2B5EF4-FFF2-40B4-BE49-F238E27FC236}">
                <a16:creationId xmlns:a16="http://schemas.microsoft.com/office/drawing/2014/main" id="{CC29634C-50FB-A14C-9713-DB0353EE735F}"/>
              </a:ext>
            </a:extLst>
          </p:cNvPr>
          <p:cNvSpPr/>
          <p:nvPr/>
        </p:nvSpPr>
        <p:spPr>
          <a:xfrm>
            <a:off x="2237767" y="4494363"/>
            <a:ext cx="309075" cy="2179971"/>
          </a:xfrm>
          <a:prstGeom prst="leftBracket">
            <a:avLst>
              <a:gd name="adj" fmla="val 0"/>
            </a:avLst>
          </a:prstGeom>
          <a:noFill/>
          <a:ln w="9525" cap="flat" cmpd="sng" algn="ctr">
            <a:solidFill>
              <a:sysClr val="windowText" lastClr="000000">
                <a:shade val="95000"/>
                <a:satMod val="105000"/>
              </a:sysClr>
            </a:solidFill>
            <a:prstDash val="solid"/>
          </a:ln>
          <a:effectLst/>
        </p:spPr>
        <p:txBody>
          <a:bodyPr rot="0" spcFirstLastPara="1" vertOverflow="overflow" horzOverflow="overflow" vert="horz" wrap="square" lIns="91439" tIns="45719" rIns="91439" bIns="45719" numCol="1" spcCol="38100" rtlCol="0" anchor="t">
            <a:noAutofit/>
          </a:bodyPr>
          <a:lstStyle/>
          <a:p>
            <a:pPr marL="0" marR="0" lvl="0" indent="0" defTabSz="91440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cxnSp>
        <p:nvCxnSpPr>
          <p:cNvPr id="183" name="Straight Connector 182">
            <a:extLst>
              <a:ext uri="{FF2B5EF4-FFF2-40B4-BE49-F238E27FC236}">
                <a16:creationId xmlns:a16="http://schemas.microsoft.com/office/drawing/2014/main" id="{6E7B2E19-F8AC-4A45-99F9-45BD83F61EA7}"/>
              </a:ext>
            </a:extLst>
          </p:cNvPr>
          <p:cNvCxnSpPr>
            <a:cxnSpLocks/>
          </p:cNvCxnSpPr>
          <p:nvPr/>
        </p:nvCxnSpPr>
        <p:spPr>
          <a:xfrm>
            <a:off x="1225293" y="5627619"/>
            <a:ext cx="1262137" cy="0"/>
          </a:xfrm>
          <a:prstGeom prst="line">
            <a:avLst/>
          </a:prstGeom>
          <a:noFill/>
          <a:ln w="9525" cap="flat" cmpd="sng" algn="ctr">
            <a:solidFill>
              <a:sysClr val="windowText" lastClr="000000">
                <a:shade val="95000"/>
                <a:satMod val="105000"/>
              </a:sysClr>
            </a:solidFill>
            <a:prstDash val="solid"/>
          </a:ln>
          <a:effectLst/>
        </p:spPr>
      </p:cxnSp>
      <p:grpSp>
        <p:nvGrpSpPr>
          <p:cNvPr id="184" name="Group 183">
            <a:extLst>
              <a:ext uri="{FF2B5EF4-FFF2-40B4-BE49-F238E27FC236}">
                <a16:creationId xmlns:a16="http://schemas.microsoft.com/office/drawing/2014/main" id="{AFABBC85-C5DE-BD4B-A0D8-B1B13AFFF66A}"/>
              </a:ext>
            </a:extLst>
          </p:cNvPr>
          <p:cNvGrpSpPr/>
          <p:nvPr/>
        </p:nvGrpSpPr>
        <p:grpSpPr>
          <a:xfrm>
            <a:off x="2252756" y="4920618"/>
            <a:ext cx="2046389" cy="251857"/>
            <a:chOff x="2705496" y="1385899"/>
            <a:chExt cx="2046389" cy="251857"/>
          </a:xfrm>
        </p:grpSpPr>
        <p:cxnSp>
          <p:nvCxnSpPr>
            <p:cNvPr id="185" name="Straight Connector 184">
              <a:extLst>
                <a:ext uri="{FF2B5EF4-FFF2-40B4-BE49-F238E27FC236}">
                  <a16:creationId xmlns:a16="http://schemas.microsoft.com/office/drawing/2014/main" id="{368334C6-BBB2-DA4C-A01B-0B075A88FA5E}"/>
                </a:ext>
              </a:extLst>
            </p:cNvPr>
            <p:cNvCxnSpPr>
              <a:cxnSpLocks/>
            </p:cNvCxnSpPr>
            <p:nvPr/>
          </p:nvCxnSpPr>
          <p:spPr>
            <a:xfrm>
              <a:off x="2705496" y="1481106"/>
              <a:ext cx="381020" cy="0"/>
            </a:xfrm>
            <a:prstGeom prst="line">
              <a:avLst/>
            </a:prstGeom>
            <a:noFill/>
            <a:ln w="9525" cap="flat" cmpd="sng" algn="ctr">
              <a:solidFill>
                <a:sysClr val="windowText" lastClr="000000">
                  <a:shade val="95000"/>
                  <a:satMod val="105000"/>
                </a:sysClr>
              </a:solidFill>
              <a:prstDash val="solid"/>
            </a:ln>
            <a:effectLst/>
          </p:spPr>
        </p:cxnSp>
        <p:sp>
          <p:nvSpPr>
            <p:cNvPr id="186" name="Rounded Rectangle 185">
              <a:extLst>
                <a:ext uri="{FF2B5EF4-FFF2-40B4-BE49-F238E27FC236}">
                  <a16:creationId xmlns:a16="http://schemas.microsoft.com/office/drawing/2014/main" id="{96F4FE3A-B65B-7747-9B61-1C60B82DEA04}"/>
                </a:ext>
              </a:extLst>
            </p:cNvPr>
            <p:cNvSpPr/>
            <p:nvPr/>
          </p:nvSpPr>
          <p:spPr>
            <a:xfrm>
              <a:off x="3080251" y="1385899"/>
              <a:ext cx="1671634" cy="251857"/>
            </a:xfrm>
            <a:prstGeom prst="roundRect">
              <a:avLst/>
            </a:prstGeom>
            <a:solidFill>
              <a:srgbClr val="18DCCF"/>
            </a:solidFill>
            <a:ln w="3175"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464646"/>
                  </a:solidFill>
                  <a:effectLst/>
                  <a:uLnTx/>
                  <a:uFillTx/>
                  <a:latin typeface="Calibri" panose="020F0502020204030204"/>
                  <a:sym typeface="Helvetica"/>
                </a:rPr>
                <a:t>BYO Platform managed service</a:t>
              </a:r>
            </a:p>
          </p:txBody>
        </p:sp>
      </p:grpSp>
      <p:grpSp>
        <p:nvGrpSpPr>
          <p:cNvPr id="187" name="Group 186">
            <a:extLst>
              <a:ext uri="{FF2B5EF4-FFF2-40B4-BE49-F238E27FC236}">
                <a16:creationId xmlns:a16="http://schemas.microsoft.com/office/drawing/2014/main" id="{4D792146-9EC6-FB44-B403-8F39125D8CCF}"/>
              </a:ext>
            </a:extLst>
          </p:cNvPr>
          <p:cNvGrpSpPr/>
          <p:nvPr/>
        </p:nvGrpSpPr>
        <p:grpSpPr>
          <a:xfrm>
            <a:off x="2517722" y="4304073"/>
            <a:ext cx="1602472" cy="378648"/>
            <a:chOff x="3254583" y="823487"/>
            <a:chExt cx="1602472" cy="378648"/>
          </a:xfrm>
        </p:grpSpPr>
        <p:sp>
          <p:nvSpPr>
            <p:cNvPr id="188" name="Rounded Rectangle 187">
              <a:extLst>
                <a:ext uri="{FF2B5EF4-FFF2-40B4-BE49-F238E27FC236}">
                  <a16:creationId xmlns:a16="http://schemas.microsoft.com/office/drawing/2014/main" id="{999EC7B7-9833-1744-B579-DBE61DBBFDB8}"/>
                </a:ext>
              </a:extLst>
            </p:cNvPr>
            <p:cNvSpPr/>
            <p:nvPr/>
          </p:nvSpPr>
          <p:spPr>
            <a:xfrm>
              <a:off x="3333620" y="893011"/>
              <a:ext cx="1444399" cy="249714"/>
            </a:xfrm>
            <a:prstGeom prst="roundRect">
              <a:avLst/>
            </a:prstGeom>
            <a:solidFill>
              <a:srgbClr val="18DCCF"/>
            </a:solidFill>
            <a:ln w="3175"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464646"/>
                  </a:solidFill>
                  <a:effectLst/>
                  <a:uLnTx/>
                  <a:uFillTx/>
                  <a:latin typeface="Calibri" panose="020F0502020204030204"/>
                  <a:sym typeface="Helvetica"/>
                </a:rPr>
                <a:t>BYO hardware &amp; license</a:t>
              </a:r>
            </a:p>
          </p:txBody>
        </p:sp>
        <p:sp>
          <p:nvSpPr>
            <p:cNvPr id="189" name="Rectangle 188">
              <a:extLst>
                <a:ext uri="{FF2B5EF4-FFF2-40B4-BE49-F238E27FC236}">
                  <a16:creationId xmlns:a16="http://schemas.microsoft.com/office/drawing/2014/main" id="{C22EFFC7-602C-A24B-AB9F-2C4E438E5F76}"/>
                </a:ext>
              </a:extLst>
            </p:cNvPr>
            <p:cNvSpPr/>
            <p:nvPr/>
          </p:nvSpPr>
          <p:spPr>
            <a:xfrm>
              <a:off x="3254583" y="823487"/>
              <a:ext cx="1602472" cy="378648"/>
            </a:xfrm>
            <a:prstGeom prst="rect">
              <a:avLst/>
            </a:prstGeom>
            <a:noFill/>
            <a:ln w="6350" cap="flat">
              <a:solidFill>
                <a:srgbClr val="C00000"/>
              </a:solidFill>
              <a:prstDash val="dash"/>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srgbClr val="464646"/>
                </a:solidFill>
                <a:effectLst/>
                <a:uLnTx/>
                <a:uFillTx/>
                <a:latin typeface="Calibri" panose="020F0502020204030204"/>
                <a:sym typeface="Helvetica"/>
              </a:endParaRPr>
            </a:p>
          </p:txBody>
        </p:sp>
      </p:grpSp>
      <p:grpSp>
        <p:nvGrpSpPr>
          <p:cNvPr id="190" name="Group 189">
            <a:extLst>
              <a:ext uri="{FF2B5EF4-FFF2-40B4-BE49-F238E27FC236}">
                <a16:creationId xmlns:a16="http://schemas.microsoft.com/office/drawing/2014/main" id="{A0DA5A26-981F-7F42-BFBF-99EA56AE0998}"/>
              </a:ext>
            </a:extLst>
          </p:cNvPr>
          <p:cNvGrpSpPr/>
          <p:nvPr/>
        </p:nvGrpSpPr>
        <p:grpSpPr>
          <a:xfrm>
            <a:off x="2227084" y="5918791"/>
            <a:ext cx="2012101" cy="351904"/>
            <a:chOff x="2980409" y="2566554"/>
            <a:chExt cx="2012101" cy="351904"/>
          </a:xfrm>
        </p:grpSpPr>
        <p:sp>
          <p:nvSpPr>
            <p:cNvPr id="191" name="Rounded Rectangle 190">
              <a:extLst>
                <a:ext uri="{FF2B5EF4-FFF2-40B4-BE49-F238E27FC236}">
                  <a16:creationId xmlns:a16="http://schemas.microsoft.com/office/drawing/2014/main" id="{3968E87D-83F3-774F-9F69-32E0580B2E93}"/>
                </a:ext>
              </a:extLst>
            </p:cNvPr>
            <p:cNvSpPr/>
            <p:nvPr/>
          </p:nvSpPr>
          <p:spPr>
            <a:xfrm>
              <a:off x="3341347" y="2629679"/>
              <a:ext cx="1471922" cy="249714"/>
            </a:xfrm>
            <a:prstGeom prst="roundRect">
              <a:avLst/>
            </a:prstGeom>
            <a:solidFill>
              <a:srgbClr val="18DCCF"/>
            </a:solidFill>
            <a:ln w="3175"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464646"/>
                  </a:solidFill>
                  <a:effectLst/>
                  <a:uLnTx/>
                  <a:uFillTx/>
                  <a:latin typeface="Calibri" panose="020F0502020204030204"/>
                  <a:sym typeface="Helvetica"/>
                </a:rPr>
                <a:t>Custom toolchain</a:t>
              </a:r>
            </a:p>
          </p:txBody>
        </p:sp>
        <p:cxnSp>
          <p:nvCxnSpPr>
            <p:cNvPr id="192" name="Straight Connector 191">
              <a:extLst>
                <a:ext uri="{FF2B5EF4-FFF2-40B4-BE49-F238E27FC236}">
                  <a16:creationId xmlns:a16="http://schemas.microsoft.com/office/drawing/2014/main" id="{1556A8F7-F806-1443-9976-6B8ACA93BCCD}"/>
                </a:ext>
              </a:extLst>
            </p:cNvPr>
            <p:cNvCxnSpPr>
              <a:cxnSpLocks/>
            </p:cNvCxnSpPr>
            <p:nvPr/>
          </p:nvCxnSpPr>
          <p:spPr>
            <a:xfrm>
              <a:off x="2980409" y="2754538"/>
              <a:ext cx="381020" cy="0"/>
            </a:xfrm>
            <a:prstGeom prst="line">
              <a:avLst/>
            </a:prstGeom>
            <a:noFill/>
            <a:ln w="9525" cap="flat" cmpd="sng" algn="ctr">
              <a:solidFill>
                <a:sysClr val="windowText" lastClr="000000">
                  <a:shade val="95000"/>
                  <a:satMod val="105000"/>
                </a:sysClr>
              </a:solidFill>
              <a:prstDash val="solid"/>
            </a:ln>
            <a:effectLst/>
          </p:spPr>
        </p:cxnSp>
        <p:sp>
          <p:nvSpPr>
            <p:cNvPr id="193" name="Rectangle 192">
              <a:extLst>
                <a:ext uri="{FF2B5EF4-FFF2-40B4-BE49-F238E27FC236}">
                  <a16:creationId xmlns:a16="http://schemas.microsoft.com/office/drawing/2014/main" id="{7E934549-E51C-2F4E-85F8-6D690C7CE1DF}"/>
                </a:ext>
              </a:extLst>
            </p:cNvPr>
            <p:cNvSpPr/>
            <p:nvPr/>
          </p:nvSpPr>
          <p:spPr>
            <a:xfrm>
              <a:off x="3255197" y="2566554"/>
              <a:ext cx="1737313" cy="351904"/>
            </a:xfrm>
            <a:prstGeom prst="rect">
              <a:avLst/>
            </a:prstGeom>
            <a:noFill/>
            <a:ln w="6350" cap="flat">
              <a:solidFill>
                <a:srgbClr val="C00000"/>
              </a:solidFill>
              <a:prstDash val="dash"/>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srgbClr val="464646"/>
                </a:solidFill>
                <a:effectLst/>
                <a:uLnTx/>
                <a:uFillTx/>
                <a:latin typeface="Calibri" panose="020F0502020204030204"/>
                <a:sym typeface="Helvetica"/>
              </a:endParaRPr>
            </a:p>
          </p:txBody>
        </p:sp>
      </p:grpSp>
      <p:grpSp>
        <p:nvGrpSpPr>
          <p:cNvPr id="194" name="Group 193">
            <a:extLst>
              <a:ext uri="{FF2B5EF4-FFF2-40B4-BE49-F238E27FC236}">
                <a16:creationId xmlns:a16="http://schemas.microsoft.com/office/drawing/2014/main" id="{2CFFE2AB-C090-5643-BF3F-6427572CB1AC}"/>
              </a:ext>
            </a:extLst>
          </p:cNvPr>
          <p:cNvGrpSpPr/>
          <p:nvPr/>
        </p:nvGrpSpPr>
        <p:grpSpPr>
          <a:xfrm>
            <a:off x="2535267" y="6495991"/>
            <a:ext cx="1910983" cy="351904"/>
            <a:chOff x="3254583" y="3077096"/>
            <a:chExt cx="1910983" cy="351904"/>
          </a:xfrm>
        </p:grpSpPr>
        <p:sp>
          <p:nvSpPr>
            <p:cNvPr id="195" name="Rounded Rectangle 194">
              <a:extLst>
                <a:ext uri="{FF2B5EF4-FFF2-40B4-BE49-F238E27FC236}">
                  <a16:creationId xmlns:a16="http://schemas.microsoft.com/office/drawing/2014/main" id="{9EA5E1C3-D9CD-B043-AF25-551028D60867}"/>
                </a:ext>
              </a:extLst>
            </p:cNvPr>
            <p:cNvSpPr/>
            <p:nvPr/>
          </p:nvSpPr>
          <p:spPr>
            <a:xfrm>
              <a:off x="3321552" y="3118404"/>
              <a:ext cx="1685163" cy="249714"/>
            </a:xfrm>
            <a:prstGeom prst="roundRect">
              <a:avLst/>
            </a:prstGeom>
            <a:solidFill>
              <a:srgbClr val="18DCCF"/>
            </a:solidFill>
            <a:ln w="3175"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464646"/>
                  </a:solidFill>
                  <a:effectLst/>
                  <a:uLnTx/>
                  <a:uFillTx/>
                  <a:latin typeface="Calibri" panose="020F0502020204030204"/>
                  <a:sym typeface="Helvetica"/>
                </a:rPr>
                <a:t>Professional Service for DevOps</a:t>
              </a:r>
            </a:p>
          </p:txBody>
        </p:sp>
        <p:sp>
          <p:nvSpPr>
            <p:cNvPr id="196" name="Rectangle 195">
              <a:extLst>
                <a:ext uri="{FF2B5EF4-FFF2-40B4-BE49-F238E27FC236}">
                  <a16:creationId xmlns:a16="http://schemas.microsoft.com/office/drawing/2014/main" id="{6ED7A566-A690-1C4E-84A3-23846896EEE8}"/>
                </a:ext>
              </a:extLst>
            </p:cNvPr>
            <p:cNvSpPr/>
            <p:nvPr/>
          </p:nvSpPr>
          <p:spPr>
            <a:xfrm>
              <a:off x="3254583" y="3077096"/>
              <a:ext cx="1910983" cy="351904"/>
            </a:xfrm>
            <a:prstGeom prst="rect">
              <a:avLst/>
            </a:prstGeom>
            <a:noFill/>
            <a:ln w="3175" cap="flat">
              <a:solidFill>
                <a:srgbClr val="C00000"/>
              </a:solidFill>
              <a:prstDash val="dash"/>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srgbClr val="464646"/>
                </a:solidFill>
                <a:effectLst/>
                <a:uLnTx/>
                <a:uFillTx/>
                <a:latin typeface="Calibri" panose="020F0502020204030204"/>
                <a:sym typeface="Helvetica"/>
              </a:endParaRPr>
            </a:p>
          </p:txBody>
        </p:sp>
      </p:grpSp>
      <p:sp>
        <p:nvSpPr>
          <p:cNvPr id="197" name="Rounded Rectangle 196">
            <a:extLst>
              <a:ext uri="{FF2B5EF4-FFF2-40B4-BE49-F238E27FC236}">
                <a16:creationId xmlns:a16="http://schemas.microsoft.com/office/drawing/2014/main" id="{AAD7BD7F-E6E9-0A45-B16D-CB438ADCCEC0}"/>
              </a:ext>
            </a:extLst>
          </p:cNvPr>
          <p:cNvSpPr/>
          <p:nvPr/>
        </p:nvSpPr>
        <p:spPr>
          <a:xfrm>
            <a:off x="2553045" y="5499878"/>
            <a:ext cx="1889728" cy="249714"/>
          </a:xfrm>
          <a:prstGeom prst="roundRect">
            <a:avLst/>
          </a:prstGeom>
          <a:solidFill>
            <a:srgbClr val="18DCCF"/>
          </a:solidFill>
          <a:ln w="3175"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464646"/>
                </a:solidFill>
                <a:effectLst/>
                <a:uLnTx/>
                <a:uFillTx/>
                <a:latin typeface="Calibri" panose="020F0502020204030204"/>
                <a:sym typeface="Helvetica"/>
              </a:rPr>
              <a:t>IBM Professional Service for Platform</a:t>
            </a:r>
          </a:p>
        </p:txBody>
      </p:sp>
      <p:cxnSp>
        <p:nvCxnSpPr>
          <p:cNvPr id="198" name="Straight Connector 197">
            <a:extLst>
              <a:ext uri="{FF2B5EF4-FFF2-40B4-BE49-F238E27FC236}">
                <a16:creationId xmlns:a16="http://schemas.microsoft.com/office/drawing/2014/main" id="{DBE7814A-0DA5-3244-A0F0-DFB4C242288E}"/>
              </a:ext>
            </a:extLst>
          </p:cNvPr>
          <p:cNvCxnSpPr>
            <a:cxnSpLocks/>
          </p:cNvCxnSpPr>
          <p:nvPr/>
        </p:nvCxnSpPr>
        <p:spPr>
          <a:xfrm>
            <a:off x="2172640" y="5624735"/>
            <a:ext cx="381020" cy="0"/>
          </a:xfrm>
          <a:prstGeom prst="line">
            <a:avLst/>
          </a:prstGeom>
          <a:noFill/>
          <a:ln w="9525" cap="flat" cmpd="sng" algn="ctr">
            <a:solidFill>
              <a:sysClr val="windowText" lastClr="000000">
                <a:shade val="95000"/>
                <a:satMod val="105000"/>
              </a:sysClr>
            </a:solidFill>
            <a:prstDash val="solid"/>
          </a:ln>
          <a:effectLst/>
        </p:spPr>
      </p:cxnSp>
      <p:sp>
        <p:nvSpPr>
          <p:cNvPr id="199" name="Rectangle 198">
            <a:extLst>
              <a:ext uri="{FF2B5EF4-FFF2-40B4-BE49-F238E27FC236}">
                <a16:creationId xmlns:a16="http://schemas.microsoft.com/office/drawing/2014/main" id="{B380FBF5-6281-2E40-BCFF-89B08B9FD0E3}"/>
              </a:ext>
            </a:extLst>
          </p:cNvPr>
          <p:cNvSpPr/>
          <p:nvPr/>
        </p:nvSpPr>
        <p:spPr>
          <a:xfrm>
            <a:off x="2520405" y="4848607"/>
            <a:ext cx="1889729" cy="390966"/>
          </a:xfrm>
          <a:prstGeom prst="rect">
            <a:avLst/>
          </a:prstGeom>
          <a:noFill/>
          <a:ln w="3175" cap="flat">
            <a:solidFill>
              <a:srgbClr val="C00000"/>
            </a:solidFill>
            <a:prstDash val="dash"/>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srgbClr val="464646"/>
              </a:solidFill>
              <a:effectLst/>
              <a:uLnTx/>
              <a:uFillTx/>
              <a:latin typeface="Calibri" panose="020F0502020204030204"/>
              <a:sym typeface="Helvetica"/>
            </a:endParaRPr>
          </a:p>
        </p:txBody>
      </p:sp>
      <p:sp>
        <p:nvSpPr>
          <p:cNvPr id="200" name="Rounded Rectangle 199">
            <a:extLst>
              <a:ext uri="{FF2B5EF4-FFF2-40B4-BE49-F238E27FC236}">
                <a16:creationId xmlns:a16="http://schemas.microsoft.com/office/drawing/2014/main" id="{8B2E99B0-E8CE-664D-936D-9C848037434C}"/>
              </a:ext>
            </a:extLst>
          </p:cNvPr>
          <p:cNvSpPr/>
          <p:nvPr/>
        </p:nvSpPr>
        <p:spPr>
          <a:xfrm>
            <a:off x="217867" y="5411911"/>
            <a:ext cx="1007426" cy="675362"/>
          </a:xfrm>
          <a:prstGeom prst="roundRect">
            <a:avLst/>
          </a:prstGeom>
          <a:solidFill>
            <a:srgbClr val="3399FF"/>
          </a:solidFill>
          <a:ln w="3175"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Calibri" panose="020F0502020204030204"/>
                <a:sym typeface="Helvetica"/>
              </a:rPr>
              <a:t>DevSecOps on Premise</a:t>
            </a:r>
          </a:p>
          <a:p>
            <a:pPr marL="0" marR="0" lvl="0" indent="0" defTabSz="825500" eaLnBrk="1" fontAlgn="auto" latinLnBrk="0" hangingPunct="0">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prstClr val="white"/>
              </a:solidFill>
              <a:effectLst/>
              <a:uLnTx/>
              <a:uFillTx/>
              <a:latin typeface="Calibri" panose="020F0502020204030204"/>
              <a:sym typeface="Helvetica"/>
            </a:endParaRPr>
          </a:p>
        </p:txBody>
      </p:sp>
      <p:sp>
        <p:nvSpPr>
          <p:cNvPr id="201" name="Oval 200">
            <a:extLst>
              <a:ext uri="{FF2B5EF4-FFF2-40B4-BE49-F238E27FC236}">
                <a16:creationId xmlns:a16="http://schemas.microsoft.com/office/drawing/2014/main" id="{A27769F3-EB11-AB4D-BBFA-FFCDB0707FEC}"/>
              </a:ext>
            </a:extLst>
          </p:cNvPr>
          <p:cNvSpPr/>
          <p:nvPr/>
        </p:nvSpPr>
        <p:spPr>
          <a:xfrm>
            <a:off x="83674" y="5015825"/>
            <a:ext cx="1030212" cy="339021"/>
          </a:xfrm>
          <a:prstGeom prst="ellipse">
            <a:avLst/>
          </a:prstGeom>
          <a:solidFill>
            <a:srgbClr val="99CB38">
              <a:lumMod val="50000"/>
            </a:srgbClr>
          </a:solidFill>
          <a:ln w="3175"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Calibri" panose="020F0502020204030204"/>
                <a:sym typeface="Helvetica"/>
              </a:rPr>
              <a:t>UC- 1.2</a:t>
            </a:r>
          </a:p>
        </p:txBody>
      </p:sp>
      <p:sp>
        <p:nvSpPr>
          <p:cNvPr id="202" name="TextBox 201">
            <a:extLst>
              <a:ext uri="{FF2B5EF4-FFF2-40B4-BE49-F238E27FC236}">
                <a16:creationId xmlns:a16="http://schemas.microsoft.com/office/drawing/2014/main" id="{04E43623-7ADD-A342-828A-02987C63FE27}"/>
              </a:ext>
            </a:extLst>
          </p:cNvPr>
          <p:cNvSpPr txBox="1"/>
          <p:nvPr/>
        </p:nvSpPr>
        <p:spPr>
          <a:xfrm>
            <a:off x="105278" y="1332635"/>
            <a:ext cx="1725270" cy="423193"/>
          </a:xfrm>
          <a:prstGeom prst="rect">
            <a:avLst/>
          </a:prstGeom>
          <a:noFill/>
          <a:ln w="3175" cap="flat">
            <a:noFill/>
            <a:miter lim="400000"/>
          </a:ln>
          <a:effectLst/>
          <a:sp3d/>
        </p:spPr>
        <p:txBody>
          <a:bodyPr rot="0" spcFirstLastPara="1" vertOverflow="overflow" horzOverflow="overflow" vert="horz" wrap="square" lIns="57150" tIns="57150" rIns="57150" bIns="5715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464646"/>
                </a:solidFill>
                <a:effectLst/>
                <a:uLnTx/>
                <a:uFillTx/>
                <a:latin typeface="Calibri" panose="020F0502020204030204"/>
                <a:sym typeface="Helvetica"/>
              </a:rPr>
              <a:t>With </a:t>
            </a:r>
            <a:r>
              <a:rPr kumimoji="0" lang="en-US" sz="1000" b="0" i="0" u="none" strike="noStrike" kern="0" cap="none" spc="0" normalizeH="0" baseline="0" noProof="0" dirty="0">
                <a:ln>
                  <a:noFill/>
                </a:ln>
                <a:solidFill>
                  <a:srgbClr val="464646"/>
                </a:solidFill>
                <a:effectLst/>
                <a:uLnTx/>
                <a:uFillTx/>
                <a:latin typeface="Calibri" panose="020F0502020204030204"/>
                <a:sym typeface="Helvetica"/>
              </a:rPr>
              <a:t>IBM Professional service for platform (SME Support)</a:t>
            </a:r>
          </a:p>
        </p:txBody>
      </p:sp>
      <p:sp>
        <p:nvSpPr>
          <p:cNvPr id="203" name="TextBox 202">
            <a:extLst>
              <a:ext uri="{FF2B5EF4-FFF2-40B4-BE49-F238E27FC236}">
                <a16:creationId xmlns:a16="http://schemas.microsoft.com/office/drawing/2014/main" id="{E5D0CCBA-8836-2144-97B7-FEF83A6B9DD9}"/>
              </a:ext>
            </a:extLst>
          </p:cNvPr>
          <p:cNvSpPr txBox="1"/>
          <p:nvPr/>
        </p:nvSpPr>
        <p:spPr>
          <a:xfrm>
            <a:off x="58269" y="4465906"/>
            <a:ext cx="2258740" cy="423193"/>
          </a:xfrm>
          <a:prstGeom prst="rect">
            <a:avLst/>
          </a:prstGeom>
          <a:noFill/>
          <a:ln w="3175" cap="flat">
            <a:noFill/>
            <a:miter lim="400000"/>
          </a:ln>
          <a:effectLst/>
          <a:sp3d/>
        </p:spPr>
        <p:txBody>
          <a:bodyPr rot="0" spcFirstLastPara="1" vertOverflow="overflow" horzOverflow="overflow" vert="horz" wrap="square" lIns="57150" tIns="57150" rIns="57150" bIns="5715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464646"/>
                </a:solidFill>
                <a:effectLst/>
                <a:uLnTx/>
                <a:uFillTx/>
                <a:latin typeface="Calibri" panose="020F0502020204030204"/>
                <a:sym typeface="Helvetica"/>
              </a:rPr>
              <a:t>Without </a:t>
            </a:r>
            <a:r>
              <a:rPr kumimoji="0" lang="en-US" sz="1000" b="0" i="0" u="none" strike="noStrike" kern="0" cap="none" spc="0" normalizeH="0" baseline="0" noProof="0" dirty="0">
                <a:ln>
                  <a:noFill/>
                </a:ln>
                <a:solidFill>
                  <a:srgbClr val="464646"/>
                </a:solidFill>
                <a:effectLst/>
                <a:uLnTx/>
                <a:uFillTx/>
                <a:latin typeface="Calibri" panose="020F0502020204030204"/>
                <a:sym typeface="Helvetica"/>
              </a:rPr>
              <a:t>IBM Professional service for platform (no managing pipelines)</a:t>
            </a:r>
          </a:p>
        </p:txBody>
      </p:sp>
      <p:graphicFrame>
        <p:nvGraphicFramePr>
          <p:cNvPr id="204" name="Content Placeholder 4">
            <a:extLst>
              <a:ext uri="{FF2B5EF4-FFF2-40B4-BE49-F238E27FC236}">
                <a16:creationId xmlns:a16="http://schemas.microsoft.com/office/drawing/2014/main" id="{B35A718D-5691-BF47-B1EA-78F590816D93}"/>
              </a:ext>
            </a:extLst>
          </p:cNvPr>
          <p:cNvGraphicFramePr>
            <a:graphicFrameLocks/>
          </p:cNvGraphicFramePr>
          <p:nvPr>
            <p:extLst>
              <p:ext uri="{D42A27DB-BD31-4B8C-83A1-F6EECF244321}">
                <p14:modId xmlns:p14="http://schemas.microsoft.com/office/powerpoint/2010/main" val="3118670753"/>
              </p:ext>
            </p:extLst>
          </p:nvPr>
        </p:nvGraphicFramePr>
        <p:xfrm>
          <a:off x="4613531" y="4166232"/>
          <a:ext cx="5289472" cy="2316480"/>
        </p:xfrm>
        <a:graphic>
          <a:graphicData uri="http://schemas.openxmlformats.org/drawingml/2006/table">
            <a:tbl>
              <a:tblPr firstRow="1" bandRow="1"/>
              <a:tblGrid>
                <a:gridCol w="2026420">
                  <a:extLst>
                    <a:ext uri="{9D8B030D-6E8A-4147-A177-3AD203B41FA5}">
                      <a16:colId xmlns:a16="http://schemas.microsoft.com/office/drawing/2014/main" val="3122887839"/>
                    </a:ext>
                  </a:extLst>
                </a:gridCol>
                <a:gridCol w="801858">
                  <a:extLst>
                    <a:ext uri="{9D8B030D-6E8A-4147-A177-3AD203B41FA5}">
                      <a16:colId xmlns:a16="http://schemas.microsoft.com/office/drawing/2014/main" val="2382092121"/>
                    </a:ext>
                  </a:extLst>
                </a:gridCol>
                <a:gridCol w="801859">
                  <a:extLst>
                    <a:ext uri="{9D8B030D-6E8A-4147-A177-3AD203B41FA5}">
                      <a16:colId xmlns:a16="http://schemas.microsoft.com/office/drawing/2014/main" val="3150397623"/>
                    </a:ext>
                  </a:extLst>
                </a:gridCol>
                <a:gridCol w="823420">
                  <a:extLst>
                    <a:ext uri="{9D8B030D-6E8A-4147-A177-3AD203B41FA5}">
                      <a16:colId xmlns:a16="http://schemas.microsoft.com/office/drawing/2014/main" val="2548946906"/>
                    </a:ext>
                  </a:extLst>
                </a:gridCol>
                <a:gridCol w="835915">
                  <a:extLst>
                    <a:ext uri="{9D8B030D-6E8A-4147-A177-3AD203B41FA5}">
                      <a16:colId xmlns:a16="http://schemas.microsoft.com/office/drawing/2014/main" val="3695964014"/>
                    </a:ext>
                  </a:extLst>
                </a:gridCol>
              </a:tblGrid>
              <a:tr h="218236">
                <a:tc>
                  <a:txBody>
                    <a:bodyPr/>
                    <a:lstStyle>
                      <a:lvl1pPr marL="0" algn="l" defTabSz="914363" rtl="0" eaLnBrk="1" latinLnBrk="0" hangingPunct="1">
                        <a:defRPr sz="1800" b="1" kern="1200">
                          <a:solidFill>
                            <a:schemeClr val="lt1"/>
                          </a:solidFill>
                          <a:latin typeface="HelveticaNeueLT Std"/>
                        </a:defRPr>
                      </a:lvl1pPr>
                      <a:lvl2pPr marL="457182" algn="l" defTabSz="914363" rtl="0" eaLnBrk="1" latinLnBrk="0" hangingPunct="1">
                        <a:defRPr sz="1800" b="1" kern="1200">
                          <a:solidFill>
                            <a:schemeClr val="lt1"/>
                          </a:solidFill>
                          <a:latin typeface="HelveticaNeueLT Std"/>
                        </a:defRPr>
                      </a:lvl2pPr>
                      <a:lvl3pPr marL="914363" algn="l" defTabSz="914363" rtl="0" eaLnBrk="1" latinLnBrk="0" hangingPunct="1">
                        <a:defRPr sz="1800" b="1" kern="1200">
                          <a:solidFill>
                            <a:schemeClr val="lt1"/>
                          </a:solidFill>
                          <a:latin typeface="HelveticaNeueLT Std"/>
                        </a:defRPr>
                      </a:lvl3pPr>
                      <a:lvl4pPr marL="1371545" algn="l" defTabSz="914363" rtl="0" eaLnBrk="1" latinLnBrk="0" hangingPunct="1">
                        <a:defRPr sz="1800" b="1" kern="1200">
                          <a:solidFill>
                            <a:schemeClr val="lt1"/>
                          </a:solidFill>
                          <a:latin typeface="HelveticaNeueLT Std"/>
                        </a:defRPr>
                      </a:lvl4pPr>
                      <a:lvl5pPr marL="1828727" algn="l" defTabSz="914363" rtl="0" eaLnBrk="1" latinLnBrk="0" hangingPunct="1">
                        <a:defRPr sz="1800" b="1" kern="1200">
                          <a:solidFill>
                            <a:schemeClr val="lt1"/>
                          </a:solidFill>
                          <a:latin typeface="HelveticaNeueLT Std"/>
                        </a:defRPr>
                      </a:lvl5pPr>
                      <a:lvl6pPr marL="2285909" algn="l" defTabSz="914363" rtl="0" eaLnBrk="1" latinLnBrk="0" hangingPunct="1">
                        <a:defRPr sz="1800" b="1" kern="1200">
                          <a:solidFill>
                            <a:schemeClr val="lt1"/>
                          </a:solidFill>
                          <a:latin typeface="HelveticaNeueLT Std"/>
                        </a:defRPr>
                      </a:lvl6pPr>
                      <a:lvl7pPr marL="2743090" algn="l" defTabSz="914363" rtl="0" eaLnBrk="1" latinLnBrk="0" hangingPunct="1">
                        <a:defRPr sz="1800" b="1" kern="1200">
                          <a:solidFill>
                            <a:schemeClr val="lt1"/>
                          </a:solidFill>
                          <a:latin typeface="HelveticaNeueLT Std"/>
                        </a:defRPr>
                      </a:lvl7pPr>
                      <a:lvl8pPr marL="3200272" algn="l" defTabSz="914363" rtl="0" eaLnBrk="1" latinLnBrk="0" hangingPunct="1">
                        <a:defRPr sz="1800" b="1" kern="1200">
                          <a:solidFill>
                            <a:schemeClr val="lt1"/>
                          </a:solidFill>
                          <a:latin typeface="HelveticaNeueLT Std"/>
                        </a:defRPr>
                      </a:lvl8pPr>
                      <a:lvl9pPr marL="3657454" algn="l" defTabSz="914363" rtl="0" eaLnBrk="1" latinLnBrk="0" hangingPunct="1">
                        <a:defRPr sz="1800" b="1" kern="1200">
                          <a:solidFill>
                            <a:schemeClr val="lt1"/>
                          </a:solidFill>
                          <a:latin typeface="HelveticaNeueLT Std"/>
                        </a:defRPr>
                      </a:lvl9pPr>
                    </a:lstStyle>
                    <a:p>
                      <a:r>
                        <a:rPr lang="en-US" sz="800" dirty="0">
                          <a:latin typeface="IBM Plex Sans" panose="020B0503050203000203" pitchFamily="34" charset="0"/>
                        </a:rPr>
                        <a:t>Service</a:t>
                      </a: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9CB38"/>
                    </a:solidFill>
                  </a:tcPr>
                </a:tc>
                <a:tc>
                  <a:txBody>
                    <a:bodyPr/>
                    <a:lstStyle>
                      <a:lvl1pPr marL="0" algn="l" defTabSz="914363" rtl="0" eaLnBrk="1" latinLnBrk="0" hangingPunct="1">
                        <a:defRPr sz="1800" b="1" kern="1200">
                          <a:solidFill>
                            <a:schemeClr val="lt1"/>
                          </a:solidFill>
                          <a:latin typeface="HelveticaNeueLT Std"/>
                        </a:defRPr>
                      </a:lvl1pPr>
                      <a:lvl2pPr marL="457182" algn="l" defTabSz="914363" rtl="0" eaLnBrk="1" latinLnBrk="0" hangingPunct="1">
                        <a:defRPr sz="1800" b="1" kern="1200">
                          <a:solidFill>
                            <a:schemeClr val="lt1"/>
                          </a:solidFill>
                          <a:latin typeface="HelveticaNeueLT Std"/>
                        </a:defRPr>
                      </a:lvl2pPr>
                      <a:lvl3pPr marL="914363" algn="l" defTabSz="914363" rtl="0" eaLnBrk="1" latinLnBrk="0" hangingPunct="1">
                        <a:defRPr sz="1800" b="1" kern="1200">
                          <a:solidFill>
                            <a:schemeClr val="lt1"/>
                          </a:solidFill>
                          <a:latin typeface="HelveticaNeueLT Std"/>
                        </a:defRPr>
                      </a:lvl3pPr>
                      <a:lvl4pPr marL="1371545" algn="l" defTabSz="914363" rtl="0" eaLnBrk="1" latinLnBrk="0" hangingPunct="1">
                        <a:defRPr sz="1800" b="1" kern="1200">
                          <a:solidFill>
                            <a:schemeClr val="lt1"/>
                          </a:solidFill>
                          <a:latin typeface="HelveticaNeueLT Std"/>
                        </a:defRPr>
                      </a:lvl4pPr>
                      <a:lvl5pPr marL="1828727" algn="l" defTabSz="914363" rtl="0" eaLnBrk="1" latinLnBrk="0" hangingPunct="1">
                        <a:defRPr sz="1800" b="1" kern="1200">
                          <a:solidFill>
                            <a:schemeClr val="lt1"/>
                          </a:solidFill>
                          <a:latin typeface="HelveticaNeueLT Std"/>
                        </a:defRPr>
                      </a:lvl5pPr>
                      <a:lvl6pPr marL="2285909" algn="l" defTabSz="914363" rtl="0" eaLnBrk="1" latinLnBrk="0" hangingPunct="1">
                        <a:defRPr sz="1800" b="1" kern="1200">
                          <a:solidFill>
                            <a:schemeClr val="lt1"/>
                          </a:solidFill>
                          <a:latin typeface="HelveticaNeueLT Std"/>
                        </a:defRPr>
                      </a:lvl6pPr>
                      <a:lvl7pPr marL="2743090" algn="l" defTabSz="914363" rtl="0" eaLnBrk="1" latinLnBrk="0" hangingPunct="1">
                        <a:defRPr sz="1800" b="1" kern="1200">
                          <a:solidFill>
                            <a:schemeClr val="lt1"/>
                          </a:solidFill>
                          <a:latin typeface="HelveticaNeueLT Std"/>
                        </a:defRPr>
                      </a:lvl7pPr>
                      <a:lvl8pPr marL="3200272" algn="l" defTabSz="914363" rtl="0" eaLnBrk="1" latinLnBrk="0" hangingPunct="1">
                        <a:defRPr sz="1800" b="1" kern="1200">
                          <a:solidFill>
                            <a:schemeClr val="lt1"/>
                          </a:solidFill>
                          <a:latin typeface="HelveticaNeueLT Std"/>
                        </a:defRPr>
                      </a:lvl8pPr>
                      <a:lvl9pPr marL="3657454" algn="l" defTabSz="914363" rtl="0" eaLnBrk="1" latinLnBrk="0" hangingPunct="1">
                        <a:defRPr sz="1800" b="1" kern="1200">
                          <a:solidFill>
                            <a:schemeClr val="lt1"/>
                          </a:solidFill>
                          <a:latin typeface="HelveticaNeueLT Std"/>
                        </a:defRPr>
                      </a:lvl9pPr>
                    </a:lstStyle>
                    <a:p>
                      <a:r>
                        <a:rPr lang="en-US" sz="800" dirty="0">
                          <a:latin typeface="IBM Plex Sans" panose="020B0503050203000203" pitchFamily="34" charset="0"/>
                        </a:rPr>
                        <a:t>Cost Type</a:t>
                      </a: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9CB38"/>
                    </a:solidFill>
                  </a:tcPr>
                </a:tc>
                <a:tc>
                  <a:txBody>
                    <a:bodyPr/>
                    <a:lstStyle>
                      <a:lvl1pPr marL="0" algn="l" defTabSz="914363" rtl="0" eaLnBrk="1" latinLnBrk="0" hangingPunct="1">
                        <a:defRPr sz="1800" b="1" kern="1200">
                          <a:solidFill>
                            <a:schemeClr val="lt1"/>
                          </a:solidFill>
                          <a:latin typeface="HelveticaNeueLT Std"/>
                        </a:defRPr>
                      </a:lvl1pPr>
                      <a:lvl2pPr marL="457182" algn="l" defTabSz="914363" rtl="0" eaLnBrk="1" latinLnBrk="0" hangingPunct="1">
                        <a:defRPr sz="1800" b="1" kern="1200">
                          <a:solidFill>
                            <a:schemeClr val="lt1"/>
                          </a:solidFill>
                          <a:latin typeface="HelveticaNeueLT Std"/>
                        </a:defRPr>
                      </a:lvl2pPr>
                      <a:lvl3pPr marL="914363" algn="l" defTabSz="914363" rtl="0" eaLnBrk="1" latinLnBrk="0" hangingPunct="1">
                        <a:defRPr sz="1800" b="1" kern="1200">
                          <a:solidFill>
                            <a:schemeClr val="lt1"/>
                          </a:solidFill>
                          <a:latin typeface="HelveticaNeueLT Std"/>
                        </a:defRPr>
                      </a:lvl3pPr>
                      <a:lvl4pPr marL="1371545" algn="l" defTabSz="914363" rtl="0" eaLnBrk="1" latinLnBrk="0" hangingPunct="1">
                        <a:defRPr sz="1800" b="1" kern="1200">
                          <a:solidFill>
                            <a:schemeClr val="lt1"/>
                          </a:solidFill>
                          <a:latin typeface="HelveticaNeueLT Std"/>
                        </a:defRPr>
                      </a:lvl4pPr>
                      <a:lvl5pPr marL="1828727" algn="l" defTabSz="914363" rtl="0" eaLnBrk="1" latinLnBrk="0" hangingPunct="1">
                        <a:defRPr sz="1800" b="1" kern="1200">
                          <a:solidFill>
                            <a:schemeClr val="lt1"/>
                          </a:solidFill>
                          <a:latin typeface="HelveticaNeueLT Std"/>
                        </a:defRPr>
                      </a:lvl5pPr>
                      <a:lvl6pPr marL="2285909" algn="l" defTabSz="914363" rtl="0" eaLnBrk="1" latinLnBrk="0" hangingPunct="1">
                        <a:defRPr sz="1800" b="1" kern="1200">
                          <a:solidFill>
                            <a:schemeClr val="lt1"/>
                          </a:solidFill>
                          <a:latin typeface="HelveticaNeueLT Std"/>
                        </a:defRPr>
                      </a:lvl6pPr>
                      <a:lvl7pPr marL="2743090" algn="l" defTabSz="914363" rtl="0" eaLnBrk="1" latinLnBrk="0" hangingPunct="1">
                        <a:defRPr sz="1800" b="1" kern="1200">
                          <a:solidFill>
                            <a:schemeClr val="lt1"/>
                          </a:solidFill>
                          <a:latin typeface="HelveticaNeueLT Std"/>
                        </a:defRPr>
                      </a:lvl7pPr>
                      <a:lvl8pPr marL="3200272" algn="l" defTabSz="914363" rtl="0" eaLnBrk="1" latinLnBrk="0" hangingPunct="1">
                        <a:defRPr sz="1800" b="1" kern="1200">
                          <a:solidFill>
                            <a:schemeClr val="lt1"/>
                          </a:solidFill>
                          <a:latin typeface="HelveticaNeueLT Std"/>
                        </a:defRPr>
                      </a:lvl8pPr>
                      <a:lvl9pPr marL="3657454" algn="l" defTabSz="914363" rtl="0" eaLnBrk="1" latinLnBrk="0" hangingPunct="1">
                        <a:defRPr sz="1800" b="1" kern="1200">
                          <a:solidFill>
                            <a:schemeClr val="lt1"/>
                          </a:solidFill>
                          <a:latin typeface="HelveticaNeueLT Std"/>
                        </a:defRPr>
                      </a:lvl9pPr>
                    </a:lstStyle>
                    <a:p>
                      <a:r>
                        <a:rPr lang="en-US" sz="800" dirty="0">
                          <a:latin typeface="IBM Plex Sans" panose="020B0503050203000203" pitchFamily="34" charset="0"/>
                        </a:rPr>
                        <a:t>Low Complexity</a:t>
                      </a: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9CB38"/>
                    </a:solidFill>
                  </a:tcPr>
                </a:tc>
                <a:tc>
                  <a:txBody>
                    <a:bodyPr/>
                    <a:lstStyle>
                      <a:lvl1pPr marL="0" algn="l" defTabSz="914363" rtl="0" eaLnBrk="1" latinLnBrk="0" hangingPunct="1">
                        <a:defRPr sz="1800" b="1" kern="1200">
                          <a:solidFill>
                            <a:schemeClr val="lt1"/>
                          </a:solidFill>
                          <a:latin typeface="HelveticaNeueLT Std"/>
                        </a:defRPr>
                      </a:lvl1pPr>
                      <a:lvl2pPr marL="457182" algn="l" defTabSz="914363" rtl="0" eaLnBrk="1" latinLnBrk="0" hangingPunct="1">
                        <a:defRPr sz="1800" b="1" kern="1200">
                          <a:solidFill>
                            <a:schemeClr val="lt1"/>
                          </a:solidFill>
                          <a:latin typeface="HelveticaNeueLT Std"/>
                        </a:defRPr>
                      </a:lvl2pPr>
                      <a:lvl3pPr marL="914363" algn="l" defTabSz="914363" rtl="0" eaLnBrk="1" latinLnBrk="0" hangingPunct="1">
                        <a:defRPr sz="1800" b="1" kern="1200">
                          <a:solidFill>
                            <a:schemeClr val="lt1"/>
                          </a:solidFill>
                          <a:latin typeface="HelveticaNeueLT Std"/>
                        </a:defRPr>
                      </a:lvl3pPr>
                      <a:lvl4pPr marL="1371545" algn="l" defTabSz="914363" rtl="0" eaLnBrk="1" latinLnBrk="0" hangingPunct="1">
                        <a:defRPr sz="1800" b="1" kern="1200">
                          <a:solidFill>
                            <a:schemeClr val="lt1"/>
                          </a:solidFill>
                          <a:latin typeface="HelveticaNeueLT Std"/>
                        </a:defRPr>
                      </a:lvl4pPr>
                      <a:lvl5pPr marL="1828727" algn="l" defTabSz="914363" rtl="0" eaLnBrk="1" latinLnBrk="0" hangingPunct="1">
                        <a:defRPr sz="1800" b="1" kern="1200">
                          <a:solidFill>
                            <a:schemeClr val="lt1"/>
                          </a:solidFill>
                          <a:latin typeface="HelveticaNeueLT Std"/>
                        </a:defRPr>
                      </a:lvl5pPr>
                      <a:lvl6pPr marL="2285909" algn="l" defTabSz="914363" rtl="0" eaLnBrk="1" latinLnBrk="0" hangingPunct="1">
                        <a:defRPr sz="1800" b="1" kern="1200">
                          <a:solidFill>
                            <a:schemeClr val="lt1"/>
                          </a:solidFill>
                          <a:latin typeface="HelveticaNeueLT Std"/>
                        </a:defRPr>
                      </a:lvl6pPr>
                      <a:lvl7pPr marL="2743090" algn="l" defTabSz="914363" rtl="0" eaLnBrk="1" latinLnBrk="0" hangingPunct="1">
                        <a:defRPr sz="1800" b="1" kern="1200">
                          <a:solidFill>
                            <a:schemeClr val="lt1"/>
                          </a:solidFill>
                          <a:latin typeface="HelveticaNeueLT Std"/>
                        </a:defRPr>
                      </a:lvl7pPr>
                      <a:lvl8pPr marL="3200272" algn="l" defTabSz="914363" rtl="0" eaLnBrk="1" latinLnBrk="0" hangingPunct="1">
                        <a:defRPr sz="1800" b="1" kern="1200">
                          <a:solidFill>
                            <a:schemeClr val="lt1"/>
                          </a:solidFill>
                          <a:latin typeface="HelveticaNeueLT Std"/>
                        </a:defRPr>
                      </a:lvl8pPr>
                      <a:lvl9pPr marL="3657454" algn="l" defTabSz="914363" rtl="0" eaLnBrk="1" latinLnBrk="0" hangingPunct="1">
                        <a:defRPr sz="1800" b="1" kern="1200">
                          <a:solidFill>
                            <a:schemeClr val="lt1"/>
                          </a:solidFill>
                          <a:latin typeface="HelveticaNeueLT Std"/>
                        </a:defRPr>
                      </a:lvl9pPr>
                    </a:lstStyle>
                    <a:p>
                      <a:r>
                        <a:rPr lang="en-US" sz="800" dirty="0">
                          <a:latin typeface="IBM Plex Sans" panose="020B0503050203000203" pitchFamily="34" charset="0"/>
                        </a:rPr>
                        <a:t>Medium Complexity</a:t>
                      </a:r>
                      <a:endParaRPr lang="en-US" sz="800" dirty="0"/>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9CB38"/>
                    </a:solidFill>
                  </a:tcPr>
                </a:tc>
                <a:tc>
                  <a:txBody>
                    <a:bodyPr/>
                    <a:lstStyle>
                      <a:lvl1pPr marL="0" algn="l" defTabSz="914363" rtl="0" eaLnBrk="1" latinLnBrk="0" hangingPunct="1">
                        <a:defRPr sz="1800" b="1" kern="1200">
                          <a:solidFill>
                            <a:schemeClr val="lt1"/>
                          </a:solidFill>
                          <a:latin typeface="HelveticaNeueLT Std"/>
                        </a:defRPr>
                      </a:lvl1pPr>
                      <a:lvl2pPr marL="457182" algn="l" defTabSz="914363" rtl="0" eaLnBrk="1" latinLnBrk="0" hangingPunct="1">
                        <a:defRPr sz="1800" b="1" kern="1200">
                          <a:solidFill>
                            <a:schemeClr val="lt1"/>
                          </a:solidFill>
                          <a:latin typeface="HelveticaNeueLT Std"/>
                        </a:defRPr>
                      </a:lvl2pPr>
                      <a:lvl3pPr marL="914363" algn="l" defTabSz="914363" rtl="0" eaLnBrk="1" latinLnBrk="0" hangingPunct="1">
                        <a:defRPr sz="1800" b="1" kern="1200">
                          <a:solidFill>
                            <a:schemeClr val="lt1"/>
                          </a:solidFill>
                          <a:latin typeface="HelveticaNeueLT Std"/>
                        </a:defRPr>
                      </a:lvl3pPr>
                      <a:lvl4pPr marL="1371545" algn="l" defTabSz="914363" rtl="0" eaLnBrk="1" latinLnBrk="0" hangingPunct="1">
                        <a:defRPr sz="1800" b="1" kern="1200">
                          <a:solidFill>
                            <a:schemeClr val="lt1"/>
                          </a:solidFill>
                          <a:latin typeface="HelveticaNeueLT Std"/>
                        </a:defRPr>
                      </a:lvl4pPr>
                      <a:lvl5pPr marL="1828727" algn="l" defTabSz="914363" rtl="0" eaLnBrk="1" latinLnBrk="0" hangingPunct="1">
                        <a:defRPr sz="1800" b="1" kern="1200">
                          <a:solidFill>
                            <a:schemeClr val="lt1"/>
                          </a:solidFill>
                          <a:latin typeface="HelveticaNeueLT Std"/>
                        </a:defRPr>
                      </a:lvl5pPr>
                      <a:lvl6pPr marL="2285909" algn="l" defTabSz="914363" rtl="0" eaLnBrk="1" latinLnBrk="0" hangingPunct="1">
                        <a:defRPr sz="1800" b="1" kern="1200">
                          <a:solidFill>
                            <a:schemeClr val="lt1"/>
                          </a:solidFill>
                          <a:latin typeface="HelveticaNeueLT Std"/>
                        </a:defRPr>
                      </a:lvl6pPr>
                      <a:lvl7pPr marL="2743090" algn="l" defTabSz="914363" rtl="0" eaLnBrk="1" latinLnBrk="0" hangingPunct="1">
                        <a:defRPr sz="1800" b="1" kern="1200">
                          <a:solidFill>
                            <a:schemeClr val="lt1"/>
                          </a:solidFill>
                          <a:latin typeface="HelveticaNeueLT Std"/>
                        </a:defRPr>
                      </a:lvl7pPr>
                      <a:lvl8pPr marL="3200272" algn="l" defTabSz="914363" rtl="0" eaLnBrk="1" latinLnBrk="0" hangingPunct="1">
                        <a:defRPr sz="1800" b="1" kern="1200">
                          <a:solidFill>
                            <a:schemeClr val="lt1"/>
                          </a:solidFill>
                          <a:latin typeface="HelveticaNeueLT Std"/>
                        </a:defRPr>
                      </a:lvl8pPr>
                      <a:lvl9pPr marL="3657454" algn="l" defTabSz="914363" rtl="0" eaLnBrk="1" latinLnBrk="0" hangingPunct="1">
                        <a:defRPr sz="1800" b="1" kern="1200">
                          <a:solidFill>
                            <a:schemeClr val="lt1"/>
                          </a:solidFill>
                          <a:latin typeface="HelveticaNeueLT Std"/>
                        </a:defRPr>
                      </a:lvl9pPr>
                    </a:lstStyle>
                    <a:p>
                      <a:r>
                        <a:rPr lang="en-US" sz="800" dirty="0">
                          <a:latin typeface="IBM Plex Sans" panose="020B0503050203000203" pitchFamily="34" charset="0"/>
                        </a:rPr>
                        <a:t>High Complexity</a:t>
                      </a: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9CB38"/>
                    </a:solidFill>
                  </a:tcPr>
                </a:tc>
                <a:extLst>
                  <a:ext uri="{0D108BD9-81ED-4DB2-BD59-A6C34878D82A}">
                    <a16:rowId xmlns:a16="http://schemas.microsoft.com/office/drawing/2014/main" val="1187715838"/>
                  </a:ext>
                </a:extLst>
              </a:tr>
              <a:tr h="592548">
                <a:tc>
                  <a:txBody>
                    <a:bodyPr/>
                    <a:lstStyle>
                      <a:lvl1pPr marL="0" algn="l" defTabSz="914363" rtl="0" eaLnBrk="1" latinLnBrk="0" hangingPunct="1">
                        <a:defRPr sz="1800" kern="1200">
                          <a:solidFill>
                            <a:schemeClr val="dk1"/>
                          </a:solidFill>
                          <a:latin typeface="HelveticaNeueLT Std"/>
                        </a:defRPr>
                      </a:lvl1pPr>
                      <a:lvl2pPr marL="457182" algn="l" defTabSz="914363" rtl="0" eaLnBrk="1" latinLnBrk="0" hangingPunct="1">
                        <a:defRPr sz="1800" kern="1200">
                          <a:solidFill>
                            <a:schemeClr val="dk1"/>
                          </a:solidFill>
                          <a:latin typeface="HelveticaNeueLT Std"/>
                        </a:defRPr>
                      </a:lvl2pPr>
                      <a:lvl3pPr marL="914363" algn="l" defTabSz="914363" rtl="0" eaLnBrk="1" latinLnBrk="0" hangingPunct="1">
                        <a:defRPr sz="1800" kern="1200">
                          <a:solidFill>
                            <a:schemeClr val="dk1"/>
                          </a:solidFill>
                          <a:latin typeface="HelveticaNeueLT Std"/>
                        </a:defRPr>
                      </a:lvl3pPr>
                      <a:lvl4pPr marL="1371545" algn="l" defTabSz="914363" rtl="0" eaLnBrk="1" latinLnBrk="0" hangingPunct="1">
                        <a:defRPr sz="1800" kern="1200">
                          <a:solidFill>
                            <a:schemeClr val="dk1"/>
                          </a:solidFill>
                          <a:latin typeface="HelveticaNeueLT Std"/>
                        </a:defRPr>
                      </a:lvl4pPr>
                      <a:lvl5pPr marL="1828727" algn="l" defTabSz="914363" rtl="0" eaLnBrk="1" latinLnBrk="0" hangingPunct="1">
                        <a:defRPr sz="1800" kern="1200">
                          <a:solidFill>
                            <a:schemeClr val="dk1"/>
                          </a:solidFill>
                          <a:latin typeface="HelveticaNeueLT Std"/>
                        </a:defRPr>
                      </a:lvl5pPr>
                      <a:lvl6pPr marL="2285909" algn="l" defTabSz="914363" rtl="0" eaLnBrk="1" latinLnBrk="0" hangingPunct="1">
                        <a:defRPr sz="1800" kern="1200">
                          <a:solidFill>
                            <a:schemeClr val="dk1"/>
                          </a:solidFill>
                          <a:latin typeface="HelveticaNeueLT Std"/>
                        </a:defRPr>
                      </a:lvl6pPr>
                      <a:lvl7pPr marL="2743090" algn="l" defTabSz="914363" rtl="0" eaLnBrk="1" latinLnBrk="0" hangingPunct="1">
                        <a:defRPr sz="1800" kern="1200">
                          <a:solidFill>
                            <a:schemeClr val="dk1"/>
                          </a:solidFill>
                          <a:latin typeface="HelveticaNeueLT Std"/>
                        </a:defRPr>
                      </a:lvl7pPr>
                      <a:lvl8pPr marL="3200272" algn="l" defTabSz="914363" rtl="0" eaLnBrk="1" latinLnBrk="0" hangingPunct="1">
                        <a:defRPr sz="1800" kern="1200">
                          <a:solidFill>
                            <a:schemeClr val="dk1"/>
                          </a:solidFill>
                          <a:latin typeface="HelveticaNeueLT Std"/>
                        </a:defRPr>
                      </a:lvl8pPr>
                      <a:lvl9pPr marL="3657454" algn="l" defTabSz="914363" rtl="0" eaLnBrk="1" latinLnBrk="0" hangingPunct="1">
                        <a:defRPr sz="1800" kern="1200">
                          <a:solidFill>
                            <a:schemeClr val="dk1"/>
                          </a:solidFill>
                          <a:latin typeface="HelveticaNeueLT Std"/>
                        </a:defRPr>
                      </a:lvl9pPr>
                    </a:lstStyle>
                    <a:p>
                      <a:r>
                        <a:rPr lang="en-US" sz="800" dirty="0">
                          <a:latin typeface="IBM Plex Sans" panose="020B0503050203000203" pitchFamily="34" charset="0"/>
                        </a:rPr>
                        <a:t>DevOps Engineering Transformation Services</a:t>
                      </a:r>
                    </a:p>
                    <a:p>
                      <a:pPr marL="285750" indent="-285750">
                        <a:buFont typeface="Arial" panose="020B0604020202020204" pitchFamily="34" charset="0"/>
                        <a:buChar char="•"/>
                      </a:pPr>
                      <a:r>
                        <a:rPr lang="en-US" sz="800" dirty="0">
                          <a:latin typeface="IBM Plex Sans" panose="020B0503050203000203" pitchFamily="34" charset="0"/>
                        </a:rPr>
                        <a:t>Scope includes Onboarding applications on CI/CD Pipeline and ongoing support to application teams.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dirty="0">
                          <a:latin typeface="IBM Plex Sans" panose="020B0503050203000203" pitchFamily="34" charset="0"/>
                        </a:rPr>
                        <a:t>Cost covers 10 Deployment Units.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dirty="0">
                          <a:latin typeface="IBM Plex Sans" panose="020B0503050203000203" pitchFamily="34" charset="0"/>
                        </a:rPr>
                        <a:t>Delivery of services using shared resources, no restrictions on delivery location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dirty="0">
                          <a:latin typeface="IBM Plex Sans" panose="020B0503050203000203" pitchFamily="34" charset="0"/>
                        </a:rPr>
                        <a:t>toolchain that typically include tools like Jira, Gitlab, Jenkins, Artifactory, UCD, SonarQube, JFrog Xray, OWASP Zap</a:t>
                      </a:r>
                    </a:p>
                  </a:txBody>
                  <a:tcPr marL="121920" marR="121920" marT="60960" marB="6096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CB38">
                        <a:tint val="40000"/>
                      </a:srgbClr>
                    </a:solidFill>
                  </a:tcPr>
                </a:tc>
                <a:tc>
                  <a:txBody>
                    <a:bodyPr/>
                    <a:lstStyle>
                      <a:lvl1pPr marL="0" algn="l" defTabSz="914363" rtl="0" eaLnBrk="1" latinLnBrk="0" hangingPunct="1">
                        <a:defRPr sz="1800" kern="1200">
                          <a:solidFill>
                            <a:schemeClr val="dk1"/>
                          </a:solidFill>
                          <a:latin typeface="HelveticaNeueLT Std"/>
                        </a:defRPr>
                      </a:lvl1pPr>
                      <a:lvl2pPr marL="457182" algn="l" defTabSz="914363" rtl="0" eaLnBrk="1" latinLnBrk="0" hangingPunct="1">
                        <a:defRPr sz="1800" kern="1200">
                          <a:solidFill>
                            <a:schemeClr val="dk1"/>
                          </a:solidFill>
                          <a:latin typeface="HelveticaNeueLT Std"/>
                        </a:defRPr>
                      </a:lvl2pPr>
                      <a:lvl3pPr marL="914363" algn="l" defTabSz="914363" rtl="0" eaLnBrk="1" latinLnBrk="0" hangingPunct="1">
                        <a:defRPr sz="1800" kern="1200">
                          <a:solidFill>
                            <a:schemeClr val="dk1"/>
                          </a:solidFill>
                          <a:latin typeface="HelveticaNeueLT Std"/>
                        </a:defRPr>
                      </a:lvl3pPr>
                      <a:lvl4pPr marL="1371545" algn="l" defTabSz="914363" rtl="0" eaLnBrk="1" latinLnBrk="0" hangingPunct="1">
                        <a:defRPr sz="1800" kern="1200">
                          <a:solidFill>
                            <a:schemeClr val="dk1"/>
                          </a:solidFill>
                          <a:latin typeface="HelveticaNeueLT Std"/>
                        </a:defRPr>
                      </a:lvl4pPr>
                      <a:lvl5pPr marL="1828727" algn="l" defTabSz="914363" rtl="0" eaLnBrk="1" latinLnBrk="0" hangingPunct="1">
                        <a:defRPr sz="1800" kern="1200">
                          <a:solidFill>
                            <a:schemeClr val="dk1"/>
                          </a:solidFill>
                          <a:latin typeface="HelveticaNeueLT Std"/>
                        </a:defRPr>
                      </a:lvl5pPr>
                      <a:lvl6pPr marL="2285909" algn="l" defTabSz="914363" rtl="0" eaLnBrk="1" latinLnBrk="0" hangingPunct="1">
                        <a:defRPr sz="1800" kern="1200">
                          <a:solidFill>
                            <a:schemeClr val="dk1"/>
                          </a:solidFill>
                          <a:latin typeface="HelveticaNeueLT Std"/>
                        </a:defRPr>
                      </a:lvl6pPr>
                      <a:lvl7pPr marL="2743090" algn="l" defTabSz="914363" rtl="0" eaLnBrk="1" latinLnBrk="0" hangingPunct="1">
                        <a:defRPr sz="1800" kern="1200">
                          <a:solidFill>
                            <a:schemeClr val="dk1"/>
                          </a:solidFill>
                          <a:latin typeface="HelveticaNeueLT Std"/>
                        </a:defRPr>
                      </a:lvl7pPr>
                      <a:lvl8pPr marL="3200272" algn="l" defTabSz="914363" rtl="0" eaLnBrk="1" latinLnBrk="0" hangingPunct="1">
                        <a:defRPr sz="1800" kern="1200">
                          <a:solidFill>
                            <a:schemeClr val="dk1"/>
                          </a:solidFill>
                          <a:latin typeface="HelveticaNeueLT Std"/>
                        </a:defRPr>
                      </a:lvl8pPr>
                      <a:lvl9pPr marL="3657454" algn="l" defTabSz="914363" rtl="0" eaLnBrk="1" latinLnBrk="0" hangingPunct="1">
                        <a:defRPr sz="1800" kern="1200">
                          <a:solidFill>
                            <a:schemeClr val="dk1"/>
                          </a:solidFill>
                          <a:latin typeface="HelveticaNeueLT Std"/>
                        </a:defRPr>
                      </a:lvl9pPr>
                    </a:lstStyle>
                    <a:p>
                      <a:r>
                        <a:rPr lang="en-US" sz="800" b="0" dirty="0">
                          <a:latin typeface="IBM Plex Sans" panose="020B0503050203000203" pitchFamily="34" charset="0"/>
                        </a:rPr>
                        <a:t>OTC (USD)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dirty="0">
                          <a:latin typeface="IBM Plex Sans" panose="020B0503050203000203" pitchFamily="34" charset="0"/>
                        </a:rPr>
                        <a:t>AppOps Defined Toolchain</a:t>
                      </a:r>
                    </a:p>
                  </a:txBody>
                  <a:tcPr marL="121920" marR="121920" marT="60960" marB="6096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CB38">
                        <a:tint val="40000"/>
                      </a:srgbClr>
                    </a:solidFill>
                  </a:tcPr>
                </a:tc>
                <a:tc>
                  <a:txBody>
                    <a:bodyPr/>
                    <a:lstStyle>
                      <a:lvl1pPr marL="0" algn="l" defTabSz="914363" rtl="0" eaLnBrk="1" latinLnBrk="0" hangingPunct="1">
                        <a:defRPr sz="1800" kern="1200">
                          <a:solidFill>
                            <a:schemeClr val="dk1"/>
                          </a:solidFill>
                          <a:latin typeface="HelveticaNeueLT Std"/>
                        </a:defRPr>
                      </a:lvl1pPr>
                      <a:lvl2pPr marL="457182" algn="l" defTabSz="914363" rtl="0" eaLnBrk="1" latinLnBrk="0" hangingPunct="1">
                        <a:defRPr sz="1800" kern="1200">
                          <a:solidFill>
                            <a:schemeClr val="dk1"/>
                          </a:solidFill>
                          <a:latin typeface="HelveticaNeueLT Std"/>
                        </a:defRPr>
                      </a:lvl2pPr>
                      <a:lvl3pPr marL="914363" algn="l" defTabSz="914363" rtl="0" eaLnBrk="1" latinLnBrk="0" hangingPunct="1">
                        <a:defRPr sz="1800" kern="1200">
                          <a:solidFill>
                            <a:schemeClr val="dk1"/>
                          </a:solidFill>
                          <a:latin typeface="HelveticaNeueLT Std"/>
                        </a:defRPr>
                      </a:lvl3pPr>
                      <a:lvl4pPr marL="1371545" algn="l" defTabSz="914363" rtl="0" eaLnBrk="1" latinLnBrk="0" hangingPunct="1">
                        <a:defRPr sz="1800" kern="1200">
                          <a:solidFill>
                            <a:schemeClr val="dk1"/>
                          </a:solidFill>
                          <a:latin typeface="HelveticaNeueLT Std"/>
                        </a:defRPr>
                      </a:lvl4pPr>
                      <a:lvl5pPr marL="1828727" algn="l" defTabSz="914363" rtl="0" eaLnBrk="1" latinLnBrk="0" hangingPunct="1">
                        <a:defRPr sz="1800" kern="1200">
                          <a:solidFill>
                            <a:schemeClr val="dk1"/>
                          </a:solidFill>
                          <a:latin typeface="HelveticaNeueLT Std"/>
                        </a:defRPr>
                      </a:lvl5pPr>
                      <a:lvl6pPr marL="2285909" algn="l" defTabSz="914363" rtl="0" eaLnBrk="1" latinLnBrk="0" hangingPunct="1">
                        <a:defRPr sz="1800" kern="1200">
                          <a:solidFill>
                            <a:schemeClr val="dk1"/>
                          </a:solidFill>
                          <a:latin typeface="HelveticaNeueLT Std"/>
                        </a:defRPr>
                      </a:lvl6pPr>
                      <a:lvl7pPr marL="2743090" algn="l" defTabSz="914363" rtl="0" eaLnBrk="1" latinLnBrk="0" hangingPunct="1">
                        <a:defRPr sz="1800" kern="1200">
                          <a:solidFill>
                            <a:schemeClr val="dk1"/>
                          </a:solidFill>
                          <a:latin typeface="HelveticaNeueLT Std"/>
                        </a:defRPr>
                      </a:lvl7pPr>
                      <a:lvl8pPr marL="3200272" algn="l" defTabSz="914363" rtl="0" eaLnBrk="1" latinLnBrk="0" hangingPunct="1">
                        <a:defRPr sz="1800" kern="1200">
                          <a:solidFill>
                            <a:schemeClr val="dk1"/>
                          </a:solidFill>
                          <a:latin typeface="HelveticaNeueLT Std"/>
                        </a:defRPr>
                      </a:lvl8pPr>
                      <a:lvl9pPr marL="3657454" algn="l" defTabSz="914363" rtl="0" eaLnBrk="1" latinLnBrk="0" hangingPunct="1">
                        <a:defRPr sz="1800" kern="1200">
                          <a:solidFill>
                            <a:schemeClr val="dk1"/>
                          </a:solidFill>
                          <a:latin typeface="HelveticaNeueLT Std"/>
                        </a:defRPr>
                      </a:lvl9pPr>
                    </a:lstStyle>
                    <a:p>
                      <a:r>
                        <a:rPr lang="en-US" sz="800" dirty="0">
                          <a:latin typeface="IBM Plex Sans" panose="020B0503050203000203" pitchFamily="34" charset="0"/>
                        </a:rPr>
                        <a:t>6,932</a:t>
                      </a:r>
                    </a:p>
                  </a:txBody>
                  <a:tcPr marL="121920" marR="121920" marT="60960" marB="6096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CB38">
                        <a:tint val="40000"/>
                      </a:srgbClr>
                    </a:solidFill>
                  </a:tcPr>
                </a:tc>
                <a:tc>
                  <a:txBody>
                    <a:bodyPr/>
                    <a:lstStyle>
                      <a:lvl1pPr marL="0" algn="l" defTabSz="914363" rtl="0" eaLnBrk="1" latinLnBrk="0" hangingPunct="1">
                        <a:defRPr sz="1800" kern="1200">
                          <a:solidFill>
                            <a:schemeClr val="dk1"/>
                          </a:solidFill>
                          <a:latin typeface="HelveticaNeueLT Std"/>
                        </a:defRPr>
                      </a:lvl1pPr>
                      <a:lvl2pPr marL="457182" algn="l" defTabSz="914363" rtl="0" eaLnBrk="1" latinLnBrk="0" hangingPunct="1">
                        <a:defRPr sz="1800" kern="1200">
                          <a:solidFill>
                            <a:schemeClr val="dk1"/>
                          </a:solidFill>
                          <a:latin typeface="HelveticaNeueLT Std"/>
                        </a:defRPr>
                      </a:lvl2pPr>
                      <a:lvl3pPr marL="914363" algn="l" defTabSz="914363" rtl="0" eaLnBrk="1" latinLnBrk="0" hangingPunct="1">
                        <a:defRPr sz="1800" kern="1200">
                          <a:solidFill>
                            <a:schemeClr val="dk1"/>
                          </a:solidFill>
                          <a:latin typeface="HelveticaNeueLT Std"/>
                        </a:defRPr>
                      </a:lvl3pPr>
                      <a:lvl4pPr marL="1371545" algn="l" defTabSz="914363" rtl="0" eaLnBrk="1" latinLnBrk="0" hangingPunct="1">
                        <a:defRPr sz="1800" kern="1200">
                          <a:solidFill>
                            <a:schemeClr val="dk1"/>
                          </a:solidFill>
                          <a:latin typeface="HelveticaNeueLT Std"/>
                        </a:defRPr>
                      </a:lvl4pPr>
                      <a:lvl5pPr marL="1828727" algn="l" defTabSz="914363" rtl="0" eaLnBrk="1" latinLnBrk="0" hangingPunct="1">
                        <a:defRPr sz="1800" kern="1200">
                          <a:solidFill>
                            <a:schemeClr val="dk1"/>
                          </a:solidFill>
                          <a:latin typeface="HelveticaNeueLT Std"/>
                        </a:defRPr>
                      </a:lvl5pPr>
                      <a:lvl6pPr marL="2285909" algn="l" defTabSz="914363" rtl="0" eaLnBrk="1" latinLnBrk="0" hangingPunct="1">
                        <a:defRPr sz="1800" kern="1200">
                          <a:solidFill>
                            <a:schemeClr val="dk1"/>
                          </a:solidFill>
                          <a:latin typeface="HelveticaNeueLT Std"/>
                        </a:defRPr>
                      </a:lvl6pPr>
                      <a:lvl7pPr marL="2743090" algn="l" defTabSz="914363" rtl="0" eaLnBrk="1" latinLnBrk="0" hangingPunct="1">
                        <a:defRPr sz="1800" kern="1200">
                          <a:solidFill>
                            <a:schemeClr val="dk1"/>
                          </a:solidFill>
                          <a:latin typeface="HelveticaNeueLT Std"/>
                        </a:defRPr>
                      </a:lvl7pPr>
                      <a:lvl8pPr marL="3200272" algn="l" defTabSz="914363" rtl="0" eaLnBrk="1" latinLnBrk="0" hangingPunct="1">
                        <a:defRPr sz="1800" kern="1200">
                          <a:solidFill>
                            <a:schemeClr val="dk1"/>
                          </a:solidFill>
                          <a:latin typeface="HelveticaNeueLT Std"/>
                        </a:defRPr>
                      </a:lvl8pPr>
                      <a:lvl9pPr marL="3657454" algn="l" defTabSz="914363" rtl="0" eaLnBrk="1" latinLnBrk="0" hangingPunct="1">
                        <a:defRPr sz="1800" kern="1200">
                          <a:solidFill>
                            <a:schemeClr val="dk1"/>
                          </a:solidFill>
                          <a:latin typeface="HelveticaNeueLT Std"/>
                        </a:defRPr>
                      </a:lvl9pPr>
                    </a:lstStyle>
                    <a:p>
                      <a:r>
                        <a:rPr lang="en-US" sz="800" dirty="0">
                          <a:latin typeface="IBM Plex Sans" panose="020B0503050203000203" pitchFamily="34" charset="0"/>
                        </a:rPr>
                        <a:t>10,816</a:t>
                      </a:r>
                    </a:p>
                  </a:txBody>
                  <a:tcPr marL="121920" marR="121920" marT="60960" marB="6096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CB38">
                        <a:tint val="40000"/>
                      </a:srgbClr>
                    </a:solidFill>
                  </a:tcPr>
                </a:tc>
                <a:tc>
                  <a:txBody>
                    <a:bodyPr/>
                    <a:lstStyle>
                      <a:lvl1pPr marL="0" algn="l" defTabSz="914363" rtl="0" eaLnBrk="1" latinLnBrk="0" hangingPunct="1">
                        <a:defRPr sz="1800" kern="1200">
                          <a:solidFill>
                            <a:schemeClr val="dk1"/>
                          </a:solidFill>
                          <a:latin typeface="HelveticaNeueLT Std"/>
                        </a:defRPr>
                      </a:lvl1pPr>
                      <a:lvl2pPr marL="457182" algn="l" defTabSz="914363" rtl="0" eaLnBrk="1" latinLnBrk="0" hangingPunct="1">
                        <a:defRPr sz="1800" kern="1200">
                          <a:solidFill>
                            <a:schemeClr val="dk1"/>
                          </a:solidFill>
                          <a:latin typeface="HelveticaNeueLT Std"/>
                        </a:defRPr>
                      </a:lvl2pPr>
                      <a:lvl3pPr marL="914363" algn="l" defTabSz="914363" rtl="0" eaLnBrk="1" latinLnBrk="0" hangingPunct="1">
                        <a:defRPr sz="1800" kern="1200">
                          <a:solidFill>
                            <a:schemeClr val="dk1"/>
                          </a:solidFill>
                          <a:latin typeface="HelveticaNeueLT Std"/>
                        </a:defRPr>
                      </a:lvl3pPr>
                      <a:lvl4pPr marL="1371545" algn="l" defTabSz="914363" rtl="0" eaLnBrk="1" latinLnBrk="0" hangingPunct="1">
                        <a:defRPr sz="1800" kern="1200">
                          <a:solidFill>
                            <a:schemeClr val="dk1"/>
                          </a:solidFill>
                          <a:latin typeface="HelveticaNeueLT Std"/>
                        </a:defRPr>
                      </a:lvl4pPr>
                      <a:lvl5pPr marL="1828727" algn="l" defTabSz="914363" rtl="0" eaLnBrk="1" latinLnBrk="0" hangingPunct="1">
                        <a:defRPr sz="1800" kern="1200">
                          <a:solidFill>
                            <a:schemeClr val="dk1"/>
                          </a:solidFill>
                          <a:latin typeface="HelveticaNeueLT Std"/>
                        </a:defRPr>
                      </a:lvl5pPr>
                      <a:lvl6pPr marL="2285909" algn="l" defTabSz="914363" rtl="0" eaLnBrk="1" latinLnBrk="0" hangingPunct="1">
                        <a:defRPr sz="1800" kern="1200">
                          <a:solidFill>
                            <a:schemeClr val="dk1"/>
                          </a:solidFill>
                          <a:latin typeface="HelveticaNeueLT Std"/>
                        </a:defRPr>
                      </a:lvl6pPr>
                      <a:lvl7pPr marL="2743090" algn="l" defTabSz="914363" rtl="0" eaLnBrk="1" latinLnBrk="0" hangingPunct="1">
                        <a:defRPr sz="1800" kern="1200">
                          <a:solidFill>
                            <a:schemeClr val="dk1"/>
                          </a:solidFill>
                          <a:latin typeface="HelveticaNeueLT Std"/>
                        </a:defRPr>
                      </a:lvl7pPr>
                      <a:lvl8pPr marL="3200272" algn="l" defTabSz="914363" rtl="0" eaLnBrk="1" latinLnBrk="0" hangingPunct="1">
                        <a:defRPr sz="1800" kern="1200">
                          <a:solidFill>
                            <a:schemeClr val="dk1"/>
                          </a:solidFill>
                          <a:latin typeface="HelveticaNeueLT Std"/>
                        </a:defRPr>
                      </a:lvl8pPr>
                      <a:lvl9pPr marL="3657454" algn="l" defTabSz="914363" rtl="0" eaLnBrk="1" latinLnBrk="0" hangingPunct="1">
                        <a:defRPr sz="1800" kern="1200">
                          <a:solidFill>
                            <a:schemeClr val="dk1"/>
                          </a:solidFill>
                          <a:latin typeface="HelveticaNeueLT Std"/>
                        </a:defRPr>
                      </a:lvl9pPr>
                    </a:lstStyle>
                    <a:p>
                      <a:r>
                        <a:rPr lang="en-US" sz="800" dirty="0">
                          <a:latin typeface="IBM Plex Sans" panose="020B0503050203000203" pitchFamily="34" charset="0"/>
                        </a:rPr>
                        <a:t>20,189</a:t>
                      </a:r>
                    </a:p>
                  </a:txBody>
                  <a:tcPr marL="121920" marR="121920" marT="60960" marB="6096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CB38">
                        <a:tint val="40000"/>
                      </a:srgbClr>
                    </a:solidFill>
                  </a:tcPr>
                </a:tc>
                <a:extLst>
                  <a:ext uri="{0D108BD9-81ED-4DB2-BD59-A6C34878D82A}">
                    <a16:rowId xmlns:a16="http://schemas.microsoft.com/office/drawing/2014/main" val="2152518410"/>
                  </a:ext>
                </a:extLst>
              </a:tr>
            </a:tbl>
          </a:graphicData>
        </a:graphic>
      </p:graphicFrame>
      <p:graphicFrame>
        <p:nvGraphicFramePr>
          <p:cNvPr id="205" name="Content Placeholder 4">
            <a:extLst>
              <a:ext uri="{FF2B5EF4-FFF2-40B4-BE49-F238E27FC236}">
                <a16:creationId xmlns:a16="http://schemas.microsoft.com/office/drawing/2014/main" id="{E31FC10A-04C8-8B4B-B985-B183B5036F00}"/>
              </a:ext>
            </a:extLst>
          </p:cNvPr>
          <p:cNvGraphicFramePr>
            <a:graphicFrameLocks/>
          </p:cNvGraphicFramePr>
          <p:nvPr>
            <p:extLst>
              <p:ext uri="{D42A27DB-BD31-4B8C-83A1-F6EECF244321}">
                <p14:modId xmlns:p14="http://schemas.microsoft.com/office/powerpoint/2010/main" val="3485624697"/>
              </p:ext>
            </p:extLst>
          </p:nvPr>
        </p:nvGraphicFramePr>
        <p:xfrm>
          <a:off x="4570197" y="1064693"/>
          <a:ext cx="5332804" cy="2573765"/>
        </p:xfrm>
        <a:graphic>
          <a:graphicData uri="http://schemas.openxmlformats.org/drawingml/2006/table">
            <a:tbl>
              <a:tblPr firstRow="1" bandRow="1"/>
              <a:tblGrid>
                <a:gridCol w="2102228">
                  <a:extLst>
                    <a:ext uri="{9D8B030D-6E8A-4147-A177-3AD203B41FA5}">
                      <a16:colId xmlns:a16="http://schemas.microsoft.com/office/drawing/2014/main" val="3122887839"/>
                    </a:ext>
                  </a:extLst>
                </a:gridCol>
                <a:gridCol w="877444">
                  <a:extLst>
                    <a:ext uri="{9D8B030D-6E8A-4147-A177-3AD203B41FA5}">
                      <a16:colId xmlns:a16="http://schemas.microsoft.com/office/drawing/2014/main" val="2382092121"/>
                    </a:ext>
                  </a:extLst>
                </a:gridCol>
                <a:gridCol w="779951">
                  <a:extLst>
                    <a:ext uri="{9D8B030D-6E8A-4147-A177-3AD203B41FA5}">
                      <a16:colId xmlns:a16="http://schemas.microsoft.com/office/drawing/2014/main" val="3150397623"/>
                    </a:ext>
                  </a:extLst>
                </a:gridCol>
                <a:gridCol w="779951">
                  <a:extLst>
                    <a:ext uri="{9D8B030D-6E8A-4147-A177-3AD203B41FA5}">
                      <a16:colId xmlns:a16="http://schemas.microsoft.com/office/drawing/2014/main" val="122471044"/>
                    </a:ext>
                  </a:extLst>
                </a:gridCol>
                <a:gridCol w="793230">
                  <a:extLst>
                    <a:ext uri="{9D8B030D-6E8A-4147-A177-3AD203B41FA5}">
                      <a16:colId xmlns:a16="http://schemas.microsoft.com/office/drawing/2014/main" val="132684991"/>
                    </a:ext>
                  </a:extLst>
                </a:gridCol>
              </a:tblGrid>
              <a:tr h="486512">
                <a:tc>
                  <a:txBody>
                    <a:bodyPr/>
                    <a:lstStyle>
                      <a:lvl1pPr marL="0" algn="l" defTabSz="914363" rtl="0" eaLnBrk="1" latinLnBrk="0" hangingPunct="1">
                        <a:defRPr sz="1800" b="1" kern="1200">
                          <a:solidFill>
                            <a:schemeClr val="lt1"/>
                          </a:solidFill>
                          <a:latin typeface="HelveticaNeueLT Std"/>
                        </a:defRPr>
                      </a:lvl1pPr>
                      <a:lvl2pPr marL="457182" algn="l" defTabSz="914363" rtl="0" eaLnBrk="1" latinLnBrk="0" hangingPunct="1">
                        <a:defRPr sz="1800" b="1" kern="1200">
                          <a:solidFill>
                            <a:schemeClr val="lt1"/>
                          </a:solidFill>
                          <a:latin typeface="HelveticaNeueLT Std"/>
                        </a:defRPr>
                      </a:lvl2pPr>
                      <a:lvl3pPr marL="914363" algn="l" defTabSz="914363" rtl="0" eaLnBrk="1" latinLnBrk="0" hangingPunct="1">
                        <a:defRPr sz="1800" b="1" kern="1200">
                          <a:solidFill>
                            <a:schemeClr val="lt1"/>
                          </a:solidFill>
                          <a:latin typeface="HelveticaNeueLT Std"/>
                        </a:defRPr>
                      </a:lvl3pPr>
                      <a:lvl4pPr marL="1371545" algn="l" defTabSz="914363" rtl="0" eaLnBrk="1" latinLnBrk="0" hangingPunct="1">
                        <a:defRPr sz="1800" b="1" kern="1200">
                          <a:solidFill>
                            <a:schemeClr val="lt1"/>
                          </a:solidFill>
                          <a:latin typeface="HelveticaNeueLT Std"/>
                        </a:defRPr>
                      </a:lvl4pPr>
                      <a:lvl5pPr marL="1828727" algn="l" defTabSz="914363" rtl="0" eaLnBrk="1" latinLnBrk="0" hangingPunct="1">
                        <a:defRPr sz="1800" b="1" kern="1200">
                          <a:solidFill>
                            <a:schemeClr val="lt1"/>
                          </a:solidFill>
                          <a:latin typeface="HelveticaNeueLT Std"/>
                        </a:defRPr>
                      </a:lvl5pPr>
                      <a:lvl6pPr marL="2285909" algn="l" defTabSz="914363" rtl="0" eaLnBrk="1" latinLnBrk="0" hangingPunct="1">
                        <a:defRPr sz="1800" b="1" kern="1200">
                          <a:solidFill>
                            <a:schemeClr val="lt1"/>
                          </a:solidFill>
                          <a:latin typeface="HelveticaNeueLT Std"/>
                        </a:defRPr>
                      </a:lvl6pPr>
                      <a:lvl7pPr marL="2743090" algn="l" defTabSz="914363" rtl="0" eaLnBrk="1" latinLnBrk="0" hangingPunct="1">
                        <a:defRPr sz="1800" b="1" kern="1200">
                          <a:solidFill>
                            <a:schemeClr val="lt1"/>
                          </a:solidFill>
                          <a:latin typeface="HelveticaNeueLT Std"/>
                        </a:defRPr>
                      </a:lvl7pPr>
                      <a:lvl8pPr marL="3200272" algn="l" defTabSz="914363" rtl="0" eaLnBrk="1" latinLnBrk="0" hangingPunct="1">
                        <a:defRPr sz="1800" b="1" kern="1200">
                          <a:solidFill>
                            <a:schemeClr val="lt1"/>
                          </a:solidFill>
                          <a:latin typeface="HelveticaNeueLT Std"/>
                        </a:defRPr>
                      </a:lvl8pPr>
                      <a:lvl9pPr marL="3657454" algn="l" defTabSz="914363" rtl="0" eaLnBrk="1" latinLnBrk="0" hangingPunct="1">
                        <a:defRPr sz="1800" b="1" kern="1200">
                          <a:solidFill>
                            <a:schemeClr val="lt1"/>
                          </a:solidFill>
                          <a:latin typeface="HelveticaNeueLT Std"/>
                        </a:defRPr>
                      </a:lvl9pPr>
                    </a:lstStyle>
                    <a:p>
                      <a:r>
                        <a:rPr lang="en-US" sz="800" dirty="0">
                          <a:latin typeface="IBM Plex Sans" panose="020B0503050203000203" pitchFamily="34" charset="0"/>
                        </a:rPr>
                        <a:t>Service</a:t>
                      </a: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9CB38"/>
                    </a:solidFill>
                  </a:tcPr>
                </a:tc>
                <a:tc>
                  <a:txBody>
                    <a:bodyPr/>
                    <a:lstStyle>
                      <a:lvl1pPr marL="0" algn="l" defTabSz="914363" rtl="0" eaLnBrk="1" latinLnBrk="0" hangingPunct="1">
                        <a:defRPr sz="1800" b="1" kern="1200">
                          <a:solidFill>
                            <a:schemeClr val="lt1"/>
                          </a:solidFill>
                          <a:latin typeface="HelveticaNeueLT Std"/>
                        </a:defRPr>
                      </a:lvl1pPr>
                      <a:lvl2pPr marL="457182" algn="l" defTabSz="914363" rtl="0" eaLnBrk="1" latinLnBrk="0" hangingPunct="1">
                        <a:defRPr sz="1800" b="1" kern="1200">
                          <a:solidFill>
                            <a:schemeClr val="lt1"/>
                          </a:solidFill>
                          <a:latin typeface="HelveticaNeueLT Std"/>
                        </a:defRPr>
                      </a:lvl2pPr>
                      <a:lvl3pPr marL="914363" algn="l" defTabSz="914363" rtl="0" eaLnBrk="1" latinLnBrk="0" hangingPunct="1">
                        <a:defRPr sz="1800" b="1" kern="1200">
                          <a:solidFill>
                            <a:schemeClr val="lt1"/>
                          </a:solidFill>
                          <a:latin typeface="HelveticaNeueLT Std"/>
                        </a:defRPr>
                      </a:lvl3pPr>
                      <a:lvl4pPr marL="1371545" algn="l" defTabSz="914363" rtl="0" eaLnBrk="1" latinLnBrk="0" hangingPunct="1">
                        <a:defRPr sz="1800" b="1" kern="1200">
                          <a:solidFill>
                            <a:schemeClr val="lt1"/>
                          </a:solidFill>
                          <a:latin typeface="HelveticaNeueLT Std"/>
                        </a:defRPr>
                      </a:lvl4pPr>
                      <a:lvl5pPr marL="1828727" algn="l" defTabSz="914363" rtl="0" eaLnBrk="1" latinLnBrk="0" hangingPunct="1">
                        <a:defRPr sz="1800" b="1" kern="1200">
                          <a:solidFill>
                            <a:schemeClr val="lt1"/>
                          </a:solidFill>
                          <a:latin typeface="HelveticaNeueLT Std"/>
                        </a:defRPr>
                      </a:lvl5pPr>
                      <a:lvl6pPr marL="2285909" algn="l" defTabSz="914363" rtl="0" eaLnBrk="1" latinLnBrk="0" hangingPunct="1">
                        <a:defRPr sz="1800" b="1" kern="1200">
                          <a:solidFill>
                            <a:schemeClr val="lt1"/>
                          </a:solidFill>
                          <a:latin typeface="HelveticaNeueLT Std"/>
                        </a:defRPr>
                      </a:lvl6pPr>
                      <a:lvl7pPr marL="2743090" algn="l" defTabSz="914363" rtl="0" eaLnBrk="1" latinLnBrk="0" hangingPunct="1">
                        <a:defRPr sz="1800" b="1" kern="1200">
                          <a:solidFill>
                            <a:schemeClr val="lt1"/>
                          </a:solidFill>
                          <a:latin typeface="HelveticaNeueLT Std"/>
                        </a:defRPr>
                      </a:lvl7pPr>
                      <a:lvl8pPr marL="3200272" algn="l" defTabSz="914363" rtl="0" eaLnBrk="1" latinLnBrk="0" hangingPunct="1">
                        <a:defRPr sz="1800" b="1" kern="1200">
                          <a:solidFill>
                            <a:schemeClr val="lt1"/>
                          </a:solidFill>
                          <a:latin typeface="HelveticaNeueLT Std"/>
                        </a:defRPr>
                      </a:lvl8pPr>
                      <a:lvl9pPr marL="3657454" algn="l" defTabSz="914363" rtl="0" eaLnBrk="1" latinLnBrk="0" hangingPunct="1">
                        <a:defRPr sz="1800" b="1" kern="1200">
                          <a:solidFill>
                            <a:schemeClr val="lt1"/>
                          </a:solidFill>
                          <a:latin typeface="HelveticaNeueLT Std"/>
                        </a:defRPr>
                      </a:lvl9pPr>
                    </a:lstStyle>
                    <a:p>
                      <a:r>
                        <a:rPr lang="en-US" sz="800" dirty="0">
                          <a:latin typeface="IBM Plex Sans" panose="020B0503050203000203" pitchFamily="34" charset="0"/>
                        </a:rPr>
                        <a:t>Cost Type</a:t>
                      </a: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9CB38"/>
                    </a:solidFill>
                  </a:tcPr>
                </a:tc>
                <a:tc>
                  <a:txBody>
                    <a:bodyPr/>
                    <a:lstStyle>
                      <a:lvl1pPr marL="0" algn="l" defTabSz="914363" rtl="0" eaLnBrk="1" latinLnBrk="0" hangingPunct="1">
                        <a:defRPr sz="1800" b="1" kern="1200">
                          <a:solidFill>
                            <a:schemeClr val="lt1"/>
                          </a:solidFill>
                          <a:latin typeface="HelveticaNeueLT Std"/>
                        </a:defRPr>
                      </a:lvl1pPr>
                      <a:lvl2pPr marL="457182" algn="l" defTabSz="914363" rtl="0" eaLnBrk="1" latinLnBrk="0" hangingPunct="1">
                        <a:defRPr sz="1800" b="1" kern="1200">
                          <a:solidFill>
                            <a:schemeClr val="lt1"/>
                          </a:solidFill>
                          <a:latin typeface="HelveticaNeueLT Std"/>
                        </a:defRPr>
                      </a:lvl2pPr>
                      <a:lvl3pPr marL="914363" algn="l" defTabSz="914363" rtl="0" eaLnBrk="1" latinLnBrk="0" hangingPunct="1">
                        <a:defRPr sz="1800" b="1" kern="1200">
                          <a:solidFill>
                            <a:schemeClr val="lt1"/>
                          </a:solidFill>
                          <a:latin typeface="HelveticaNeueLT Std"/>
                        </a:defRPr>
                      </a:lvl3pPr>
                      <a:lvl4pPr marL="1371545" algn="l" defTabSz="914363" rtl="0" eaLnBrk="1" latinLnBrk="0" hangingPunct="1">
                        <a:defRPr sz="1800" b="1" kern="1200">
                          <a:solidFill>
                            <a:schemeClr val="lt1"/>
                          </a:solidFill>
                          <a:latin typeface="HelveticaNeueLT Std"/>
                        </a:defRPr>
                      </a:lvl4pPr>
                      <a:lvl5pPr marL="1828727" algn="l" defTabSz="914363" rtl="0" eaLnBrk="1" latinLnBrk="0" hangingPunct="1">
                        <a:defRPr sz="1800" b="1" kern="1200">
                          <a:solidFill>
                            <a:schemeClr val="lt1"/>
                          </a:solidFill>
                          <a:latin typeface="HelveticaNeueLT Std"/>
                        </a:defRPr>
                      </a:lvl5pPr>
                      <a:lvl6pPr marL="2285909" algn="l" defTabSz="914363" rtl="0" eaLnBrk="1" latinLnBrk="0" hangingPunct="1">
                        <a:defRPr sz="1800" b="1" kern="1200">
                          <a:solidFill>
                            <a:schemeClr val="lt1"/>
                          </a:solidFill>
                          <a:latin typeface="HelveticaNeueLT Std"/>
                        </a:defRPr>
                      </a:lvl6pPr>
                      <a:lvl7pPr marL="2743090" algn="l" defTabSz="914363" rtl="0" eaLnBrk="1" latinLnBrk="0" hangingPunct="1">
                        <a:defRPr sz="1800" b="1" kern="1200">
                          <a:solidFill>
                            <a:schemeClr val="lt1"/>
                          </a:solidFill>
                          <a:latin typeface="HelveticaNeueLT Std"/>
                        </a:defRPr>
                      </a:lvl7pPr>
                      <a:lvl8pPr marL="3200272" algn="l" defTabSz="914363" rtl="0" eaLnBrk="1" latinLnBrk="0" hangingPunct="1">
                        <a:defRPr sz="1800" b="1" kern="1200">
                          <a:solidFill>
                            <a:schemeClr val="lt1"/>
                          </a:solidFill>
                          <a:latin typeface="HelveticaNeueLT Std"/>
                        </a:defRPr>
                      </a:lvl8pPr>
                      <a:lvl9pPr marL="3657454" algn="l" defTabSz="914363" rtl="0" eaLnBrk="1" latinLnBrk="0" hangingPunct="1">
                        <a:defRPr sz="1800" b="1" kern="1200">
                          <a:solidFill>
                            <a:schemeClr val="lt1"/>
                          </a:solidFill>
                          <a:latin typeface="HelveticaNeueLT Std"/>
                        </a:defRPr>
                      </a:lvl9pPr>
                    </a:lstStyle>
                    <a:p>
                      <a:r>
                        <a:rPr lang="en-US" sz="800" dirty="0">
                          <a:latin typeface="IBM Plex Sans" panose="020B0503050203000203" pitchFamily="34" charset="0"/>
                        </a:rPr>
                        <a:t>Low Complexity</a:t>
                      </a: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9CB38"/>
                    </a:solidFill>
                  </a:tcPr>
                </a:tc>
                <a:tc>
                  <a:txBody>
                    <a:bodyPr/>
                    <a:lstStyle>
                      <a:lvl1pPr marL="0" algn="l" defTabSz="914363" rtl="0" eaLnBrk="1" latinLnBrk="0" hangingPunct="1">
                        <a:defRPr sz="1800" b="1" kern="1200">
                          <a:solidFill>
                            <a:schemeClr val="lt1"/>
                          </a:solidFill>
                          <a:latin typeface="HelveticaNeueLT Std"/>
                        </a:defRPr>
                      </a:lvl1pPr>
                      <a:lvl2pPr marL="457182" algn="l" defTabSz="914363" rtl="0" eaLnBrk="1" latinLnBrk="0" hangingPunct="1">
                        <a:defRPr sz="1800" b="1" kern="1200">
                          <a:solidFill>
                            <a:schemeClr val="lt1"/>
                          </a:solidFill>
                          <a:latin typeface="HelveticaNeueLT Std"/>
                        </a:defRPr>
                      </a:lvl2pPr>
                      <a:lvl3pPr marL="914363" algn="l" defTabSz="914363" rtl="0" eaLnBrk="1" latinLnBrk="0" hangingPunct="1">
                        <a:defRPr sz="1800" b="1" kern="1200">
                          <a:solidFill>
                            <a:schemeClr val="lt1"/>
                          </a:solidFill>
                          <a:latin typeface="HelveticaNeueLT Std"/>
                        </a:defRPr>
                      </a:lvl3pPr>
                      <a:lvl4pPr marL="1371545" algn="l" defTabSz="914363" rtl="0" eaLnBrk="1" latinLnBrk="0" hangingPunct="1">
                        <a:defRPr sz="1800" b="1" kern="1200">
                          <a:solidFill>
                            <a:schemeClr val="lt1"/>
                          </a:solidFill>
                          <a:latin typeface="HelveticaNeueLT Std"/>
                        </a:defRPr>
                      </a:lvl4pPr>
                      <a:lvl5pPr marL="1828727" algn="l" defTabSz="914363" rtl="0" eaLnBrk="1" latinLnBrk="0" hangingPunct="1">
                        <a:defRPr sz="1800" b="1" kern="1200">
                          <a:solidFill>
                            <a:schemeClr val="lt1"/>
                          </a:solidFill>
                          <a:latin typeface="HelveticaNeueLT Std"/>
                        </a:defRPr>
                      </a:lvl5pPr>
                      <a:lvl6pPr marL="2285909" algn="l" defTabSz="914363" rtl="0" eaLnBrk="1" latinLnBrk="0" hangingPunct="1">
                        <a:defRPr sz="1800" b="1" kern="1200">
                          <a:solidFill>
                            <a:schemeClr val="lt1"/>
                          </a:solidFill>
                          <a:latin typeface="HelveticaNeueLT Std"/>
                        </a:defRPr>
                      </a:lvl6pPr>
                      <a:lvl7pPr marL="2743090" algn="l" defTabSz="914363" rtl="0" eaLnBrk="1" latinLnBrk="0" hangingPunct="1">
                        <a:defRPr sz="1800" b="1" kern="1200">
                          <a:solidFill>
                            <a:schemeClr val="lt1"/>
                          </a:solidFill>
                          <a:latin typeface="HelveticaNeueLT Std"/>
                        </a:defRPr>
                      </a:lvl7pPr>
                      <a:lvl8pPr marL="3200272" algn="l" defTabSz="914363" rtl="0" eaLnBrk="1" latinLnBrk="0" hangingPunct="1">
                        <a:defRPr sz="1800" b="1" kern="1200">
                          <a:solidFill>
                            <a:schemeClr val="lt1"/>
                          </a:solidFill>
                          <a:latin typeface="HelveticaNeueLT Std"/>
                        </a:defRPr>
                      </a:lvl8pPr>
                      <a:lvl9pPr marL="3657454" algn="l" defTabSz="914363" rtl="0" eaLnBrk="1" latinLnBrk="0" hangingPunct="1">
                        <a:defRPr sz="1800" b="1" kern="1200">
                          <a:solidFill>
                            <a:schemeClr val="lt1"/>
                          </a:solidFill>
                          <a:latin typeface="HelveticaNeueLT Std"/>
                        </a:defRPr>
                      </a:lvl9pPr>
                    </a:lstStyle>
                    <a:p>
                      <a:r>
                        <a:rPr lang="en-US" sz="800" dirty="0">
                          <a:latin typeface="IBM Plex Sans" panose="020B0503050203000203" pitchFamily="34" charset="0"/>
                        </a:rPr>
                        <a:t>Medium Complexity</a:t>
                      </a: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9CB38"/>
                    </a:solidFill>
                  </a:tcPr>
                </a:tc>
                <a:tc>
                  <a:txBody>
                    <a:bodyPr/>
                    <a:lstStyle>
                      <a:lvl1pPr marL="0" algn="l" defTabSz="914363" rtl="0" eaLnBrk="1" latinLnBrk="0" hangingPunct="1">
                        <a:defRPr sz="1800" b="1" kern="1200">
                          <a:solidFill>
                            <a:schemeClr val="lt1"/>
                          </a:solidFill>
                          <a:latin typeface="HelveticaNeueLT Std"/>
                        </a:defRPr>
                      </a:lvl1pPr>
                      <a:lvl2pPr marL="457182" algn="l" defTabSz="914363" rtl="0" eaLnBrk="1" latinLnBrk="0" hangingPunct="1">
                        <a:defRPr sz="1800" b="1" kern="1200">
                          <a:solidFill>
                            <a:schemeClr val="lt1"/>
                          </a:solidFill>
                          <a:latin typeface="HelveticaNeueLT Std"/>
                        </a:defRPr>
                      </a:lvl2pPr>
                      <a:lvl3pPr marL="914363" algn="l" defTabSz="914363" rtl="0" eaLnBrk="1" latinLnBrk="0" hangingPunct="1">
                        <a:defRPr sz="1800" b="1" kern="1200">
                          <a:solidFill>
                            <a:schemeClr val="lt1"/>
                          </a:solidFill>
                          <a:latin typeface="HelveticaNeueLT Std"/>
                        </a:defRPr>
                      </a:lvl3pPr>
                      <a:lvl4pPr marL="1371545" algn="l" defTabSz="914363" rtl="0" eaLnBrk="1" latinLnBrk="0" hangingPunct="1">
                        <a:defRPr sz="1800" b="1" kern="1200">
                          <a:solidFill>
                            <a:schemeClr val="lt1"/>
                          </a:solidFill>
                          <a:latin typeface="HelveticaNeueLT Std"/>
                        </a:defRPr>
                      </a:lvl4pPr>
                      <a:lvl5pPr marL="1828727" algn="l" defTabSz="914363" rtl="0" eaLnBrk="1" latinLnBrk="0" hangingPunct="1">
                        <a:defRPr sz="1800" b="1" kern="1200">
                          <a:solidFill>
                            <a:schemeClr val="lt1"/>
                          </a:solidFill>
                          <a:latin typeface="HelveticaNeueLT Std"/>
                        </a:defRPr>
                      </a:lvl5pPr>
                      <a:lvl6pPr marL="2285909" algn="l" defTabSz="914363" rtl="0" eaLnBrk="1" latinLnBrk="0" hangingPunct="1">
                        <a:defRPr sz="1800" b="1" kern="1200">
                          <a:solidFill>
                            <a:schemeClr val="lt1"/>
                          </a:solidFill>
                          <a:latin typeface="HelveticaNeueLT Std"/>
                        </a:defRPr>
                      </a:lvl6pPr>
                      <a:lvl7pPr marL="2743090" algn="l" defTabSz="914363" rtl="0" eaLnBrk="1" latinLnBrk="0" hangingPunct="1">
                        <a:defRPr sz="1800" b="1" kern="1200">
                          <a:solidFill>
                            <a:schemeClr val="lt1"/>
                          </a:solidFill>
                          <a:latin typeface="HelveticaNeueLT Std"/>
                        </a:defRPr>
                      </a:lvl7pPr>
                      <a:lvl8pPr marL="3200272" algn="l" defTabSz="914363" rtl="0" eaLnBrk="1" latinLnBrk="0" hangingPunct="1">
                        <a:defRPr sz="1800" b="1" kern="1200">
                          <a:solidFill>
                            <a:schemeClr val="lt1"/>
                          </a:solidFill>
                          <a:latin typeface="HelveticaNeueLT Std"/>
                        </a:defRPr>
                      </a:lvl8pPr>
                      <a:lvl9pPr marL="3657454" algn="l" defTabSz="914363" rtl="0" eaLnBrk="1" latinLnBrk="0" hangingPunct="1">
                        <a:defRPr sz="1800" b="1" kern="1200">
                          <a:solidFill>
                            <a:schemeClr val="lt1"/>
                          </a:solidFill>
                          <a:latin typeface="HelveticaNeueLT Std"/>
                        </a:defRPr>
                      </a:lvl9pPr>
                    </a:lstStyle>
                    <a:p>
                      <a:r>
                        <a:rPr lang="en-US" sz="800" dirty="0">
                          <a:latin typeface="IBM Plex Sans" panose="020B0503050203000203" pitchFamily="34" charset="0"/>
                        </a:rPr>
                        <a:t>High Complexity</a:t>
                      </a: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9CB38"/>
                    </a:solidFill>
                  </a:tcPr>
                </a:tc>
                <a:extLst>
                  <a:ext uri="{0D108BD9-81ED-4DB2-BD59-A6C34878D82A}">
                    <a16:rowId xmlns:a16="http://schemas.microsoft.com/office/drawing/2014/main" val="1187715838"/>
                  </a:ext>
                </a:extLst>
              </a:tr>
              <a:tr h="856601">
                <a:tc rowSpan="2">
                  <a:txBody>
                    <a:bodyPr/>
                    <a:lstStyle>
                      <a:lvl1pPr marL="0" algn="l" defTabSz="914363" rtl="0" eaLnBrk="1" latinLnBrk="0" hangingPunct="1">
                        <a:defRPr sz="1800" kern="1200">
                          <a:solidFill>
                            <a:schemeClr val="dk1"/>
                          </a:solidFill>
                          <a:latin typeface="HelveticaNeueLT Std"/>
                        </a:defRPr>
                      </a:lvl1pPr>
                      <a:lvl2pPr marL="457182" algn="l" defTabSz="914363" rtl="0" eaLnBrk="1" latinLnBrk="0" hangingPunct="1">
                        <a:defRPr sz="1800" kern="1200">
                          <a:solidFill>
                            <a:schemeClr val="dk1"/>
                          </a:solidFill>
                          <a:latin typeface="HelveticaNeueLT Std"/>
                        </a:defRPr>
                      </a:lvl2pPr>
                      <a:lvl3pPr marL="914363" algn="l" defTabSz="914363" rtl="0" eaLnBrk="1" latinLnBrk="0" hangingPunct="1">
                        <a:defRPr sz="1800" kern="1200">
                          <a:solidFill>
                            <a:schemeClr val="dk1"/>
                          </a:solidFill>
                          <a:latin typeface="HelveticaNeueLT Std"/>
                        </a:defRPr>
                      </a:lvl3pPr>
                      <a:lvl4pPr marL="1371545" algn="l" defTabSz="914363" rtl="0" eaLnBrk="1" latinLnBrk="0" hangingPunct="1">
                        <a:defRPr sz="1800" kern="1200">
                          <a:solidFill>
                            <a:schemeClr val="dk1"/>
                          </a:solidFill>
                          <a:latin typeface="HelveticaNeueLT Std"/>
                        </a:defRPr>
                      </a:lvl4pPr>
                      <a:lvl5pPr marL="1828727" algn="l" defTabSz="914363" rtl="0" eaLnBrk="1" latinLnBrk="0" hangingPunct="1">
                        <a:defRPr sz="1800" kern="1200">
                          <a:solidFill>
                            <a:schemeClr val="dk1"/>
                          </a:solidFill>
                          <a:latin typeface="HelveticaNeueLT Std"/>
                        </a:defRPr>
                      </a:lvl5pPr>
                      <a:lvl6pPr marL="2285909" algn="l" defTabSz="914363" rtl="0" eaLnBrk="1" latinLnBrk="0" hangingPunct="1">
                        <a:defRPr sz="1800" kern="1200">
                          <a:solidFill>
                            <a:schemeClr val="dk1"/>
                          </a:solidFill>
                          <a:latin typeface="HelveticaNeueLT Std"/>
                        </a:defRPr>
                      </a:lvl6pPr>
                      <a:lvl7pPr marL="2743090" algn="l" defTabSz="914363" rtl="0" eaLnBrk="1" latinLnBrk="0" hangingPunct="1">
                        <a:defRPr sz="1800" kern="1200">
                          <a:solidFill>
                            <a:schemeClr val="dk1"/>
                          </a:solidFill>
                          <a:latin typeface="HelveticaNeueLT Std"/>
                        </a:defRPr>
                      </a:lvl7pPr>
                      <a:lvl8pPr marL="3200272" algn="l" defTabSz="914363" rtl="0" eaLnBrk="1" latinLnBrk="0" hangingPunct="1">
                        <a:defRPr sz="1800" kern="1200">
                          <a:solidFill>
                            <a:schemeClr val="dk1"/>
                          </a:solidFill>
                          <a:latin typeface="HelveticaNeueLT Std"/>
                        </a:defRPr>
                      </a:lvl8pPr>
                      <a:lvl9pPr marL="3657454" algn="l" defTabSz="914363" rtl="0" eaLnBrk="1" latinLnBrk="0" hangingPunct="1">
                        <a:defRPr sz="1800" kern="1200">
                          <a:solidFill>
                            <a:schemeClr val="dk1"/>
                          </a:solidFill>
                          <a:latin typeface="HelveticaNeueLT Std"/>
                        </a:defRPr>
                      </a:lvl9pPr>
                    </a:lstStyle>
                    <a:p>
                      <a:r>
                        <a:rPr lang="en-US" sz="800" dirty="0">
                          <a:latin typeface="IBM Plex Sans" panose="020B0503050203000203" pitchFamily="34" charset="0"/>
                        </a:rPr>
                        <a:t>DevOps Engineering Transformation services</a:t>
                      </a:r>
                    </a:p>
                    <a:p>
                      <a:pPr marL="285750" indent="-285750">
                        <a:buFont typeface="Arial" panose="020B0604020202020204" pitchFamily="34" charset="0"/>
                        <a:buChar char="•"/>
                      </a:pPr>
                      <a:r>
                        <a:rPr lang="en-US" sz="800" dirty="0">
                          <a:latin typeface="IBM Plex Sans" panose="020B0503050203000203" pitchFamily="34" charset="0"/>
                        </a:rPr>
                        <a:t>Scope includes Onboarding applications on CI/CD Pipeline and ongoing support to application teams.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dirty="0">
                          <a:latin typeface="IBM Plex Sans" panose="020B0503050203000203" pitchFamily="34" charset="0"/>
                        </a:rPr>
                        <a:t>Cost covers 10 Deployment Units.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dirty="0">
                          <a:latin typeface="IBM Plex Sans" panose="020B0503050203000203" pitchFamily="34" charset="0"/>
                        </a:rPr>
                        <a:t>Delivery of services using shared resources, no restrictions on delivery location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dirty="0">
                          <a:latin typeface="IBM Plex Sans" panose="020B0503050203000203" pitchFamily="34" charset="0"/>
                        </a:rPr>
                        <a:t>This toolchain typically include Jira, Gitlab, Jenkins, Artifactory, UCD, SonarQube,, JFrog Xray, OWASP Zap</a:t>
                      </a:r>
                    </a:p>
                  </a:txBody>
                  <a:tcPr marL="121920" marR="121920" marT="60960" marB="6096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CB38">
                        <a:tint val="40000"/>
                      </a:srgbClr>
                    </a:solidFill>
                  </a:tcPr>
                </a:tc>
                <a:tc>
                  <a:txBody>
                    <a:bodyPr/>
                    <a:lstStyle>
                      <a:lvl1pPr marL="0" algn="l" defTabSz="914363" rtl="0" eaLnBrk="1" latinLnBrk="0" hangingPunct="1">
                        <a:defRPr sz="1800" kern="1200">
                          <a:solidFill>
                            <a:schemeClr val="dk1"/>
                          </a:solidFill>
                          <a:latin typeface="HelveticaNeueLT Std"/>
                        </a:defRPr>
                      </a:lvl1pPr>
                      <a:lvl2pPr marL="457182" algn="l" defTabSz="914363" rtl="0" eaLnBrk="1" latinLnBrk="0" hangingPunct="1">
                        <a:defRPr sz="1800" kern="1200">
                          <a:solidFill>
                            <a:schemeClr val="dk1"/>
                          </a:solidFill>
                          <a:latin typeface="HelveticaNeueLT Std"/>
                        </a:defRPr>
                      </a:lvl2pPr>
                      <a:lvl3pPr marL="914363" algn="l" defTabSz="914363" rtl="0" eaLnBrk="1" latinLnBrk="0" hangingPunct="1">
                        <a:defRPr sz="1800" kern="1200">
                          <a:solidFill>
                            <a:schemeClr val="dk1"/>
                          </a:solidFill>
                          <a:latin typeface="HelveticaNeueLT Std"/>
                        </a:defRPr>
                      </a:lvl3pPr>
                      <a:lvl4pPr marL="1371545" algn="l" defTabSz="914363" rtl="0" eaLnBrk="1" latinLnBrk="0" hangingPunct="1">
                        <a:defRPr sz="1800" kern="1200">
                          <a:solidFill>
                            <a:schemeClr val="dk1"/>
                          </a:solidFill>
                          <a:latin typeface="HelveticaNeueLT Std"/>
                        </a:defRPr>
                      </a:lvl4pPr>
                      <a:lvl5pPr marL="1828727" algn="l" defTabSz="914363" rtl="0" eaLnBrk="1" latinLnBrk="0" hangingPunct="1">
                        <a:defRPr sz="1800" kern="1200">
                          <a:solidFill>
                            <a:schemeClr val="dk1"/>
                          </a:solidFill>
                          <a:latin typeface="HelveticaNeueLT Std"/>
                        </a:defRPr>
                      </a:lvl5pPr>
                      <a:lvl6pPr marL="2285909" algn="l" defTabSz="914363" rtl="0" eaLnBrk="1" latinLnBrk="0" hangingPunct="1">
                        <a:defRPr sz="1800" kern="1200">
                          <a:solidFill>
                            <a:schemeClr val="dk1"/>
                          </a:solidFill>
                          <a:latin typeface="HelveticaNeueLT Std"/>
                        </a:defRPr>
                      </a:lvl6pPr>
                      <a:lvl7pPr marL="2743090" algn="l" defTabSz="914363" rtl="0" eaLnBrk="1" latinLnBrk="0" hangingPunct="1">
                        <a:defRPr sz="1800" kern="1200">
                          <a:solidFill>
                            <a:schemeClr val="dk1"/>
                          </a:solidFill>
                          <a:latin typeface="HelveticaNeueLT Std"/>
                        </a:defRPr>
                      </a:lvl7pPr>
                      <a:lvl8pPr marL="3200272" algn="l" defTabSz="914363" rtl="0" eaLnBrk="1" latinLnBrk="0" hangingPunct="1">
                        <a:defRPr sz="1800" kern="1200">
                          <a:solidFill>
                            <a:schemeClr val="dk1"/>
                          </a:solidFill>
                          <a:latin typeface="HelveticaNeueLT Std"/>
                        </a:defRPr>
                      </a:lvl8pPr>
                      <a:lvl9pPr marL="3657454" algn="l" defTabSz="914363" rtl="0" eaLnBrk="1" latinLnBrk="0" hangingPunct="1">
                        <a:defRPr sz="1800" kern="1200">
                          <a:solidFill>
                            <a:schemeClr val="dk1"/>
                          </a:solidFill>
                          <a:latin typeface="HelveticaNeueLT Std"/>
                        </a:defRPr>
                      </a:lvl9pPr>
                    </a:lstStyle>
                    <a:p>
                      <a:r>
                        <a:rPr lang="en-US" sz="800" b="0" dirty="0">
                          <a:latin typeface="IBM Plex Sans" panose="020B0503050203000203" pitchFamily="34" charset="0"/>
                        </a:rPr>
                        <a:t>OTC (USD)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dirty="0">
                          <a:latin typeface="IBM Plex Sans" panose="020B0503050203000203" pitchFamily="34" charset="0"/>
                        </a:rPr>
                        <a:t>AppOps Defined Toolchain</a:t>
                      </a:r>
                    </a:p>
                  </a:txBody>
                  <a:tcPr marL="121920" marR="121920" marT="60960" marB="6096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CB38">
                        <a:tint val="40000"/>
                      </a:srgbClr>
                    </a:solidFill>
                  </a:tcPr>
                </a:tc>
                <a:tc>
                  <a:txBody>
                    <a:bodyPr/>
                    <a:lstStyle>
                      <a:lvl1pPr marL="0" algn="l" defTabSz="914363" rtl="0" eaLnBrk="1" latinLnBrk="0" hangingPunct="1">
                        <a:defRPr sz="1800" kern="1200">
                          <a:solidFill>
                            <a:schemeClr val="dk1"/>
                          </a:solidFill>
                          <a:latin typeface="HelveticaNeueLT Std"/>
                        </a:defRPr>
                      </a:lvl1pPr>
                      <a:lvl2pPr marL="457182" algn="l" defTabSz="914363" rtl="0" eaLnBrk="1" latinLnBrk="0" hangingPunct="1">
                        <a:defRPr sz="1800" kern="1200">
                          <a:solidFill>
                            <a:schemeClr val="dk1"/>
                          </a:solidFill>
                          <a:latin typeface="HelveticaNeueLT Std"/>
                        </a:defRPr>
                      </a:lvl2pPr>
                      <a:lvl3pPr marL="914363" algn="l" defTabSz="914363" rtl="0" eaLnBrk="1" latinLnBrk="0" hangingPunct="1">
                        <a:defRPr sz="1800" kern="1200">
                          <a:solidFill>
                            <a:schemeClr val="dk1"/>
                          </a:solidFill>
                          <a:latin typeface="HelveticaNeueLT Std"/>
                        </a:defRPr>
                      </a:lvl3pPr>
                      <a:lvl4pPr marL="1371545" algn="l" defTabSz="914363" rtl="0" eaLnBrk="1" latinLnBrk="0" hangingPunct="1">
                        <a:defRPr sz="1800" kern="1200">
                          <a:solidFill>
                            <a:schemeClr val="dk1"/>
                          </a:solidFill>
                          <a:latin typeface="HelveticaNeueLT Std"/>
                        </a:defRPr>
                      </a:lvl4pPr>
                      <a:lvl5pPr marL="1828727" algn="l" defTabSz="914363" rtl="0" eaLnBrk="1" latinLnBrk="0" hangingPunct="1">
                        <a:defRPr sz="1800" kern="1200">
                          <a:solidFill>
                            <a:schemeClr val="dk1"/>
                          </a:solidFill>
                          <a:latin typeface="HelveticaNeueLT Std"/>
                        </a:defRPr>
                      </a:lvl5pPr>
                      <a:lvl6pPr marL="2285909" algn="l" defTabSz="914363" rtl="0" eaLnBrk="1" latinLnBrk="0" hangingPunct="1">
                        <a:defRPr sz="1800" kern="1200">
                          <a:solidFill>
                            <a:schemeClr val="dk1"/>
                          </a:solidFill>
                          <a:latin typeface="HelveticaNeueLT Std"/>
                        </a:defRPr>
                      </a:lvl6pPr>
                      <a:lvl7pPr marL="2743090" algn="l" defTabSz="914363" rtl="0" eaLnBrk="1" latinLnBrk="0" hangingPunct="1">
                        <a:defRPr sz="1800" kern="1200">
                          <a:solidFill>
                            <a:schemeClr val="dk1"/>
                          </a:solidFill>
                          <a:latin typeface="HelveticaNeueLT Std"/>
                        </a:defRPr>
                      </a:lvl7pPr>
                      <a:lvl8pPr marL="3200272" algn="l" defTabSz="914363" rtl="0" eaLnBrk="1" latinLnBrk="0" hangingPunct="1">
                        <a:defRPr sz="1800" kern="1200">
                          <a:solidFill>
                            <a:schemeClr val="dk1"/>
                          </a:solidFill>
                          <a:latin typeface="HelveticaNeueLT Std"/>
                        </a:defRPr>
                      </a:lvl8pPr>
                      <a:lvl9pPr marL="3657454" algn="l" defTabSz="914363" rtl="0" eaLnBrk="1" latinLnBrk="0" hangingPunct="1">
                        <a:defRPr sz="1800" kern="1200">
                          <a:solidFill>
                            <a:schemeClr val="dk1"/>
                          </a:solidFill>
                          <a:latin typeface="HelveticaNeueLT Std"/>
                        </a:defRPr>
                      </a:lvl9pPr>
                    </a:lstStyle>
                    <a:p>
                      <a:r>
                        <a:rPr lang="en-US" sz="800" dirty="0">
                          <a:latin typeface="IBM Plex Sans" panose="020B0503050203000203" pitchFamily="34" charset="0"/>
                        </a:rPr>
                        <a:t>6,932</a:t>
                      </a:r>
                    </a:p>
                  </a:txBody>
                  <a:tcPr marL="121920" marR="121920" marT="60960" marB="6096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CB38">
                        <a:tint val="40000"/>
                      </a:srgbClr>
                    </a:solidFill>
                  </a:tcPr>
                </a:tc>
                <a:tc>
                  <a:txBody>
                    <a:bodyPr/>
                    <a:lstStyle>
                      <a:lvl1pPr marL="0" algn="l" defTabSz="914363" rtl="0" eaLnBrk="1" latinLnBrk="0" hangingPunct="1">
                        <a:defRPr sz="1800" kern="1200">
                          <a:solidFill>
                            <a:schemeClr val="dk1"/>
                          </a:solidFill>
                          <a:latin typeface="HelveticaNeueLT Std"/>
                        </a:defRPr>
                      </a:lvl1pPr>
                      <a:lvl2pPr marL="457182" algn="l" defTabSz="914363" rtl="0" eaLnBrk="1" latinLnBrk="0" hangingPunct="1">
                        <a:defRPr sz="1800" kern="1200">
                          <a:solidFill>
                            <a:schemeClr val="dk1"/>
                          </a:solidFill>
                          <a:latin typeface="HelveticaNeueLT Std"/>
                        </a:defRPr>
                      </a:lvl2pPr>
                      <a:lvl3pPr marL="914363" algn="l" defTabSz="914363" rtl="0" eaLnBrk="1" latinLnBrk="0" hangingPunct="1">
                        <a:defRPr sz="1800" kern="1200">
                          <a:solidFill>
                            <a:schemeClr val="dk1"/>
                          </a:solidFill>
                          <a:latin typeface="HelveticaNeueLT Std"/>
                        </a:defRPr>
                      </a:lvl3pPr>
                      <a:lvl4pPr marL="1371545" algn="l" defTabSz="914363" rtl="0" eaLnBrk="1" latinLnBrk="0" hangingPunct="1">
                        <a:defRPr sz="1800" kern="1200">
                          <a:solidFill>
                            <a:schemeClr val="dk1"/>
                          </a:solidFill>
                          <a:latin typeface="HelveticaNeueLT Std"/>
                        </a:defRPr>
                      </a:lvl4pPr>
                      <a:lvl5pPr marL="1828727" algn="l" defTabSz="914363" rtl="0" eaLnBrk="1" latinLnBrk="0" hangingPunct="1">
                        <a:defRPr sz="1800" kern="1200">
                          <a:solidFill>
                            <a:schemeClr val="dk1"/>
                          </a:solidFill>
                          <a:latin typeface="HelveticaNeueLT Std"/>
                        </a:defRPr>
                      </a:lvl5pPr>
                      <a:lvl6pPr marL="2285909" algn="l" defTabSz="914363" rtl="0" eaLnBrk="1" latinLnBrk="0" hangingPunct="1">
                        <a:defRPr sz="1800" kern="1200">
                          <a:solidFill>
                            <a:schemeClr val="dk1"/>
                          </a:solidFill>
                          <a:latin typeface="HelveticaNeueLT Std"/>
                        </a:defRPr>
                      </a:lvl6pPr>
                      <a:lvl7pPr marL="2743090" algn="l" defTabSz="914363" rtl="0" eaLnBrk="1" latinLnBrk="0" hangingPunct="1">
                        <a:defRPr sz="1800" kern="1200">
                          <a:solidFill>
                            <a:schemeClr val="dk1"/>
                          </a:solidFill>
                          <a:latin typeface="HelveticaNeueLT Std"/>
                        </a:defRPr>
                      </a:lvl7pPr>
                      <a:lvl8pPr marL="3200272" algn="l" defTabSz="914363" rtl="0" eaLnBrk="1" latinLnBrk="0" hangingPunct="1">
                        <a:defRPr sz="1800" kern="1200">
                          <a:solidFill>
                            <a:schemeClr val="dk1"/>
                          </a:solidFill>
                          <a:latin typeface="HelveticaNeueLT Std"/>
                        </a:defRPr>
                      </a:lvl8pPr>
                      <a:lvl9pPr marL="3657454" algn="l" defTabSz="914363" rtl="0" eaLnBrk="1" latinLnBrk="0" hangingPunct="1">
                        <a:defRPr sz="1800" kern="1200">
                          <a:solidFill>
                            <a:schemeClr val="dk1"/>
                          </a:solidFill>
                          <a:latin typeface="HelveticaNeueLT Std"/>
                        </a:defRPr>
                      </a:lvl9pPr>
                    </a:lstStyle>
                    <a:p>
                      <a:r>
                        <a:rPr lang="en-US" sz="800" dirty="0">
                          <a:latin typeface="IBM Plex Sans" panose="020B0503050203000203" pitchFamily="34" charset="0"/>
                        </a:rPr>
                        <a:t>10,816</a:t>
                      </a:r>
                    </a:p>
                  </a:txBody>
                  <a:tcPr marL="121920" marR="121920" marT="60960" marB="6096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CB38">
                        <a:tint val="40000"/>
                      </a:srgbClr>
                    </a:solidFill>
                  </a:tcPr>
                </a:tc>
                <a:tc>
                  <a:txBody>
                    <a:bodyPr/>
                    <a:lstStyle>
                      <a:lvl1pPr marL="0" algn="l" defTabSz="914363" rtl="0" eaLnBrk="1" latinLnBrk="0" hangingPunct="1">
                        <a:defRPr sz="1800" kern="1200">
                          <a:solidFill>
                            <a:schemeClr val="dk1"/>
                          </a:solidFill>
                          <a:latin typeface="HelveticaNeueLT Std"/>
                        </a:defRPr>
                      </a:lvl1pPr>
                      <a:lvl2pPr marL="457182" algn="l" defTabSz="914363" rtl="0" eaLnBrk="1" latinLnBrk="0" hangingPunct="1">
                        <a:defRPr sz="1800" kern="1200">
                          <a:solidFill>
                            <a:schemeClr val="dk1"/>
                          </a:solidFill>
                          <a:latin typeface="HelveticaNeueLT Std"/>
                        </a:defRPr>
                      </a:lvl2pPr>
                      <a:lvl3pPr marL="914363" algn="l" defTabSz="914363" rtl="0" eaLnBrk="1" latinLnBrk="0" hangingPunct="1">
                        <a:defRPr sz="1800" kern="1200">
                          <a:solidFill>
                            <a:schemeClr val="dk1"/>
                          </a:solidFill>
                          <a:latin typeface="HelveticaNeueLT Std"/>
                        </a:defRPr>
                      </a:lvl3pPr>
                      <a:lvl4pPr marL="1371545" algn="l" defTabSz="914363" rtl="0" eaLnBrk="1" latinLnBrk="0" hangingPunct="1">
                        <a:defRPr sz="1800" kern="1200">
                          <a:solidFill>
                            <a:schemeClr val="dk1"/>
                          </a:solidFill>
                          <a:latin typeface="HelveticaNeueLT Std"/>
                        </a:defRPr>
                      </a:lvl4pPr>
                      <a:lvl5pPr marL="1828727" algn="l" defTabSz="914363" rtl="0" eaLnBrk="1" latinLnBrk="0" hangingPunct="1">
                        <a:defRPr sz="1800" kern="1200">
                          <a:solidFill>
                            <a:schemeClr val="dk1"/>
                          </a:solidFill>
                          <a:latin typeface="HelveticaNeueLT Std"/>
                        </a:defRPr>
                      </a:lvl5pPr>
                      <a:lvl6pPr marL="2285909" algn="l" defTabSz="914363" rtl="0" eaLnBrk="1" latinLnBrk="0" hangingPunct="1">
                        <a:defRPr sz="1800" kern="1200">
                          <a:solidFill>
                            <a:schemeClr val="dk1"/>
                          </a:solidFill>
                          <a:latin typeface="HelveticaNeueLT Std"/>
                        </a:defRPr>
                      </a:lvl6pPr>
                      <a:lvl7pPr marL="2743090" algn="l" defTabSz="914363" rtl="0" eaLnBrk="1" latinLnBrk="0" hangingPunct="1">
                        <a:defRPr sz="1800" kern="1200">
                          <a:solidFill>
                            <a:schemeClr val="dk1"/>
                          </a:solidFill>
                          <a:latin typeface="HelveticaNeueLT Std"/>
                        </a:defRPr>
                      </a:lvl7pPr>
                      <a:lvl8pPr marL="3200272" algn="l" defTabSz="914363" rtl="0" eaLnBrk="1" latinLnBrk="0" hangingPunct="1">
                        <a:defRPr sz="1800" kern="1200">
                          <a:solidFill>
                            <a:schemeClr val="dk1"/>
                          </a:solidFill>
                          <a:latin typeface="HelveticaNeueLT Std"/>
                        </a:defRPr>
                      </a:lvl8pPr>
                      <a:lvl9pPr marL="3657454" algn="l" defTabSz="914363" rtl="0" eaLnBrk="1" latinLnBrk="0" hangingPunct="1">
                        <a:defRPr sz="1800" kern="1200">
                          <a:solidFill>
                            <a:schemeClr val="dk1"/>
                          </a:solidFill>
                          <a:latin typeface="HelveticaNeueLT Std"/>
                        </a:defRPr>
                      </a:lvl9pPr>
                    </a:lstStyle>
                    <a:p>
                      <a:r>
                        <a:rPr lang="en-US" sz="800" dirty="0">
                          <a:latin typeface="IBM Plex Sans" panose="020B0503050203000203" pitchFamily="34" charset="0"/>
                        </a:rPr>
                        <a:t>20,189</a:t>
                      </a:r>
                    </a:p>
                  </a:txBody>
                  <a:tcPr marL="121920" marR="121920" marT="60960" marB="6096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CB38">
                        <a:tint val="40000"/>
                      </a:srgbClr>
                    </a:solidFill>
                  </a:tcPr>
                </a:tc>
                <a:extLst>
                  <a:ext uri="{0D108BD9-81ED-4DB2-BD59-A6C34878D82A}">
                    <a16:rowId xmlns:a16="http://schemas.microsoft.com/office/drawing/2014/main" val="2152518410"/>
                  </a:ext>
                </a:extLst>
              </a:tr>
              <a:tr h="1229484">
                <a:tc vMerge="1">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dirty="0">
                        <a:latin typeface="IBM Plex Sans" panose="020B0503050203000203" pitchFamily="34" charset="0"/>
                      </a:endParaRPr>
                    </a:p>
                  </a:txBody>
                  <a:tcPr marL="121920" marR="121920" marT="60960" marB="60960"/>
                </a:tc>
                <a:tc>
                  <a:txBody>
                    <a:bodyPr/>
                    <a:lstStyle>
                      <a:lvl1pPr marL="0" algn="l" defTabSz="914363" rtl="0" eaLnBrk="1" latinLnBrk="0" hangingPunct="1">
                        <a:defRPr sz="1800" kern="1200">
                          <a:solidFill>
                            <a:schemeClr val="dk1"/>
                          </a:solidFill>
                          <a:latin typeface="HelveticaNeueLT Std"/>
                        </a:defRPr>
                      </a:lvl1pPr>
                      <a:lvl2pPr marL="457182" algn="l" defTabSz="914363" rtl="0" eaLnBrk="1" latinLnBrk="0" hangingPunct="1">
                        <a:defRPr sz="1800" kern="1200">
                          <a:solidFill>
                            <a:schemeClr val="dk1"/>
                          </a:solidFill>
                          <a:latin typeface="HelveticaNeueLT Std"/>
                        </a:defRPr>
                      </a:lvl2pPr>
                      <a:lvl3pPr marL="914363" algn="l" defTabSz="914363" rtl="0" eaLnBrk="1" latinLnBrk="0" hangingPunct="1">
                        <a:defRPr sz="1800" kern="1200">
                          <a:solidFill>
                            <a:schemeClr val="dk1"/>
                          </a:solidFill>
                          <a:latin typeface="HelveticaNeueLT Std"/>
                        </a:defRPr>
                      </a:lvl3pPr>
                      <a:lvl4pPr marL="1371545" algn="l" defTabSz="914363" rtl="0" eaLnBrk="1" latinLnBrk="0" hangingPunct="1">
                        <a:defRPr sz="1800" kern="1200">
                          <a:solidFill>
                            <a:schemeClr val="dk1"/>
                          </a:solidFill>
                          <a:latin typeface="HelveticaNeueLT Std"/>
                        </a:defRPr>
                      </a:lvl4pPr>
                      <a:lvl5pPr marL="1828727" algn="l" defTabSz="914363" rtl="0" eaLnBrk="1" latinLnBrk="0" hangingPunct="1">
                        <a:defRPr sz="1800" kern="1200">
                          <a:solidFill>
                            <a:schemeClr val="dk1"/>
                          </a:solidFill>
                          <a:latin typeface="HelveticaNeueLT Std"/>
                        </a:defRPr>
                      </a:lvl5pPr>
                      <a:lvl6pPr marL="2285909" algn="l" defTabSz="914363" rtl="0" eaLnBrk="1" latinLnBrk="0" hangingPunct="1">
                        <a:defRPr sz="1800" kern="1200">
                          <a:solidFill>
                            <a:schemeClr val="dk1"/>
                          </a:solidFill>
                          <a:latin typeface="HelveticaNeueLT Std"/>
                        </a:defRPr>
                      </a:lvl6pPr>
                      <a:lvl7pPr marL="2743090" algn="l" defTabSz="914363" rtl="0" eaLnBrk="1" latinLnBrk="0" hangingPunct="1">
                        <a:defRPr sz="1800" kern="1200">
                          <a:solidFill>
                            <a:schemeClr val="dk1"/>
                          </a:solidFill>
                          <a:latin typeface="HelveticaNeueLT Std"/>
                        </a:defRPr>
                      </a:lvl7pPr>
                      <a:lvl8pPr marL="3200272" algn="l" defTabSz="914363" rtl="0" eaLnBrk="1" latinLnBrk="0" hangingPunct="1">
                        <a:defRPr sz="1800" kern="1200">
                          <a:solidFill>
                            <a:schemeClr val="dk1"/>
                          </a:solidFill>
                          <a:latin typeface="HelveticaNeueLT Std"/>
                        </a:defRPr>
                      </a:lvl8pPr>
                      <a:lvl9pPr marL="3657454" algn="l" defTabSz="914363" rtl="0" eaLnBrk="1" latinLnBrk="0" hangingPunct="1">
                        <a:defRPr sz="1800" kern="1200">
                          <a:solidFill>
                            <a:schemeClr val="dk1"/>
                          </a:solidFill>
                          <a:latin typeface="HelveticaNeueLT Std"/>
                        </a:defRPr>
                      </a:lvl9pPr>
                    </a:lstStyle>
                    <a:p>
                      <a:r>
                        <a:rPr lang="en-US" sz="800" b="0" dirty="0">
                          <a:latin typeface="IBM Plex Sans" panose="020B0503050203000203" pitchFamily="34" charset="0"/>
                        </a:rPr>
                        <a:t>SME Support (USD)</a:t>
                      </a: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CB38">
                        <a:tint val="20000"/>
                      </a:srgbClr>
                    </a:solidFill>
                  </a:tcPr>
                </a:tc>
                <a:tc>
                  <a:txBody>
                    <a:bodyPr/>
                    <a:lstStyle>
                      <a:lvl1pPr marL="0" algn="l" defTabSz="914363" rtl="0" eaLnBrk="1" latinLnBrk="0" hangingPunct="1">
                        <a:defRPr sz="1800" kern="1200">
                          <a:solidFill>
                            <a:schemeClr val="dk1"/>
                          </a:solidFill>
                          <a:latin typeface="HelveticaNeueLT Std"/>
                        </a:defRPr>
                      </a:lvl1pPr>
                      <a:lvl2pPr marL="457182" algn="l" defTabSz="914363" rtl="0" eaLnBrk="1" latinLnBrk="0" hangingPunct="1">
                        <a:defRPr sz="1800" kern="1200">
                          <a:solidFill>
                            <a:schemeClr val="dk1"/>
                          </a:solidFill>
                          <a:latin typeface="HelveticaNeueLT Std"/>
                        </a:defRPr>
                      </a:lvl2pPr>
                      <a:lvl3pPr marL="914363" algn="l" defTabSz="914363" rtl="0" eaLnBrk="1" latinLnBrk="0" hangingPunct="1">
                        <a:defRPr sz="1800" kern="1200">
                          <a:solidFill>
                            <a:schemeClr val="dk1"/>
                          </a:solidFill>
                          <a:latin typeface="HelveticaNeueLT Std"/>
                        </a:defRPr>
                      </a:lvl3pPr>
                      <a:lvl4pPr marL="1371545" algn="l" defTabSz="914363" rtl="0" eaLnBrk="1" latinLnBrk="0" hangingPunct="1">
                        <a:defRPr sz="1800" kern="1200">
                          <a:solidFill>
                            <a:schemeClr val="dk1"/>
                          </a:solidFill>
                          <a:latin typeface="HelveticaNeueLT Std"/>
                        </a:defRPr>
                      </a:lvl4pPr>
                      <a:lvl5pPr marL="1828727" algn="l" defTabSz="914363" rtl="0" eaLnBrk="1" latinLnBrk="0" hangingPunct="1">
                        <a:defRPr sz="1800" kern="1200">
                          <a:solidFill>
                            <a:schemeClr val="dk1"/>
                          </a:solidFill>
                          <a:latin typeface="HelveticaNeueLT Std"/>
                        </a:defRPr>
                      </a:lvl5pPr>
                      <a:lvl6pPr marL="2285909" algn="l" defTabSz="914363" rtl="0" eaLnBrk="1" latinLnBrk="0" hangingPunct="1">
                        <a:defRPr sz="1800" kern="1200">
                          <a:solidFill>
                            <a:schemeClr val="dk1"/>
                          </a:solidFill>
                          <a:latin typeface="HelveticaNeueLT Std"/>
                        </a:defRPr>
                      </a:lvl6pPr>
                      <a:lvl7pPr marL="2743090" algn="l" defTabSz="914363" rtl="0" eaLnBrk="1" latinLnBrk="0" hangingPunct="1">
                        <a:defRPr sz="1800" kern="1200">
                          <a:solidFill>
                            <a:schemeClr val="dk1"/>
                          </a:solidFill>
                          <a:latin typeface="HelveticaNeueLT Std"/>
                        </a:defRPr>
                      </a:lvl7pPr>
                      <a:lvl8pPr marL="3200272" algn="l" defTabSz="914363" rtl="0" eaLnBrk="1" latinLnBrk="0" hangingPunct="1">
                        <a:defRPr sz="1800" kern="1200">
                          <a:solidFill>
                            <a:schemeClr val="dk1"/>
                          </a:solidFill>
                          <a:latin typeface="HelveticaNeueLT Std"/>
                        </a:defRPr>
                      </a:lvl8pPr>
                      <a:lvl9pPr marL="3657454" algn="l" defTabSz="914363" rtl="0" eaLnBrk="1" latinLnBrk="0" hangingPunct="1">
                        <a:defRPr sz="1800" kern="1200">
                          <a:solidFill>
                            <a:schemeClr val="dk1"/>
                          </a:solidFill>
                          <a:latin typeface="HelveticaNeueLT Std"/>
                        </a:defRPr>
                      </a:lvl9pPr>
                    </a:lstStyle>
                    <a:p>
                      <a:r>
                        <a:rPr lang="en-US" sz="800" b="0" dirty="0">
                          <a:solidFill>
                            <a:schemeClr val="tx1">
                              <a:lumMod val="60000"/>
                              <a:lumOff val="40000"/>
                            </a:schemeClr>
                          </a:solidFill>
                          <a:latin typeface="IBM Plex Sans" panose="020B0503050203000203" pitchFamily="34" charset="0"/>
                        </a:rPr>
                        <a:t>4700</a:t>
                      </a: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CB38">
                        <a:tint val="20000"/>
                      </a:srgbClr>
                    </a:solidFill>
                  </a:tcPr>
                </a:tc>
                <a:tc>
                  <a:txBody>
                    <a:bodyPr/>
                    <a:lstStyle>
                      <a:lvl1pPr marL="0" algn="l" defTabSz="914363" rtl="0" eaLnBrk="1" latinLnBrk="0" hangingPunct="1">
                        <a:defRPr sz="1800" kern="1200">
                          <a:solidFill>
                            <a:schemeClr val="dk1"/>
                          </a:solidFill>
                          <a:latin typeface="HelveticaNeueLT Std"/>
                        </a:defRPr>
                      </a:lvl1pPr>
                      <a:lvl2pPr marL="457182" algn="l" defTabSz="914363" rtl="0" eaLnBrk="1" latinLnBrk="0" hangingPunct="1">
                        <a:defRPr sz="1800" kern="1200">
                          <a:solidFill>
                            <a:schemeClr val="dk1"/>
                          </a:solidFill>
                          <a:latin typeface="HelveticaNeueLT Std"/>
                        </a:defRPr>
                      </a:lvl2pPr>
                      <a:lvl3pPr marL="914363" algn="l" defTabSz="914363" rtl="0" eaLnBrk="1" latinLnBrk="0" hangingPunct="1">
                        <a:defRPr sz="1800" kern="1200">
                          <a:solidFill>
                            <a:schemeClr val="dk1"/>
                          </a:solidFill>
                          <a:latin typeface="HelveticaNeueLT Std"/>
                        </a:defRPr>
                      </a:lvl3pPr>
                      <a:lvl4pPr marL="1371545" algn="l" defTabSz="914363" rtl="0" eaLnBrk="1" latinLnBrk="0" hangingPunct="1">
                        <a:defRPr sz="1800" kern="1200">
                          <a:solidFill>
                            <a:schemeClr val="dk1"/>
                          </a:solidFill>
                          <a:latin typeface="HelveticaNeueLT Std"/>
                        </a:defRPr>
                      </a:lvl4pPr>
                      <a:lvl5pPr marL="1828727" algn="l" defTabSz="914363" rtl="0" eaLnBrk="1" latinLnBrk="0" hangingPunct="1">
                        <a:defRPr sz="1800" kern="1200">
                          <a:solidFill>
                            <a:schemeClr val="dk1"/>
                          </a:solidFill>
                          <a:latin typeface="HelveticaNeueLT Std"/>
                        </a:defRPr>
                      </a:lvl5pPr>
                      <a:lvl6pPr marL="2285909" algn="l" defTabSz="914363" rtl="0" eaLnBrk="1" latinLnBrk="0" hangingPunct="1">
                        <a:defRPr sz="1800" kern="1200">
                          <a:solidFill>
                            <a:schemeClr val="dk1"/>
                          </a:solidFill>
                          <a:latin typeface="HelveticaNeueLT Std"/>
                        </a:defRPr>
                      </a:lvl6pPr>
                      <a:lvl7pPr marL="2743090" algn="l" defTabSz="914363" rtl="0" eaLnBrk="1" latinLnBrk="0" hangingPunct="1">
                        <a:defRPr sz="1800" kern="1200">
                          <a:solidFill>
                            <a:schemeClr val="dk1"/>
                          </a:solidFill>
                          <a:latin typeface="HelveticaNeueLT Std"/>
                        </a:defRPr>
                      </a:lvl7pPr>
                      <a:lvl8pPr marL="3200272" algn="l" defTabSz="914363" rtl="0" eaLnBrk="1" latinLnBrk="0" hangingPunct="1">
                        <a:defRPr sz="1800" kern="1200">
                          <a:solidFill>
                            <a:schemeClr val="dk1"/>
                          </a:solidFill>
                          <a:latin typeface="HelveticaNeueLT Std"/>
                        </a:defRPr>
                      </a:lvl8pPr>
                      <a:lvl9pPr marL="3657454" algn="l" defTabSz="914363" rtl="0" eaLnBrk="1" latinLnBrk="0" hangingPunct="1">
                        <a:defRPr sz="1800" kern="1200">
                          <a:solidFill>
                            <a:schemeClr val="dk1"/>
                          </a:solidFill>
                          <a:latin typeface="HelveticaNeueLT Std"/>
                        </a:defRPr>
                      </a:lvl9pPr>
                    </a:lstStyle>
                    <a:p>
                      <a:r>
                        <a:rPr lang="en-US" sz="800" b="0" dirty="0">
                          <a:solidFill>
                            <a:schemeClr val="tx1">
                              <a:lumMod val="60000"/>
                              <a:lumOff val="40000"/>
                            </a:schemeClr>
                          </a:solidFill>
                          <a:latin typeface="IBM Plex Sans" panose="020B0503050203000203" pitchFamily="34" charset="0"/>
                        </a:rPr>
                        <a:t>7300</a:t>
                      </a: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CB38">
                        <a:tint val="20000"/>
                      </a:srgbClr>
                    </a:solidFill>
                  </a:tcPr>
                </a:tc>
                <a:tc>
                  <a:txBody>
                    <a:bodyPr/>
                    <a:lstStyle>
                      <a:lvl1pPr marL="0" algn="l" defTabSz="914363" rtl="0" eaLnBrk="1" latinLnBrk="0" hangingPunct="1">
                        <a:defRPr sz="1800" kern="1200">
                          <a:solidFill>
                            <a:schemeClr val="dk1"/>
                          </a:solidFill>
                          <a:latin typeface="HelveticaNeueLT Std"/>
                        </a:defRPr>
                      </a:lvl1pPr>
                      <a:lvl2pPr marL="457182" algn="l" defTabSz="914363" rtl="0" eaLnBrk="1" latinLnBrk="0" hangingPunct="1">
                        <a:defRPr sz="1800" kern="1200">
                          <a:solidFill>
                            <a:schemeClr val="dk1"/>
                          </a:solidFill>
                          <a:latin typeface="HelveticaNeueLT Std"/>
                        </a:defRPr>
                      </a:lvl2pPr>
                      <a:lvl3pPr marL="914363" algn="l" defTabSz="914363" rtl="0" eaLnBrk="1" latinLnBrk="0" hangingPunct="1">
                        <a:defRPr sz="1800" kern="1200">
                          <a:solidFill>
                            <a:schemeClr val="dk1"/>
                          </a:solidFill>
                          <a:latin typeface="HelveticaNeueLT Std"/>
                        </a:defRPr>
                      </a:lvl3pPr>
                      <a:lvl4pPr marL="1371545" algn="l" defTabSz="914363" rtl="0" eaLnBrk="1" latinLnBrk="0" hangingPunct="1">
                        <a:defRPr sz="1800" kern="1200">
                          <a:solidFill>
                            <a:schemeClr val="dk1"/>
                          </a:solidFill>
                          <a:latin typeface="HelveticaNeueLT Std"/>
                        </a:defRPr>
                      </a:lvl4pPr>
                      <a:lvl5pPr marL="1828727" algn="l" defTabSz="914363" rtl="0" eaLnBrk="1" latinLnBrk="0" hangingPunct="1">
                        <a:defRPr sz="1800" kern="1200">
                          <a:solidFill>
                            <a:schemeClr val="dk1"/>
                          </a:solidFill>
                          <a:latin typeface="HelveticaNeueLT Std"/>
                        </a:defRPr>
                      </a:lvl5pPr>
                      <a:lvl6pPr marL="2285909" algn="l" defTabSz="914363" rtl="0" eaLnBrk="1" latinLnBrk="0" hangingPunct="1">
                        <a:defRPr sz="1800" kern="1200">
                          <a:solidFill>
                            <a:schemeClr val="dk1"/>
                          </a:solidFill>
                          <a:latin typeface="HelveticaNeueLT Std"/>
                        </a:defRPr>
                      </a:lvl6pPr>
                      <a:lvl7pPr marL="2743090" algn="l" defTabSz="914363" rtl="0" eaLnBrk="1" latinLnBrk="0" hangingPunct="1">
                        <a:defRPr sz="1800" kern="1200">
                          <a:solidFill>
                            <a:schemeClr val="dk1"/>
                          </a:solidFill>
                          <a:latin typeface="HelveticaNeueLT Std"/>
                        </a:defRPr>
                      </a:lvl7pPr>
                      <a:lvl8pPr marL="3200272" algn="l" defTabSz="914363" rtl="0" eaLnBrk="1" latinLnBrk="0" hangingPunct="1">
                        <a:defRPr sz="1800" kern="1200">
                          <a:solidFill>
                            <a:schemeClr val="dk1"/>
                          </a:solidFill>
                          <a:latin typeface="HelveticaNeueLT Std"/>
                        </a:defRPr>
                      </a:lvl8pPr>
                      <a:lvl9pPr marL="3657454" algn="l" defTabSz="914363" rtl="0" eaLnBrk="1" latinLnBrk="0" hangingPunct="1">
                        <a:defRPr sz="1800" kern="1200">
                          <a:solidFill>
                            <a:schemeClr val="dk1"/>
                          </a:solidFill>
                          <a:latin typeface="HelveticaNeueLT Std"/>
                        </a:defRPr>
                      </a:lvl9pPr>
                    </a:lstStyle>
                    <a:p>
                      <a:r>
                        <a:rPr lang="en-US" sz="800" b="0" dirty="0">
                          <a:solidFill>
                            <a:schemeClr val="tx1">
                              <a:lumMod val="60000"/>
                              <a:lumOff val="40000"/>
                            </a:schemeClr>
                          </a:solidFill>
                          <a:latin typeface="IBM Plex Sans" panose="020B0503050203000203" pitchFamily="34" charset="0"/>
                        </a:rPr>
                        <a:t>11400</a:t>
                      </a: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9CB38">
                        <a:tint val="20000"/>
                      </a:srgbClr>
                    </a:solidFill>
                  </a:tcPr>
                </a:tc>
                <a:extLst>
                  <a:ext uri="{0D108BD9-81ED-4DB2-BD59-A6C34878D82A}">
                    <a16:rowId xmlns:a16="http://schemas.microsoft.com/office/drawing/2014/main" val="345296868"/>
                  </a:ext>
                </a:extLst>
              </a:tr>
            </a:tbl>
          </a:graphicData>
        </a:graphic>
      </p:graphicFrame>
      <p:cxnSp>
        <p:nvCxnSpPr>
          <p:cNvPr id="206" name="Straight Connector 205">
            <a:extLst>
              <a:ext uri="{FF2B5EF4-FFF2-40B4-BE49-F238E27FC236}">
                <a16:creationId xmlns:a16="http://schemas.microsoft.com/office/drawing/2014/main" id="{9F750865-366C-BF47-A3CC-7900D5D528C7}"/>
              </a:ext>
            </a:extLst>
          </p:cNvPr>
          <p:cNvCxnSpPr>
            <a:cxnSpLocks/>
          </p:cNvCxnSpPr>
          <p:nvPr/>
        </p:nvCxnSpPr>
        <p:spPr>
          <a:xfrm flipV="1">
            <a:off x="219191" y="3956849"/>
            <a:ext cx="9454043" cy="27665"/>
          </a:xfrm>
          <a:prstGeom prst="line">
            <a:avLst/>
          </a:prstGeom>
          <a:noFill/>
          <a:ln w="9525" cap="flat" cmpd="sng" algn="ctr">
            <a:solidFill>
              <a:srgbClr val="99CB38">
                <a:shade val="95000"/>
                <a:satMod val="105000"/>
              </a:srgbClr>
            </a:solidFill>
            <a:prstDash val="solid"/>
          </a:ln>
          <a:effectLst/>
        </p:spPr>
      </p:cxnSp>
      <p:sp>
        <p:nvSpPr>
          <p:cNvPr id="207" name="TextBox 206">
            <a:extLst>
              <a:ext uri="{FF2B5EF4-FFF2-40B4-BE49-F238E27FC236}">
                <a16:creationId xmlns:a16="http://schemas.microsoft.com/office/drawing/2014/main" id="{9E862B1C-3A89-8C48-A6AB-2717EF1DA3D9}"/>
              </a:ext>
            </a:extLst>
          </p:cNvPr>
          <p:cNvSpPr txBox="1"/>
          <p:nvPr/>
        </p:nvSpPr>
        <p:spPr>
          <a:xfrm>
            <a:off x="9944287" y="2578187"/>
            <a:ext cx="2165023" cy="4247317"/>
          </a:xfrm>
          <a:prstGeom prst="rect">
            <a:avLst/>
          </a:prstGeom>
          <a:noFill/>
        </p:spPr>
        <p:txBody>
          <a:bodyPr wrap="square" rtlCol="0">
            <a:spAutoFit/>
          </a:bodyPr>
          <a:lstStyle/>
          <a:p>
            <a:pPr marL="171450" indent="-171450" eaLnBrk="0" fontAlgn="base" hangingPunct="0">
              <a:spcBef>
                <a:spcPct val="0"/>
              </a:spcBef>
              <a:spcAft>
                <a:spcPct val="0"/>
              </a:spcAft>
              <a:buFont typeface="Arial" panose="020B0604020202020204" pitchFamily="34" charset="0"/>
              <a:buChar char="•"/>
              <a:defRPr/>
            </a:pPr>
            <a:r>
              <a:rPr lang="en-US" sz="900" b="1" dirty="0">
                <a:solidFill>
                  <a:srgbClr val="363636"/>
                </a:solidFill>
                <a:latin typeface="IBM Plex Sans" panose="020B0503050203000203" pitchFamily="34" charset="0"/>
                <a:ea typeface="MS PGothic" panose="020B0600070205080204" pitchFamily="34" charset="-128"/>
                <a:cs typeface="Helvetica"/>
              </a:rPr>
              <a:t>Deployment Unit</a:t>
            </a:r>
            <a:r>
              <a:rPr lang="en-US" sz="900" dirty="0">
                <a:solidFill>
                  <a:srgbClr val="363636"/>
                </a:solidFill>
                <a:latin typeface="IBM Plex Sans" panose="020B0503050203000203" pitchFamily="34" charset="0"/>
                <a:ea typeface="MS PGothic" panose="020B0600070205080204" pitchFamily="34" charset="-128"/>
                <a:cs typeface="Helvetica"/>
              </a:rPr>
              <a:t>: Indicates a Microservice , which requires a Dedicated CI/CD pipeline and/or requires to be deployed separately to target deployment environment.</a:t>
            </a:r>
          </a:p>
          <a:p>
            <a:pPr marL="171450" indent="-171450" eaLnBrk="0" fontAlgn="base" hangingPunct="0">
              <a:spcBef>
                <a:spcPct val="0"/>
              </a:spcBef>
              <a:spcAft>
                <a:spcPct val="0"/>
              </a:spcAft>
              <a:buFont typeface="Arial" panose="020B0604020202020204" pitchFamily="34" charset="0"/>
              <a:buChar char="•"/>
              <a:defRPr/>
            </a:pPr>
            <a:endParaRPr lang="en-US" sz="900" b="1" dirty="0">
              <a:solidFill>
                <a:srgbClr val="363636"/>
              </a:solidFill>
              <a:latin typeface="IBM Plex Sans" panose="020B0503050203000203" pitchFamily="34" charset="0"/>
              <a:ea typeface="MS PGothic" panose="020B0600070205080204" pitchFamily="34" charset="-128"/>
              <a:cs typeface="Helvetica"/>
            </a:endParaRPr>
          </a:p>
          <a:p>
            <a:pPr marL="171450" indent="-171450" eaLnBrk="0" fontAlgn="base" hangingPunct="0">
              <a:spcBef>
                <a:spcPct val="0"/>
              </a:spcBef>
              <a:spcAft>
                <a:spcPct val="0"/>
              </a:spcAft>
              <a:buFont typeface="Arial" panose="020B0604020202020204" pitchFamily="34" charset="0"/>
              <a:buChar char="•"/>
              <a:defRPr/>
            </a:pPr>
            <a:r>
              <a:rPr lang="en-US" sz="900" b="1" dirty="0">
                <a:solidFill>
                  <a:srgbClr val="363636"/>
                </a:solidFill>
                <a:latin typeface="IBM Plex Sans" panose="020B0503050203000203" pitchFamily="34" charset="0"/>
                <a:ea typeface="MS PGothic" panose="020B0600070205080204" pitchFamily="34" charset="-128"/>
                <a:cs typeface="Helvetica"/>
              </a:rPr>
              <a:t>OTC</a:t>
            </a:r>
            <a:r>
              <a:rPr lang="en-US" sz="900" dirty="0">
                <a:solidFill>
                  <a:srgbClr val="363636"/>
                </a:solidFill>
                <a:latin typeface="IBM Plex Sans" panose="020B0503050203000203" pitchFamily="34" charset="0"/>
                <a:ea typeface="MS PGothic" panose="020B0600070205080204" pitchFamily="34" charset="-128"/>
                <a:cs typeface="Helvetica"/>
              </a:rPr>
              <a:t> : One Time Cost for designing/setting up CI/CD pipeline  and configuration</a:t>
            </a:r>
          </a:p>
          <a:p>
            <a:pPr eaLnBrk="0" fontAlgn="base" hangingPunct="0">
              <a:spcBef>
                <a:spcPct val="0"/>
              </a:spcBef>
              <a:spcAft>
                <a:spcPct val="0"/>
              </a:spcAft>
              <a:defRPr/>
            </a:pPr>
            <a:endParaRPr lang="en-US" sz="900" dirty="0">
              <a:solidFill>
                <a:srgbClr val="363636"/>
              </a:solidFill>
              <a:latin typeface="IBM Plex Sans" panose="020B0503050203000203" pitchFamily="34" charset="0"/>
              <a:ea typeface="MS PGothic" panose="020B0600070205080204" pitchFamily="34" charset="-128"/>
            </a:endParaRPr>
          </a:p>
          <a:p>
            <a:pPr marL="171450" indent="-171450" eaLnBrk="0" fontAlgn="base" hangingPunct="0">
              <a:spcBef>
                <a:spcPct val="0"/>
              </a:spcBef>
              <a:spcAft>
                <a:spcPct val="0"/>
              </a:spcAft>
              <a:buFont typeface="Arial" panose="020B0604020202020204" pitchFamily="34" charset="0"/>
              <a:buChar char="•"/>
              <a:defRPr/>
            </a:pPr>
            <a:r>
              <a:rPr lang="en-US" sz="900" dirty="0">
                <a:solidFill>
                  <a:srgbClr val="363636"/>
                </a:solidFill>
                <a:latin typeface="IBM Plex Sans" panose="020B0503050203000203" pitchFamily="34" charset="0"/>
                <a:ea typeface="MS PGothic" panose="020B0600070205080204" pitchFamily="34" charset="-128"/>
              </a:rPr>
              <a:t>The </a:t>
            </a:r>
            <a:r>
              <a:rPr lang="en-US" sz="900" b="1" dirty="0">
                <a:solidFill>
                  <a:srgbClr val="363636"/>
                </a:solidFill>
                <a:latin typeface="IBM Plex Sans" panose="020B0503050203000203" pitchFamily="34" charset="0"/>
                <a:ea typeface="MS PGothic" panose="020B0600070205080204" pitchFamily="34" charset="-128"/>
              </a:rPr>
              <a:t>Toolchain</a:t>
            </a:r>
            <a:r>
              <a:rPr lang="en-US" sz="900" dirty="0">
                <a:solidFill>
                  <a:srgbClr val="363636"/>
                </a:solidFill>
                <a:latin typeface="IBM Plex Sans" panose="020B0503050203000203" pitchFamily="34" charset="0"/>
                <a:ea typeface="MS PGothic" panose="020B0600070205080204" pitchFamily="34" charset="-128"/>
              </a:rPr>
              <a:t> included are based on some of Industry standard  tools (</a:t>
            </a:r>
            <a:r>
              <a:rPr lang="en-US" sz="900" dirty="0">
                <a:solidFill>
                  <a:prstClr val="black"/>
                </a:solidFill>
                <a:latin typeface="IBM Plex Sans" panose="020B0503050203000203" pitchFamily="34" charset="0"/>
              </a:rPr>
              <a:t>Jira, Gitlab, Jenkins, Artifactory, UCD, SonarQube, JFrog Xray, OWASP Zap)</a:t>
            </a:r>
            <a:r>
              <a:rPr lang="en-US" sz="900" dirty="0">
                <a:solidFill>
                  <a:srgbClr val="363636"/>
                </a:solidFill>
                <a:latin typeface="IBM Plex Sans" panose="020B0503050203000203" pitchFamily="34" charset="0"/>
                <a:ea typeface="MS PGothic" panose="020B0600070205080204" pitchFamily="34" charset="-128"/>
              </a:rPr>
              <a:t> adopted for CI/CD</a:t>
            </a:r>
          </a:p>
          <a:p>
            <a:pPr marL="171450" indent="-171450" eaLnBrk="0" fontAlgn="base" hangingPunct="0">
              <a:spcBef>
                <a:spcPct val="0"/>
              </a:spcBef>
              <a:spcAft>
                <a:spcPct val="0"/>
              </a:spcAft>
              <a:buFont typeface="Arial" panose="020B0604020202020204" pitchFamily="34" charset="0"/>
              <a:buChar char="•"/>
              <a:defRPr/>
            </a:pPr>
            <a:endParaRPr lang="en-US" sz="900" dirty="0">
              <a:solidFill>
                <a:srgbClr val="363636"/>
              </a:solidFill>
              <a:latin typeface="IBM Plex Sans" panose="020B0503050203000203" pitchFamily="34" charset="0"/>
              <a:ea typeface="MS PGothic" panose="020B0600070205080204" pitchFamily="34" charset="-128"/>
              <a:cs typeface="Helvetica"/>
            </a:endParaRPr>
          </a:p>
          <a:p>
            <a:pPr marL="171450" indent="-171450" eaLnBrk="0" fontAlgn="base" hangingPunct="0">
              <a:spcBef>
                <a:spcPct val="0"/>
              </a:spcBef>
              <a:spcAft>
                <a:spcPct val="0"/>
              </a:spcAft>
              <a:buFont typeface="Arial" panose="020B0604020202020204" pitchFamily="34" charset="0"/>
              <a:buChar char="•"/>
              <a:defRPr/>
            </a:pPr>
            <a:r>
              <a:rPr lang="en-US" sz="900" dirty="0">
                <a:solidFill>
                  <a:srgbClr val="363636"/>
                </a:solidFill>
                <a:latin typeface="IBM Plex Sans" panose="020B0503050203000203" pitchFamily="34" charset="0"/>
                <a:ea typeface="MS PGothic" panose="020B0600070205080204" pitchFamily="34" charset="-128"/>
                <a:cs typeface="Helvetica"/>
              </a:rPr>
              <a:t>OTC and SME Support  shall vary based on additionall/separate tools, other than suggested above. This decision of toolchain and underlying infrastructure may be taken in design workshops</a:t>
            </a:r>
          </a:p>
          <a:p>
            <a:pPr eaLnBrk="0" fontAlgn="base" hangingPunct="0">
              <a:spcBef>
                <a:spcPct val="0"/>
              </a:spcBef>
              <a:spcAft>
                <a:spcPct val="0"/>
              </a:spcAft>
              <a:defRPr/>
            </a:pPr>
            <a:endParaRPr lang="en-US" sz="900" dirty="0">
              <a:solidFill>
                <a:srgbClr val="363636"/>
              </a:solidFill>
              <a:latin typeface="IBM Plex Sans" panose="020B0503050203000203" pitchFamily="34" charset="0"/>
              <a:ea typeface="MS PGothic" panose="020B0600070205080204" pitchFamily="34" charset="-128"/>
              <a:cs typeface="Helvetica"/>
            </a:endParaRPr>
          </a:p>
          <a:p>
            <a:pPr marL="171450" indent="-171450" eaLnBrk="0" fontAlgn="base" hangingPunct="0">
              <a:spcBef>
                <a:spcPct val="0"/>
              </a:spcBef>
              <a:spcAft>
                <a:spcPct val="0"/>
              </a:spcAft>
              <a:buFont typeface="Arial" panose="020B0604020202020204" pitchFamily="34" charset="0"/>
              <a:buChar char="•"/>
              <a:defRPr/>
            </a:pPr>
            <a:r>
              <a:rPr lang="en-US" sz="900" b="1" dirty="0">
                <a:solidFill>
                  <a:srgbClr val="363636"/>
                </a:solidFill>
                <a:latin typeface="IBM Plex Sans" panose="020B0503050203000203" pitchFamily="34" charset="0"/>
                <a:ea typeface="MS PGothic" panose="020B0600070205080204" pitchFamily="34" charset="-128"/>
                <a:cs typeface="Helvetica"/>
              </a:rPr>
              <a:t>SME Support </a:t>
            </a:r>
            <a:r>
              <a:rPr lang="en-US" sz="900" dirty="0">
                <a:solidFill>
                  <a:srgbClr val="363636"/>
                </a:solidFill>
                <a:latin typeface="IBM Plex Sans" panose="020B0503050203000203" pitchFamily="34" charset="0"/>
                <a:ea typeface="MS PGothic" panose="020B0600070205080204" pitchFamily="34" charset="-128"/>
                <a:cs typeface="Helvetica"/>
              </a:rPr>
              <a:t>– This support starts after initial pipeline design -To manage /customize/support  the existing pipelines for individual microservices – up to a period of 3 months</a:t>
            </a:r>
            <a:endParaRPr lang="en-US" sz="1100" dirty="0">
              <a:solidFill>
                <a:srgbClr val="363636"/>
              </a:solidFill>
              <a:latin typeface="IBM Plex Sans" panose="020B0503050203000203" pitchFamily="34" charset="0"/>
              <a:ea typeface="MS PGothic" panose="020B0600070205080204" pitchFamily="34" charset="-128"/>
              <a:cs typeface="Helvetica"/>
            </a:endParaRPr>
          </a:p>
        </p:txBody>
      </p:sp>
      <p:sp>
        <p:nvSpPr>
          <p:cNvPr id="208" name="TextBox 207">
            <a:extLst>
              <a:ext uri="{FF2B5EF4-FFF2-40B4-BE49-F238E27FC236}">
                <a16:creationId xmlns:a16="http://schemas.microsoft.com/office/drawing/2014/main" id="{4D4EFA95-82DA-044C-B484-605220EB6F96}"/>
              </a:ext>
            </a:extLst>
          </p:cNvPr>
          <p:cNvSpPr txBox="1"/>
          <p:nvPr/>
        </p:nvSpPr>
        <p:spPr>
          <a:xfrm>
            <a:off x="9988317" y="1005622"/>
            <a:ext cx="2120993" cy="1500411"/>
          </a:xfrm>
          <a:prstGeom prst="rect">
            <a:avLst/>
          </a:prstGeom>
          <a:noFill/>
          <a:ln w="3175" cap="flat">
            <a:noFill/>
            <a:miter lim="400000"/>
          </a:ln>
          <a:effectLst/>
          <a:sp3d/>
        </p:spPr>
        <p:txBody>
          <a:bodyPr rot="0" spcFirstLastPara="1" vertOverflow="overflow" horzOverflow="overflow" vert="horz" wrap="square" lIns="57150" tIns="57150" rIns="57150" bIns="5715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464646"/>
                </a:solidFill>
                <a:effectLst/>
                <a:uLnTx/>
                <a:uFillTx/>
                <a:latin typeface="Calibri" panose="020F0502020204030204"/>
                <a:sym typeface="Helvetica"/>
              </a:rPr>
              <a:t>NOTE : In both use cases, it is assumed that Infrastructure (cloud environment/On-Premise Servers , license for tools be provided by client</a:t>
            </a:r>
          </a:p>
          <a:p>
            <a:pPr marL="0" marR="0" lvl="0" indent="0" defTabSz="825500" eaLnBrk="1" fontAlgn="auto" latinLnBrk="0" hangingPunct="0">
              <a:lnSpc>
                <a:spcPct val="100000"/>
              </a:lnSpc>
              <a:spcBef>
                <a:spcPts val="0"/>
              </a:spcBef>
              <a:spcAft>
                <a:spcPts val="0"/>
              </a:spcAft>
              <a:buClrTx/>
              <a:buSzTx/>
              <a:buFontTx/>
              <a:buNone/>
              <a:tabLst/>
              <a:defRPr/>
            </a:pPr>
            <a:endParaRPr kumimoji="0" lang="en-US" sz="1000" b="1" i="0" u="none" strike="noStrike" kern="0" cap="none" spc="0" normalizeH="0" baseline="0" noProof="0" dirty="0">
              <a:ln>
                <a:noFill/>
              </a:ln>
              <a:solidFill>
                <a:srgbClr val="464646"/>
              </a:solidFill>
              <a:effectLst/>
              <a:uLnTx/>
              <a:uFillTx/>
              <a:latin typeface="Calibri" panose="020F0502020204030204"/>
              <a:sym typeface="Helvetica"/>
            </a:endParaRPr>
          </a:p>
          <a:p>
            <a:pPr marL="0" marR="0" lvl="0" indent="0" defTabSz="825500" eaLnBrk="1" fontAlgn="auto" latinLnBrk="0" hangingPunct="0">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Calibri" panose="020F0502020204030204"/>
                <a:sym typeface="Helvetica"/>
              </a:rPr>
              <a:t>(this covers Onboarding application on existing DevOps platform, does Not include Tools installation &amp; integration)</a:t>
            </a:r>
          </a:p>
        </p:txBody>
      </p:sp>
    </p:spTree>
    <p:extLst>
      <p:ext uri="{BB962C8B-B14F-4D97-AF65-F5344CB8AC3E}">
        <p14:creationId xmlns:p14="http://schemas.microsoft.com/office/powerpoint/2010/main" val="712558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2A4E6-45AA-4113-AE57-7AFD11D4E3F8}"/>
              </a:ext>
            </a:extLst>
          </p:cNvPr>
          <p:cNvSpPr>
            <a:spLocks noGrp="1"/>
          </p:cNvSpPr>
          <p:nvPr>
            <p:ph type="title"/>
          </p:nvPr>
        </p:nvSpPr>
        <p:spPr>
          <a:xfrm>
            <a:off x="113148" y="59436"/>
            <a:ext cx="4754418" cy="447466"/>
          </a:xfrm>
        </p:spPr>
        <p:txBody>
          <a:bodyPr/>
          <a:lstStyle/>
          <a:p>
            <a:r>
              <a:rPr lang="en-US" b="1" dirty="0">
                <a:solidFill>
                  <a:schemeClr val="bg1"/>
                </a:solidFill>
              </a:rPr>
              <a:t>Sizing &amp; Estimation</a:t>
            </a:r>
          </a:p>
        </p:txBody>
      </p:sp>
      <p:sp>
        <p:nvSpPr>
          <p:cNvPr id="6" name="Content Placeholder 5">
            <a:extLst>
              <a:ext uri="{FF2B5EF4-FFF2-40B4-BE49-F238E27FC236}">
                <a16:creationId xmlns:a16="http://schemas.microsoft.com/office/drawing/2014/main" id="{083FF01E-A527-4916-B907-C969BEB84BCE}"/>
              </a:ext>
            </a:extLst>
          </p:cNvPr>
          <p:cNvSpPr txBox="1">
            <a:spLocks/>
          </p:cNvSpPr>
          <p:nvPr/>
        </p:nvSpPr>
        <p:spPr>
          <a:xfrm>
            <a:off x="73896" y="731114"/>
            <a:ext cx="12035414" cy="363946"/>
          </a:xfrm>
          <a:prstGeom prst="rect">
            <a:avLst/>
          </a:prstGeom>
        </p:spPr>
        <p:txBody>
          <a:bodyPr>
            <a:noAutofit/>
          </a:bodyPr>
          <a:lstStyle>
            <a:defPPr>
              <a:defRPr lang="en-US"/>
            </a:defPPr>
            <a:lvl1pPr indent="0" fontAlgn="base">
              <a:spcBef>
                <a:spcPct val="40000"/>
              </a:spcBef>
              <a:spcAft>
                <a:spcPct val="0"/>
              </a:spcAft>
              <a:buClr>
                <a:srgbClr val="20D5D2"/>
              </a:buClr>
              <a:buFont typeface="Wingdings" panose="05000000000000000000" pitchFamily="2" charset="2"/>
              <a:buNone/>
              <a:defRPr sz="1600" b="1" i="1">
                <a:solidFill>
                  <a:prstClr val="white"/>
                </a:solidFill>
                <a:cs typeface="Arial" panose="020B0604020202020204" pitchFamily="34" charset="0"/>
              </a:defRPr>
            </a:lvl1pPr>
            <a:lvl2pPr marL="536575" indent="-179388" fontAlgn="base">
              <a:spcBef>
                <a:spcPct val="40000"/>
              </a:spcBef>
              <a:spcAft>
                <a:spcPct val="0"/>
              </a:spcAft>
              <a:buFont typeface="Arial" panose="020B0604020202020204" pitchFamily="34" charset="0"/>
              <a:buChar char="–"/>
              <a:defRPr sz="1600"/>
            </a:lvl2pPr>
            <a:lvl3pPr marL="893763" indent="-179388" fontAlgn="base">
              <a:spcBef>
                <a:spcPct val="40000"/>
              </a:spcBef>
              <a:spcAft>
                <a:spcPct val="0"/>
              </a:spcAft>
              <a:buChar char="•"/>
              <a:defRPr sz="1600"/>
            </a:lvl3pPr>
            <a:lvl4pPr marL="1250950" indent="-179388" fontAlgn="base">
              <a:spcBef>
                <a:spcPct val="40000"/>
              </a:spcBef>
              <a:spcAft>
                <a:spcPct val="0"/>
              </a:spcAft>
              <a:buFont typeface="Arial" panose="020B0604020202020204" pitchFamily="34" charset="0"/>
              <a:buChar char="-"/>
              <a:defRPr sz="1600"/>
            </a:lvl4pPr>
            <a:lvl5pPr marL="1619250" indent="-179388" fontAlgn="base">
              <a:spcBef>
                <a:spcPct val="40000"/>
              </a:spcBef>
              <a:spcAft>
                <a:spcPct val="0"/>
              </a:spcAft>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AU" dirty="0"/>
              <a:t>Develop </a:t>
            </a:r>
            <a:r>
              <a:rPr lang="en-IN" dirty="0"/>
              <a:t>DevSecOps solution cost based on scenario given in the cost model (1/2)</a:t>
            </a:r>
            <a:endParaRPr lang="en-AU" dirty="0"/>
          </a:p>
          <a:p>
            <a:r>
              <a:rPr lang="en-AU" dirty="0"/>
              <a:t> </a:t>
            </a:r>
          </a:p>
          <a:p>
            <a:endParaRPr lang="en-AU" dirty="0"/>
          </a:p>
        </p:txBody>
      </p:sp>
      <p:sp>
        <p:nvSpPr>
          <p:cNvPr id="11" name="Slide Number Placeholder 13">
            <a:extLst>
              <a:ext uri="{FF2B5EF4-FFF2-40B4-BE49-F238E27FC236}">
                <a16:creationId xmlns:a16="http://schemas.microsoft.com/office/drawing/2014/main" id="{EB66B989-579E-41FE-9C61-5A7C6E34DBEF}"/>
              </a:ext>
            </a:extLst>
          </p:cNvPr>
          <p:cNvSpPr txBox="1">
            <a:spLocks/>
          </p:cNvSpPr>
          <p:nvPr/>
        </p:nvSpPr>
        <p:spPr>
          <a:xfrm>
            <a:off x="9288673" y="6410063"/>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E7E9D57-535C-0840-A093-12271BECC0CD}" type="slidenum">
              <a:rPr lang="en-US" smtClean="0">
                <a:solidFill>
                  <a:prstClr val="black">
                    <a:tint val="75000"/>
                  </a:prstClr>
                </a:solidFill>
                <a:latin typeface="Calibri"/>
              </a:rPr>
              <a:pPr algn="r"/>
              <a:t>15</a:t>
            </a:fld>
            <a:endParaRPr lang="en-US" dirty="0">
              <a:solidFill>
                <a:prstClr val="black">
                  <a:tint val="75000"/>
                </a:prstClr>
              </a:solidFill>
              <a:latin typeface="Calibri"/>
            </a:endParaRPr>
          </a:p>
        </p:txBody>
      </p:sp>
      <p:cxnSp>
        <p:nvCxnSpPr>
          <p:cNvPr id="32" name="Straight Connector 31">
            <a:extLst>
              <a:ext uri="{FF2B5EF4-FFF2-40B4-BE49-F238E27FC236}">
                <a16:creationId xmlns:a16="http://schemas.microsoft.com/office/drawing/2014/main" id="{20A06575-625D-4B4C-87BD-1DDB31222705}"/>
              </a:ext>
            </a:extLst>
          </p:cNvPr>
          <p:cNvCxnSpPr>
            <a:stCxn id="49" idx="2"/>
          </p:cNvCxnSpPr>
          <p:nvPr/>
        </p:nvCxnSpPr>
        <p:spPr>
          <a:xfrm flipV="1">
            <a:off x="5074368" y="245290"/>
            <a:ext cx="6663503" cy="4952"/>
          </a:xfrm>
          <a:prstGeom prst="line">
            <a:avLst/>
          </a:prstGeom>
          <a:noFill/>
          <a:ln w="6350" cap="flat" cmpd="sng" algn="ctr">
            <a:solidFill>
              <a:srgbClr val="ED7D31"/>
            </a:solidFill>
            <a:prstDash val="solid"/>
            <a:miter lim="800000"/>
          </a:ln>
          <a:effectLst/>
        </p:spPr>
      </p:cxnSp>
      <p:sp>
        <p:nvSpPr>
          <p:cNvPr id="33" name="Oval 32">
            <a:extLst>
              <a:ext uri="{FF2B5EF4-FFF2-40B4-BE49-F238E27FC236}">
                <a16:creationId xmlns:a16="http://schemas.microsoft.com/office/drawing/2014/main" id="{56D98CBE-70E1-AB42-B8B9-0568914AC953}"/>
              </a:ext>
            </a:extLst>
          </p:cNvPr>
          <p:cNvSpPr/>
          <p:nvPr/>
        </p:nvSpPr>
        <p:spPr>
          <a:xfrm>
            <a:off x="6681542"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34" name="Oval 33">
            <a:extLst>
              <a:ext uri="{FF2B5EF4-FFF2-40B4-BE49-F238E27FC236}">
                <a16:creationId xmlns:a16="http://schemas.microsoft.com/office/drawing/2014/main" id="{639E3F11-C0FA-5344-9B9D-D99710A2C91F}"/>
              </a:ext>
            </a:extLst>
          </p:cNvPr>
          <p:cNvSpPr/>
          <p:nvPr/>
        </p:nvSpPr>
        <p:spPr>
          <a:xfrm>
            <a:off x="7472263"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35" name="TextBox 34">
            <a:extLst>
              <a:ext uri="{FF2B5EF4-FFF2-40B4-BE49-F238E27FC236}">
                <a16:creationId xmlns:a16="http://schemas.microsoft.com/office/drawing/2014/main" id="{56B8B405-5212-3E45-89BE-5DB0EBBBA540}"/>
              </a:ext>
            </a:extLst>
          </p:cNvPr>
          <p:cNvSpPr txBox="1"/>
          <p:nvPr/>
        </p:nvSpPr>
        <p:spPr>
          <a:xfrm>
            <a:off x="4977867" y="368432"/>
            <a:ext cx="695128"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Client Scenarios</a:t>
            </a:r>
          </a:p>
        </p:txBody>
      </p:sp>
      <p:sp>
        <p:nvSpPr>
          <p:cNvPr id="36" name="TextBox 35">
            <a:extLst>
              <a:ext uri="{FF2B5EF4-FFF2-40B4-BE49-F238E27FC236}">
                <a16:creationId xmlns:a16="http://schemas.microsoft.com/office/drawing/2014/main" id="{84DBA1A9-2ACF-8141-9E35-444E89EA12E3}"/>
              </a:ext>
            </a:extLst>
          </p:cNvPr>
          <p:cNvSpPr txBox="1"/>
          <p:nvPr/>
        </p:nvSpPr>
        <p:spPr>
          <a:xfrm>
            <a:off x="6578712" y="354195"/>
            <a:ext cx="86079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Framework</a:t>
            </a:r>
          </a:p>
        </p:txBody>
      </p:sp>
      <p:sp>
        <p:nvSpPr>
          <p:cNvPr id="37" name="TextBox 36">
            <a:extLst>
              <a:ext uri="{FF2B5EF4-FFF2-40B4-BE49-F238E27FC236}">
                <a16:creationId xmlns:a16="http://schemas.microsoft.com/office/drawing/2014/main" id="{1D1282E6-32BF-7D4B-8C6B-3459598C5BA5}"/>
              </a:ext>
            </a:extLst>
          </p:cNvPr>
          <p:cNvSpPr txBox="1"/>
          <p:nvPr/>
        </p:nvSpPr>
        <p:spPr>
          <a:xfrm>
            <a:off x="7358859" y="368432"/>
            <a:ext cx="599804"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Testing Strategy</a:t>
            </a:r>
          </a:p>
        </p:txBody>
      </p:sp>
      <p:sp>
        <p:nvSpPr>
          <p:cNvPr id="38" name="TextBox 37">
            <a:extLst>
              <a:ext uri="{FF2B5EF4-FFF2-40B4-BE49-F238E27FC236}">
                <a16:creationId xmlns:a16="http://schemas.microsoft.com/office/drawing/2014/main" id="{080C819E-7FD9-B849-9BA5-E6710E687A0A}"/>
              </a:ext>
            </a:extLst>
          </p:cNvPr>
          <p:cNvSpPr txBox="1"/>
          <p:nvPr/>
        </p:nvSpPr>
        <p:spPr>
          <a:xfrm>
            <a:off x="9016763" y="368432"/>
            <a:ext cx="69098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Model</a:t>
            </a:r>
          </a:p>
        </p:txBody>
      </p:sp>
      <p:sp>
        <p:nvSpPr>
          <p:cNvPr id="39" name="Oval 38">
            <a:extLst>
              <a:ext uri="{FF2B5EF4-FFF2-40B4-BE49-F238E27FC236}">
                <a16:creationId xmlns:a16="http://schemas.microsoft.com/office/drawing/2014/main" id="{785E10D0-C4E2-8D4A-A429-E5DD4098A3C9}"/>
              </a:ext>
            </a:extLst>
          </p:cNvPr>
          <p:cNvSpPr/>
          <p:nvPr/>
        </p:nvSpPr>
        <p:spPr>
          <a:xfrm>
            <a:off x="8313787" y="156538"/>
            <a:ext cx="169696" cy="187407"/>
          </a:xfrm>
          <a:prstGeom prst="ellipse">
            <a:avLst/>
          </a:prstGeom>
          <a:solidFill>
            <a:srgbClr val="00B050"/>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0" name="TextBox 39">
            <a:extLst>
              <a:ext uri="{FF2B5EF4-FFF2-40B4-BE49-F238E27FC236}">
                <a16:creationId xmlns:a16="http://schemas.microsoft.com/office/drawing/2014/main" id="{8E4F2430-1187-3346-B71F-5DAEABFBD7EA}"/>
              </a:ext>
            </a:extLst>
          </p:cNvPr>
          <p:cNvSpPr txBox="1"/>
          <p:nvPr/>
        </p:nvSpPr>
        <p:spPr>
          <a:xfrm>
            <a:off x="8160244" y="368432"/>
            <a:ext cx="85805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Sizing &amp; Estimation</a:t>
            </a:r>
          </a:p>
        </p:txBody>
      </p:sp>
      <p:sp>
        <p:nvSpPr>
          <p:cNvPr id="41" name="Oval 40">
            <a:extLst>
              <a:ext uri="{FF2B5EF4-FFF2-40B4-BE49-F238E27FC236}">
                <a16:creationId xmlns:a16="http://schemas.microsoft.com/office/drawing/2014/main" id="{77490EA7-C450-EA4D-AA8F-0D2DD0081109}"/>
              </a:ext>
            </a:extLst>
          </p:cNvPr>
          <p:cNvSpPr/>
          <p:nvPr/>
        </p:nvSpPr>
        <p:spPr>
          <a:xfrm>
            <a:off x="9118735"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2" name="TextBox 41">
            <a:extLst>
              <a:ext uri="{FF2B5EF4-FFF2-40B4-BE49-F238E27FC236}">
                <a16:creationId xmlns:a16="http://schemas.microsoft.com/office/drawing/2014/main" id="{4FD09469-5912-7843-8437-D6CA3EA19255}"/>
              </a:ext>
            </a:extLst>
          </p:cNvPr>
          <p:cNvSpPr txBox="1"/>
          <p:nvPr/>
        </p:nvSpPr>
        <p:spPr>
          <a:xfrm>
            <a:off x="5697133" y="368432"/>
            <a:ext cx="75388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Solution Architecture</a:t>
            </a:r>
          </a:p>
        </p:txBody>
      </p:sp>
      <p:sp>
        <p:nvSpPr>
          <p:cNvPr id="43" name="TextBox 42">
            <a:extLst>
              <a:ext uri="{FF2B5EF4-FFF2-40B4-BE49-F238E27FC236}">
                <a16:creationId xmlns:a16="http://schemas.microsoft.com/office/drawing/2014/main" id="{75E1A420-AC5D-524F-89B2-7A23E50E0990}"/>
              </a:ext>
            </a:extLst>
          </p:cNvPr>
          <p:cNvSpPr txBox="1"/>
          <p:nvPr/>
        </p:nvSpPr>
        <p:spPr>
          <a:xfrm>
            <a:off x="9906225"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Risk Reviews</a:t>
            </a:r>
          </a:p>
        </p:txBody>
      </p:sp>
      <p:sp>
        <p:nvSpPr>
          <p:cNvPr id="44" name="Oval 43">
            <a:extLst>
              <a:ext uri="{FF2B5EF4-FFF2-40B4-BE49-F238E27FC236}">
                <a16:creationId xmlns:a16="http://schemas.microsoft.com/office/drawing/2014/main" id="{4ADB01D4-CA4F-D241-A259-D7CDCB827CEA}"/>
              </a:ext>
            </a:extLst>
          </p:cNvPr>
          <p:cNvSpPr/>
          <p:nvPr/>
        </p:nvSpPr>
        <p:spPr>
          <a:xfrm>
            <a:off x="998611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5" name="TextBox 44">
            <a:extLst>
              <a:ext uri="{FF2B5EF4-FFF2-40B4-BE49-F238E27FC236}">
                <a16:creationId xmlns:a16="http://schemas.microsoft.com/office/drawing/2014/main" id="{11B445D0-62D9-924A-A77D-506ED8D658A0}"/>
              </a:ext>
            </a:extLst>
          </p:cNvPr>
          <p:cNvSpPr txBox="1"/>
          <p:nvPr/>
        </p:nvSpPr>
        <p:spPr>
          <a:xfrm>
            <a:off x="10703072"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Pricing Options</a:t>
            </a:r>
          </a:p>
        </p:txBody>
      </p:sp>
      <p:sp>
        <p:nvSpPr>
          <p:cNvPr id="46" name="Oval 45">
            <a:extLst>
              <a:ext uri="{FF2B5EF4-FFF2-40B4-BE49-F238E27FC236}">
                <a16:creationId xmlns:a16="http://schemas.microsoft.com/office/drawing/2014/main" id="{34E03A38-90A1-5B4D-A37B-3CC9B702614E}"/>
              </a:ext>
            </a:extLst>
          </p:cNvPr>
          <p:cNvSpPr/>
          <p:nvPr/>
        </p:nvSpPr>
        <p:spPr>
          <a:xfrm>
            <a:off x="1083582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7" name="TextBox 46">
            <a:extLst>
              <a:ext uri="{FF2B5EF4-FFF2-40B4-BE49-F238E27FC236}">
                <a16:creationId xmlns:a16="http://schemas.microsoft.com/office/drawing/2014/main" id="{11B445D0-62D9-924A-A77D-506ED8D658A0}"/>
              </a:ext>
            </a:extLst>
          </p:cNvPr>
          <p:cNvSpPr txBox="1"/>
          <p:nvPr/>
        </p:nvSpPr>
        <p:spPr>
          <a:xfrm>
            <a:off x="11231416" y="368432"/>
            <a:ext cx="905163"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Integration with other offerings</a:t>
            </a:r>
          </a:p>
        </p:txBody>
      </p:sp>
      <p:sp>
        <p:nvSpPr>
          <p:cNvPr id="48" name="Oval 47">
            <a:extLst>
              <a:ext uri="{FF2B5EF4-FFF2-40B4-BE49-F238E27FC236}">
                <a16:creationId xmlns:a16="http://schemas.microsoft.com/office/drawing/2014/main" id="{56D98CBE-70E1-AB42-B8B9-0568914AC953}"/>
              </a:ext>
            </a:extLst>
          </p:cNvPr>
          <p:cNvSpPr/>
          <p:nvPr/>
        </p:nvSpPr>
        <p:spPr>
          <a:xfrm>
            <a:off x="5831832"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49" name="Oval 48">
            <a:extLst>
              <a:ext uri="{FF2B5EF4-FFF2-40B4-BE49-F238E27FC236}">
                <a16:creationId xmlns:a16="http://schemas.microsoft.com/office/drawing/2014/main" id="{56D98CBE-70E1-AB42-B8B9-0568914AC953}"/>
              </a:ext>
            </a:extLst>
          </p:cNvPr>
          <p:cNvSpPr/>
          <p:nvPr/>
        </p:nvSpPr>
        <p:spPr>
          <a:xfrm>
            <a:off x="507436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50" name="Oval 49">
            <a:extLst>
              <a:ext uri="{FF2B5EF4-FFF2-40B4-BE49-F238E27FC236}">
                <a16:creationId xmlns:a16="http://schemas.microsoft.com/office/drawing/2014/main" id="{56D98CBE-70E1-AB42-B8B9-0568914AC953}"/>
              </a:ext>
            </a:extLst>
          </p:cNvPr>
          <p:cNvSpPr/>
          <p:nvPr/>
        </p:nvSpPr>
        <p:spPr>
          <a:xfrm>
            <a:off x="1161824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graphicFrame>
        <p:nvGraphicFramePr>
          <p:cNvPr id="72" name="Content Placeholder 4">
            <a:extLst>
              <a:ext uri="{FF2B5EF4-FFF2-40B4-BE49-F238E27FC236}">
                <a16:creationId xmlns:a16="http://schemas.microsoft.com/office/drawing/2014/main" id="{5B7810B2-8710-E247-84AD-F8F9AC8487B0}"/>
              </a:ext>
            </a:extLst>
          </p:cNvPr>
          <p:cNvGraphicFramePr>
            <a:graphicFrameLocks/>
          </p:cNvGraphicFramePr>
          <p:nvPr>
            <p:extLst>
              <p:ext uri="{D42A27DB-BD31-4B8C-83A1-F6EECF244321}">
                <p14:modId xmlns:p14="http://schemas.microsoft.com/office/powerpoint/2010/main" val="3570729294"/>
              </p:ext>
            </p:extLst>
          </p:nvPr>
        </p:nvGraphicFramePr>
        <p:xfrm>
          <a:off x="355281" y="1720100"/>
          <a:ext cx="8507191" cy="4011988"/>
        </p:xfrm>
        <a:graphic>
          <a:graphicData uri="http://schemas.openxmlformats.org/drawingml/2006/table">
            <a:tbl>
              <a:tblPr firstRow="1" bandRow="1"/>
              <a:tblGrid>
                <a:gridCol w="3879094">
                  <a:extLst>
                    <a:ext uri="{9D8B030D-6E8A-4147-A177-3AD203B41FA5}">
                      <a16:colId xmlns:a16="http://schemas.microsoft.com/office/drawing/2014/main" val="3122887839"/>
                    </a:ext>
                  </a:extLst>
                </a:gridCol>
                <a:gridCol w="1294228">
                  <a:extLst>
                    <a:ext uri="{9D8B030D-6E8A-4147-A177-3AD203B41FA5}">
                      <a16:colId xmlns:a16="http://schemas.microsoft.com/office/drawing/2014/main" val="2382092121"/>
                    </a:ext>
                  </a:extLst>
                </a:gridCol>
                <a:gridCol w="966750">
                  <a:extLst>
                    <a:ext uri="{9D8B030D-6E8A-4147-A177-3AD203B41FA5}">
                      <a16:colId xmlns:a16="http://schemas.microsoft.com/office/drawing/2014/main" val="3150397623"/>
                    </a:ext>
                  </a:extLst>
                </a:gridCol>
                <a:gridCol w="1080939">
                  <a:extLst>
                    <a:ext uri="{9D8B030D-6E8A-4147-A177-3AD203B41FA5}">
                      <a16:colId xmlns:a16="http://schemas.microsoft.com/office/drawing/2014/main" val="4018272586"/>
                    </a:ext>
                  </a:extLst>
                </a:gridCol>
                <a:gridCol w="1286180">
                  <a:extLst>
                    <a:ext uri="{9D8B030D-6E8A-4147-A177-3AD203B41FA5}">
                      <a16:colId xmlns:a16="http://schemas.microsoft.com/office/drawing/2014/main" val="4258114605"/>
                    </a:ext>
                  </a:extLst>
                </a:gridCol>
              </a:tblGrid>
              <a:tr h="484646">
                <a:tc>
                  <a:txBody>
                    <a:bodyPr/>
                    <a:lstStyle>
                      <a:lvl1pPr marL="0" algn="l" defTabSz="914363" rtl="0" eaLnBrk="1" latinLnBrk="0" hangingPunct="1">
                        <a:defRPr sz="1800" b="1" kern="1200">
                          <a:solidFill>
                            <a:schemeClr val="lt1"/>
                          </a:solidFill>
                          <a:latin typeface="Helvetica"/>
                          <a:ea typeface="Helvetica"/>
                          <a:cs typeface="Helvetica"/>
                        </a:defRPr>
                      </a:lvl1pPr>
                      <a:lvl2pPr marL="457182" algn="l" defTabSz="914363" rtl="0" eaLnBrk="1" latinLnBrk="0" hangingPunct="1">
                        <a:defRPr sz="1800" b="1" kern="1200">
                          <a:solidFill>
                            <a:schemeClr val="lt1"/>
                          </a:solidFill>
                          <a:latin typeface="Helvetica"/>
                          <a:ea typeface="Helvetica"/>
                          <a:cs typeface="Helvetica"/>
                        </a:defRPr>
                      </a:lvl2pPr>
                      <a:lvl3pPr marL="914363" algn="l" defTabSz="914363" rtl="0" eaLnBrk="1" latinLnBrk="0" hangingPunct="1">
                        <a:defRPr sz="1800" b="1" kern="1200">
                          <a:solidFill>
                            <a:schemeClr val="lt1"/>
                          </a:solidFill>
                          <a:latin typeface="Helvetica"/>
                          <a:ea typeface="Helvetica"/>
                          <a:cs typeface="Helvetica"/>
                        </a:defRPr>
                      </a:lvl3pPr>
                      <a:lvl4pPr marL="1371545" algn="l" defTabSz="914363" rtl="0" eaLnBrk="1" latinLnBrk="0" hangingPunct="1">
                        <a:defRPr sz="1800" b="1" kern="1200">
                          <a:solidFill>
                            <a:schemeClr val="lt1"/>
                          </a:solidFill>
                          <a:latin typeface="Helvetica"/>
                          <a:ea typeface="Helvetica"/>
                          <a:cs typeface="Helvetica"/>
                        </a:defRPr>
                      </a:lvl4pPr>
                      <a:lvl5pPr marL="1828727" algn="l" defTabSz="914363" rtl="0" eaLnBrk="1" latinLnBrk="0" hangingPunct="1">
                        <a:defRPr sz="1800" b="1" kern="1200">
                          <a:solidFill>
                            <a:schemeClr val="lt1"/>
                          </a:solidFill>
                          <a:latin typeface="Helvetica"/>
                          <a:ea typeface="Helvetica"/>
                          <a:cs typeface="Helvetica"/>
                        </a:defRPr>
                      </a:lvl5pPr>
                      <a:lvl6pPr marL="2285909" algn="l" defTabSz="914363" rtl="0" eaLnBrk="1" latinLnBrk="0" hangingPunct="1">
                        <a:defRPr sz="1800" b="1" kern="1200">
                          <a:solidFill>
                            <a:schemeClr val="lt1"/>
                          </a:solidFill>
                          <a:latin typeface="Helvetica"/>
                          <a:ea typeface="Helvetica"/>
                          <a:cs typeface="Helvetica"/>
                        </a:defRPr>
                      </a:lvl6pPr>
                      <a:lvl7pPr marL="2743090" algn="l" defTabSz="914363" rtl="0" eaLnBrk="1" latinLnBrk="0" hangingPunct="1">
                        <a:defRPr sz="1800" b="1" kern="1200">
                          <a:solidFill>
                            <a:schemeClr val="lt1"/>
                          </a:solidFill>
                          <a:latin typeface="Helvetica"/>
                          <a:ea typeface="Helvetica"/>
                          <a:cs typeface="Helvetica"/>
                        </a:defRPr>
                      </a:lvl7pPr>
                      <a:lvl8pPr marL="3200272" algn="l" defTabSz="914363" rtl="0" eaLnBrk="1" latinLnBrk="0" hangingPunct="1">
                        <a:defRPr sz="1800" b="1" kern="1200">
                          <a:solidFill>
                            <a:schemeClr val="lt1"/>
                          </a:solidFill>
                          <a:latin typeface="Helvetica"/>
                          <a:ea typeface="Helvetica"/>
                          <a:cs typeface="Helvetica"/>
                        </a:defRPr>
                      </a:lvl8pPr>
                      <a:lvl9pPr marL="3657454" algn="l" defTabSz="914363" rtl="0" eaLnBrk="1" latinLnBrk="0" hangingPunct="1">
                        <a:defRPr sz="1800" b="1" kern="1200">
                          <a:solidFill>
                            <a:schemeClr val="lt1"/>
                          </a:solidFill>
                          <a:latin typeface="Helvetica"/>
                          <a:ea typeface="Helvetica"/>
                          <a:cs typeface="Helvetica"/>
                        </a:defRPr>
                      </a:lvl9pPr>
                    </a:lstStyle>
                    <a:p>
                      <a:r>
                        <a:rPr lang="en-US" sz="1000" dirty="0">
                          <a:latin typeface="IBM Plex Sans" panose="020B0503050203000203" pitchFamily="34" charset="0"/>
                        </a:rPr>
                        <a:t>Service</a:t>
                      </a:r>
                    </a:p>
                  </a:txBody>
                  <a:tcPr marL="121920" marR="121920" marT="60960" marB="6096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1087EB"/>
                    </a:solidFill>
                  </a:tcPr>
                </a:tc>
                <a:tc>
                  <a:txBody>
                    <a:bodyPr/>
                    <a:lstStyle>
                      <a:lvl1pPr marL="0" algn="l" defTabSz="914363" rtl="0" eaLnBrk="1" latinLnBrk="0" hangingPunct="1">
                        <a:defRPr sz="1800" b="1" kern="1200">
                          <a:solidFill>
                            <a:schemeClr val="lt1"/>
                          </a:solidFill>
                          <a:latin typeface="Helvetica"/>
                          <a:ea typeface="Helvetica"/>
                          <a:cs typeface="Helvetica"/>
                        </a:defRPr>
                      </a:lvl1pPr>
                      <a:lvl2pPr marL="457182" algn="l" defTabSz="914363" rtl="0" eaLnBrk="1" latinLnBrk="0" hangingPunct="1">
                        <a:defRPr sz="1800" b="1" kern="1200">
                          <a:solidFill>
                            <a:schemeClr val="lt1"/>
                          </a:solidFill>
                          <a:latin typeface="Helvetica"/>
                          <a:ea typeface="Helvetica"/>
                          <a:cs typeface="Helvetica"/>
                        </a:defRPr>
                      </a:lvl2pPr>
                      <a:lvl3pPr marL="914363" algn="l" defTabSz="914363" rtl="0" eaLnBrk="1" latinLnBrk="0" hangingPunct="1">
                        <a:defRPr sz="1800" b="1" kern="1200">
                          <a:solidFill>
                            <a:schemeClr val="lt1"/>
                          </a:solidFill>
                          <a:latin typeface="Helvetica"/>
                          <a:ea typeface="Helvetica"/>
                          <a:cs typeface="Helvetica"/>
                        </a:defRPr>
                      </a:lvl3pPr>
                      <a:lvl4pPr marL="1371545" algn="l" defTabSz="914363" rtl="0" eaLnBrk="1" latinLnBrk="0" hangingPunct="1">
                        <a:defRPr sz="1800" b="1" kern="1200">
                          <a:solidFill>
                            <a:schemeClr val="lt1"/>
                          </a:solidFill>
                          <a:latin typeface="Helvetica"/>
                          <a:ea typeface="Helvetica"/>
                          <a:cs typeface="Helvetica"/>
                        </a:defRPr>
                      </a:lvl4pPr>
                      <a:lvl5pPr marL="1828727" algn="l" defTabSz="914363" rtl="0" eaLnBrk="1" latinLnBrk="0" hangingPunct="1">
                        <a:defRPr sz="1800" b="1" kern="1200">
                          <a:solidFill>
                            <a:schemeClr val="lt1"/>
                          </a:solidFill>
                          <a:latin typeface="Helvetica"/>
                          <a:ea typeface="Helvetica"/>
                          <a:cs typeface="Helvetica"/>
                        </a:defRPr>
                      </a:lvl5pPr>
                      <a:lvl6pPr marL="2285909" algn="l" defTabSz="914363" rtl="0" eaLnBrk="1" latinLnBrk="0" hangingPunct="1">
                        <a:defRPr sz="1800" b="1" kern="1200">
                          <a:solidFill>
                            <a:schemeClr val="lt1"/>
                          </a:solidFill>
                          <a:latin typeface="Helvetica"/>
                          <a:ea typeface="Helvetica"/>
                          <a:cs typeface="Helvetica"/>
                        </a:defRPr>
                      </a:lvl6pPr>
                      <a:lvl7pPr marL="2743090" algn="l" defTabSz="914363" rtl="0" eaLnBrk="1" latinLnBrk="0" hangingPunct="1">
                        <a:defRPr sz="1800" b="1" kern="1200">
                          <a:solidFill>
                            <a:schemeClr val="lt1"/>
                          </a:solidFill>
                          <a:latin typeface="Helvetica"/>
                          <a:ea typeface="Helvetica"/>
                          <a:cs typeface="Helvetica"/>
                        </a:defRPr>
                      </a:lvl7pPr>
                      <a:lvl8pPr marL="3200272" algn="l" defTabSz="914363" rtl="0" eaLnBrk="1" latinLnBrk="0" hangingPunct="1">
                        <a:defRPr sz="1800" b="1" kern="1200">
                          <a:solidFill>
                            <a:schemeClr val="lt1"/>
                          </a:solidFill>
                          <a:latin typeface="Helvetica"/>
                          <a:ea typeface="Helvetica"/>
                          <a:cs typeface="Helvetica"/>
                        </a:defRPr>
                      </a:lvl8pPr>
                      <a:lvl9pPr marL="3657454" algn="l" defTabSz="914363" rtl="0" eaLnBrk="1" latinLnBrk="0" hangingPunct="1">
                        <a:defRPr sz="1800" b="1" kern="1200">
                          <a:solidFill>
                            <a:schemeClr val="lt1"/>
                          </a:solidFill>
                          <a:latin typeface="Helvetica"/>
                          <a:ea typeface="Helvetica"/>
                          <a:cs typeface="Helvetica"/>
                        </a:defRPr>
                      </a:lvl9pPr>
                    </a:lstStyle>
                    <a:p>
                      <a:r>
                        <a:rPr lang="en-US" sz="1000" dirty="0">
                          <a:latin typeface="IBM Plex Sans" panose="020B0503050203000203" pitchFamily="34" charset="0"/>
                        </a:rPr>
                        <a:t>Cost Type</a:t>
                      </a:r>
                    </a:p>
                  </a:txBody>
                  <a:tcPr marL="121920" marR="121920" marT="60960" marB="6096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1087EB"/>
                    </a:solidFill>
                  </a:tcPr>
                </a:tc>
                <a:tc>
                  <a:txBody>
                    <a:bodyPr/>
                    <a:lstStyle>
                      <a:lvl1pPr marL="0" algn="l" defTabSz="914363" rtl="0" eaLnBrk="1" latinLnBrk="0" hangingPunct="1">
                        <a:defRPr sz="1800" b="1" kern="1200">
                          <a:solidFill>
                            <a:schemeClr val="lt1"/>
                          </a:solidFill>
                          <a:latin typeface="Helvetica"/>
                          <a:ea typeface="Helvetica"/>
                          <a:cs typeface="Helvetica"/>
                        </a:defRPr>
                      </a:lvl1pPr>
                      <a:lvl2pPr marL="457182" algn="l" defTabSz="914363" rtl="0" eaLnBrk="1" latinLnBrk="0" hangingPunct="1">
                        <a:defRPr sz="1800" b="1" kern="1200">
                          <a:solidFill>
                            <a:schemeClr val="lt1"/>
                          </a:solidFill>
                          <a:latin typeface="Helvetica"/>
                          <a:ea typeface="Helvetica"/>
                          <a:cs typeface="Helvetica"/>
                        </a:defRPr>
                      </a:lvl2pPr>
                      <a:lvl3pPr marL="914363" algn="l" defTabSz="914363" rtl="0" eaLnBrk="1" latinLnBrk="0" hangingPunct="1">
                        <a:defRPr sz="1800" b="1" kern="1200">
                          <a:solidFill>
                            <a:schemeClr val="lt1"/>
                          </a:solidFill>
                          <a:latin typeface="Helvetica"/>
                          <a:ea typeface="Helvetica"/>
                          <a:cs typeface="Helvetica"/>
                        </a:defRPr>
                      </a:lvl3pPr>
                      <a:lvl4pPr marL="1371545" algn="l" defTabSz="914363" rtl="0" eaLnBrk="1" latinLnBrk="0" hangingPunct="1">
                        <a:defRPr sz="1800" b="1" kern="1200">
                          <a:solidFill>
                            <a:schemeClr val="lt1"/>
                          </a:solidFill>
                          <a:latin typeface="Helvetica"/>
                          <a:ea typeface="Helvetica"/>
                          <a:cs typeface="Helvetica"/>
                        </a:defRPr>
                      </a:lvl4pPr>
                      <a:lvl5pPr marL="1828727" algn="l" defTabSz="914363" rtl="0" eaLnBrk="1" latinLnBrk="0" hangingPunct="1">
                        <a:defRPr sz="1800" b="1" kern="1200">
                          <a:solidFill>
                            <a:schemeClr val="lt1"/>
                          </a:solidFill>
                          <a:latin typeface="Helvetica"/>
                          <a:ea typeface="Helvetica"/>
                          <a:cs typeface="Helvetica"/>
                        </a:defRPr>
                      </a:lvl5pPr>
                      <a:lvl6pPr marL="2285909" algn="l" defTabSz="914363" rtl="0" eaLnBrk="1" latinLnBrk="0" hangingPunct="1">
                        <a:defRPr sz="1800" b="1" kern="1200">
                          <a:solidFill>
                            <a:schemeClr val="lt1"/>
                          </a:solidFill>
                          <a:latin typeface="Helvetica"/>
                          <a:ea typeface="Helvetica"/>
                          <a:cs typeface="Helvetica"/>
                        </a:defRPr>
                      </a:lvl6pPr>
                      <a:lvl7pPr marL="2743090" algn="l" defTabSz="914363" rtl="0" eaLnBrk="1" latinLnBrk="0" hangingPunct="1">
                        <a:defRPr sz="1800" b="1" kern="1200">
                          <a:solidFill>
                            <a:schemeClr val="lt1"/>
                          </a:solidFill>
                          <a:latin typeface="Helvetica"/>
                          <a:ea typeface="Helvetica"/>
                          <a:cs typeface="Helvetica"/>
                        </a:defRPr>
                      </a:lvl7pPr>
                      <a:lvl8pPr marL="3200272" algn="l" defTabSz="914363" rtl="0" eaLnBrk="1" latinLnBrk="0" hangingPunct="1">
                        <a:defRPr sz="1800" b="1" kern="1200">
                          <a:solidFill>
                            <a:schemeClr val="lt1"/>
                          </a:solidFill>
                          <a:latin typeface="Helvetica"/>
                          <a:ea typeface="Helvetica"/>
                          <a:cs typeface="Helvetica"/>
                        </a:defRPr>
                      </a:lvl8pPr>
                      <a:lvl9pPr marL="3657454" algn="l" defTabSz="914363" rtl="0" eaLnBrk="1" latinLnBrk="0" hangingPunct="1">
                        <a:defRPr sz="1800" b="1" kern="1200">
                          <a:solidFill>
                            <a:schemeClr val="lt1"/>
                          </a:solidFill>
                          <a:latin typeface="Helvetica"/>
                          <a:ea typeface="Helvetica"/>
                          <a:cs typeface="Helvetica"/>
                        </a:defRPr>
                      </a:lvl9pPr>
                    </a:lstStyle>
                    <a:p>
                      <a:r>
                        <a:rPr lang="en-US" sz="1000" dirty="0">
                          <a:latin typeface="IBM Plex Sans" panose="020B0503050203000203" pitchFamily="34" charset="0"/>
                        </a:rPr>
                        <a:t>Low Complexity</a:t>
                      </a:r>
                    </a:p>
                  </a:txBody>
                  <a:tcPr marL="121920" marR="121920" marT="60960" marB="6096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1087EB"/>
                    </a:solidFill>
                  </a:tcPr>
                </a:tc>
                <a:tc>
                  <a:txBody>
                    <a:bodyPr/>
                    <a:lstStyle>
                      <a:lvl1pPr marL="0" algn="l" defTabSz="914363" rtl="0" eaLnBrk="1" latinLnBrk="0" hangingPunct="1">
                        <a:defRPr sz="1800" b="1" kern="1200">
                          <a:solidFill>
                            <a:schemeClr val="lt1"/>
                          </a:solidFill>
                          <a:latin typeface="Helvetica"/>
                          <a:ea typeface="Helvetica"/>
                          <a:cs typeface="Helvetica"/>
                        </a:defRPr>
                      </a:lvl1pPr>
                      <a:lvl2pPr marL="457182" algn="l" defTabSz="914363" rtl="0" eaLnBrk="1" latinLnBrk="0" hangingPunct="1">
                        <a:defRPr sz="1800" b="1" kern="1200">
                          <a:solidFill>
                            <a:schemeClr val="lt1"/>
                          </a:solidFill>
                          <a:latin typeface="Helvetica"/>
                          <a:ea typeface="Helvetica"/>
                          <a:cs typeface="Helvetica"/>
                        </a:defRPr>
                      </a:lvl2pPr>
                      <a:lvl3pPr marL="914363" algn="l" defTabSz="914363" rtl="0" eaLnBrk="1" latinLnBrk="0" hangingPunct="1">
                        <a:defRPr sz="1800" b="1" kern="1200">
                          <a:solidFill>
                            <a:schemeClr val="lt1"/>
                          </a:solidFill>
                          <a:latin typeface="Helvetica"/>
                          <a:ea typeface="Helvetica"/>
                          <a:cs typeface="Helvetica"/>
                        </a:defRPr>
                      </a:lvl3pPr>
                      <a:lvl4pPr marL="1371545" algn="l" defTabSz="914363" rtl="0" eaLnBrk="1" latinLnBrk="0" hangingPunct="1">
                        <a:defRPr sz="1800" b="1" kern="1200">
                          <a:solidFill>
                            <a:schemeClr val="lt1"/>
                          </a:solidFill>
                          <a:latin typeface="Helvetica"/>
                          <a:ea typeface="Helvetica"/>
                          <a:cs typeface="Helvetica"/>
                        </a:defRPr>
                      </a:lvl4pPr>
                      <a:lvl5pPr marL="1828727" algn="l" defTabSz="914363" rtl="0" eaLnBrk="1" latinLnBrk="0" hangingPunct="1">
                        <a:defRPr sz="1800" b="1" kern="1200">
                          <a:solidFill>
                            <a:schemeClr val="lt1"/>
                          </a:solidFill>
                          <a:latin typeface="Helvetica"/>
                          <a:ea typeface="Helvetica"/>
                          <a:cs typeface="Helvetica"/>
                        </a:defRPr>
                      </a:lvl5pPr>
                      <a:lvl6pPr marL="2285909" algn="l" defTabSz="914363" rtl="0" eaLnBrk="1" latinLnBrk="0" hangingPunct="1">
                        <a:defRPr sz="1800" b="1" kern="1200">
                          <a:solidFill>
                            <a:schemeClr val="lt1"/>
                          </a:solidFill>
                          <a:latin typeface="Helvetica"/>
                          <a:ea typeface="Helvetica"/>
                          <a:cs typeface="Helvetica"/>
                        </a:defRPr>
                      </a:lvl6pPr>
                      <a:lvl7pPr marL="2743090" algn="l" defTabSz="914363" rtl="0" eaLnBrk="1" latinLnBrk="0" hangingPunct="1">
                        <a:defRPr sz="1800" b="1" kern="1200">
                          <a:solidFill>
                            <a:schemeClr val="lt1"/>
                          </a:solidFill>
                          <a:latin typeface="Helvetica"/>
                          <a:ea typeface="Helvetica"/>
                          <a:cs typeface="Helvetica"/>
                        </a:defRPr>
                      </a:lvl7pPr>
                      <a:lvl8pPr marL="3200272" algn="l" defTabSz="914363" rtl="0" eaLnBrk="1" latinLnBrk="0" hangingPunct="1">
                        <a:defRPr sz="1800" b="1" kern="1200">
                          <a:solidFill>
                            <a:schemeClr val="lt1"/>
                          </a:solidFill>
                          <a:latin typeface="Helvetica"/>
                          <a:ea typeface="Helvetica"/>
                          <a:cs typeface="Helvetica"/>
                        </a:defRPr>
                      </a:lvl8pPr>
                      <a:lvl9pPr marL="3657454" algn="l" defTabSz="914363" rtl="0" eaLnBrk="1" latinLnBrk="0" hangingPunct="1">
                        <a:defRPr sz="1800" b="1" kern="1200">
                          <a:solidFill>
                            <a:schemeClr val="lt1"/>
                          </a:solidFill>
                          <a:latin typeface="Helvetica"/>
                          <a:ea typeface="Helvetica"/>
                          <a:cs typeface="Helvetica"/>
                        </a:defRPr>
                      </a:lvl9pPr>
                    </a:lstStyle>
                    <a:p>
                      <a:r>
                        <a:rPr lang="en-US" sz="1000" dirty="0">
                          <a:latin typeface="IBM Plex Sans" panose="020B0503050203000203" pitchFamily="34" charset="0"/>
                        </a:rPr>
                        <a:t>Medium Complexity</a:t>
                      </a:r>
                    </a:p>
                  </a:txBody>
                  <a:tcPr marL="121920" marR="121920" marT="60960" marB="6096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1087EB"/>
                    </a:solidFill>
                  </a:tcPr>
                </a:tc>
                <a:tc>
                  <a:txBody>
                    <a:bodyPr/>
                    <a:lstStyle>
                      <a:lvl1pPr marL="0" algn="l" defTabSz="914363" rtl="0" eaLnBrk="1" latinLnBrk="0" hangingPunct="1">
                        <a:defRPr sz="1800" b="1" kern="1200">
                          <a:solidFill>
                            <a:schemeClr val="lt1"/>
                          </a:solidFill>
                          <a:latin typeface="Helvetica"/>
                          <a:ea typeface="Helvetica"/>
                          <a:cs typeface="Helvetica"/>
                        </a:defRPr>
                      </a:lvl1pPr>
                      <a:lvl2pPr marL="457182" algn="l" defTabSz="914363" rtl="0" eaLnBrk="1" latinLnBrk="0" hangingPunct="1">
                        <a:defRPr sz="1800" b="1" kern="1200">
                          <a:solidFill>
                            <a:schemeClr val="lt1"/>
                          </a:solidFill>
                          <a:latin typeface="Helvetica"/>
                          <a:ea typeface="Helvetica"/>
                          <a:cs typeface="Helvetica"/>
                        </a:defRPr>
                      </a:lvl2pPr>
                      <a:lvl3pPr marL="914363" algn="l" defTabSz="914363" rtl="0" eaLnBrk="1" latinLnBrk="0" hangingPunct="1">
                        <a:defRPr sz="1800" b="1" kern="1200">
                          <a:solidFill>
                            <a:schemeClr val="lt1"/>
                          </a:solidFill>
                          <a:latin typeface="Helvetica"/>
                          <a:ea typeface="Helvetica"/>
                          <a:cs typeface="Helvetica"/>
                        </a:defRPr>
                      </a:lvl3pPr>
                      <a:lvl4pPr marL="1371545" algn="l" defTabSz="914363" rtl="0" eaLnBrk="1" latinLnBrk="0" hangingPunct="1">
                        <a:defRPr sz="1800" b="1" kern="1200">
                          <a:solidFill>
                            <a:schemeClr val="lt1"/>
                          </a:solidFill>
                          <a:latin typeface="Helvetica"/>
                          <a:ea typeface="Helvetica"/>
                          <a:cs typeface="Helvetica"/>
                        </a:defRPr>
                      </a:lvl4pPr>
                      <a:lvl5pPr marL="1828727" algn="l" defTabSz="914363" rtl="0" eaLnBrk="1" latinLnBrk="0" hangingPunct="1">
                        <a:defRPr sz="1800" b="1" kern="1200">
                          <a:solidFill>
                            <a:schemeClr val="lt1"/>
                          </a:solidFill>
                          <a:latin typeface="Helvetica"/>
                          <a:ea typeface="Helvetica"/>
                          <a:cs typeface="Helvetica"/>
                        </a:defRPr>
                      </a:lvl5pPr>
                      <a:lvl6pPr marL="2285909" algn="l" defTabSz="914363" rtl="0" eaLnBrk="1" latinLnBrk="0" hangingPunct="1">
                        <a:defRPr sz="1800" b="1" kern="1200">
                          <a:solidFill>
                            <a:schemeClr val="lt1"/>
                          </a:solidFill>
                          <a:latin typeface="Helvetica"/>
                          <a:ea typeface="Helvetica"/>
                          <a:cs typeface="Helvetica"/>
                        </a:defRPr>
                      </a:lvl6pPr>
                      <a:lvl7pPr marL="2743090" algn="l" defTabSz="914363" rtl="0" eaLnBrk="1" latinLnBrk="0" hangingPunct="1">
                        <a:defRPr sz="1800" b="1" kern="1200">
                          <a:solidFill>
                            <a:schemeClr val="lt1"/>
                          </a:solidFill>
                          <a:latin typeface="Helvetica"/>
                          <a:ea typeface="Helvetica"/>
                          <a:cs typeface="Helvetica"/>
                        </a:defRPr>
                      </a:lvl7pPr>
                      <a:lvl8pPr marL="3200272" algn="l" defTabSz="914363" rtl="0" eaLnBrk="1" latinLnBrk="0" hangingPunct="1">
                        <a:defRPr sz="1800" b="1" kern="1200">
                          <a:solidFill>
                            <a:schemeClr val="lt1"/>
                          </a:solidFill>
                          <a:latin typeface="Helvetica"/>
                          <a:ea typeface="Helvetica"/>
                          <a:cs typeface="Helvetica"/>
                        </a:defRPr>
                      </a:lvl8pPr>
                      <a:lvl9pPr marL="3657454" algn="l" defTabSz="914363" rtl="0" eaLnBrk="1" latinLnBrk="0" hangingPunct="1">
                        <a:defRPr sz="1800" b="1" kern="1200">
                          <a:solidFill>
                            <a:schemeClr val="lt1"/>
                          </a:solidFill>
                          <a:latin typeface="Helvetica"/>
                          <a:ea typeface="Helvetica"/>
                          <a:cs typeface="Helvetica"/>
                        </a:defRPr>
                      </a:lvl9pPr>
                    </a:lstStyle>
                    <a:p>
                      <a:r>
                        <a:rPr lang="en-US" sz="1000" dirty="0">
                          <a:latin typeface="IBM Plex Sans" panose="020B0503050203000203" pitchFamily="34" charset="0"/>
                        </a:rPr>
                        <a:t>High Complexity</a:t>
                      </a:r>
                    </a:p>
                  </a:txBody>
                  <a:tcPr marL="121920" marR="121920" marT="60960" marB="6096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1087EB"/>
                    </a:solidFill>
                  </a:tcPr>
                </a:tc>
                <a:extLst>
                  <a:ext uri="{0D108BD9-81ED-4DB2-BD59-A6C34878D82A}">
                    <a16:rowId xmlns:a16="http://schemas.microsoft.com/office/drawing/2014/main" val="1187715838"/>
                  </a:ext>
                </a:extLst>
              </a:tr>
              <a:tr h="549861">
                <a:tc rowSpan="3">
                  <a:txBody>
                    <a:bodyPr/>
                    <a:lstStyle>
                      <a:lvl1pPr marL="0" algn="l" defTabSz="914363" rtl="0" eaLnBrk="1" latinLnBrk="0" hangingPunct="1">
                        <a:defRPr sz="1800" kern="1200">
                          <a:solidFill>
                            <a:schemeClr val="dk1"/>
                          </a:solidFill>
                          <a:latin typeface="Helvetica"/>
                          <a:ea typeface="Helvetica"/>
                          <a:cs typeface="Helvetica"/>
                        </a:defRPr>
                      </a:lvl1pPr>
                      <a:lvl2pPr marL="457182" algn="l" defTabSz="914363" rtl="0" eaLnBrk="1" latinLnBrk="0" hangingPunct="1">
                        <a:defRPr sz="1800" kern="1200">
                          <a:solidFill>
                            <a:schemeClr val="dk1"/>
                          </a:solidFill>
                          <a:latin typeface="Helvetica"/>
                          <a:ea typeface="Helvetica"/>
                          <a:cs typeface="Helvetica"/>
                        </a:defRPr>
                      </a:lvl2pPr>
                      <a:lvl3pPr marL="914363" algn="l" defTabSz="914363" rtl="0" eaLnBrk="1" latinLnBrk="0" hangingPunct="1">
                        <a:defRPr sz="1800" kern="1200">
                          <a:solidFill>
                            <a:schemeClr val="dk1"/>
                          </a:solidFill>
                          <a:latin typeface="Helvetica"/>
                          <a:ea typeface="Helvetica"/>
                          <a:cs typeface="Helvetica"/>
                        </a:defRPr>
                      </a:lvl3pPr>
                      <a:lvl4pPr marL="1371545" algn="l" defTabSz="914363" rtl="0" eaLnBrk="1" latinLnBrk="0" hangingPunct="1">
                        <a:defRPr sz="1800" kern="1200">
                          <a:solidFill>
                            <a:schemeClr val="dk1"/>
                          </a:solidFill>
                          <a:latin typeface="Helvetica"/>
                          <a:ea typeface="Helvetica"/>
                          <a:cs typeface="Helvetica"/>
                        </a:defRPr>
                      </a:lvl4pPr>
                      <a:lvl5pPr marL="1828727" algn="l" defTabSz="914363" rtl="0" eaLnBrk="1" latinLnBrk="0" hangingPunct="1">
                        <a:defRPr sz="1800" kern="1200">
                          <a:solidFill>
                            <a:schemeClr val="dk1"/>
                          </a:solidFill>
                          <a:latin typeface="Helvetica"/>
                          <a:ea typeface="Helvetica"/>
                          <a:cs typeface="Helvetica"/>
                        </a:defRPr>
                      </a:lvl5pPr>
                      <a:lvl6pPr marL="2285909" algn="l" defTabSz="914363" rtl="0" eaLnBrk="1" latinLnBrk="0" hangingPunct="1">
                        <a:defRPr sz="1800" kern="1200">
                          <a:solidFill>
                            <a:schemeClr val="dk1"/>
                          </a:solidFill>
                          <a:latin typeface="Helvetica"/>
                          <a:ea typeface="Helvetica"/>
                          <a:cs typeface="Helvetica"/>
                        </a:defRPr>
                      </a:lvl6pPr>
                      <a:lvl7pPr marL="2743090" algn="l" defTabSz="914363" rtl="0" eaLnBrk="1" latinLnBrk="0" hangingPunct="1">
                        <a:defRPr sz="1800" kern="1200">
                          <a:solidFill>
                            <a:schemeClr val="dk1"/>
                          </a:solidFill>
                          <a:latin typeface="Helvetica"/>
                          <a:ea typeface="Helvetica"/>
                          <a:cs typeface="Helvetica"/>
                        </a:defRPr>
                      </a:lvl7pPr>
                      <a:lvl8pPr marL="3200272" algn="l" defTabSz="914363" rtl="0" eaLnBrk="1" latinLnBrk="0" hangingPunct="1">
                        <a:defRPr sz="1800" kern="1200">
                          <a:solidFill>
                            <a:schemeClr val="dk1"/>
                          </a:solidFill>
                          <a:latin typeface="Helvetica"/>
                          <a:ea typeface="Helvetica"/>
                          <a:cs typeface="Helvetica"/>
                        </a:defRPr>
                      </a:lvl8pPr>
                      <a:lvl9pPr marL="3657454" algn="l" defTabSz="914363" rtl="0" eaLnBrk="1" latinLnBrk="0" hangingPunct="1">
                        <a:defRPr sz="1800" kern="1200">
                          <a:solidFill>
                            <a:schemeClr val="dk1"/>
                          </a:solidFill>
                          <a:latin typeface="Helvetica"/>
                          <a:ea typeface="Helvetica"/>
                          <a:cs typeface="Helvetica"/>
                        </a:defRPr>
                      </a:lvl9pPr>
                    </a:lstStyle>
                    <a:p>
                      <a:r>
                        <a:rPr lang="en-US" sz="1000" dirty="0">
                          <a:latin typeface="IBM Plex Sans" panose="020B0503050203000203" pitchFamily="34" charset="0"/>
                        </a:rPr>
                        <a:t>DevSecOps Engineering Transformation Service</a:t>
                      </a:r>
                    </a:p>
                    <a:p>
                      <a:endParaRPr lang="en-US" sz="1000" dirty="0">
                        <a:latin typeface="IBM Plex Sans" panose="020B0503050203000203" pitchFamily="34" charset="0"/>
                      </a:endParaRPr>
                    </a:p>
                    <a:p>
                      <a:pPr marL="285750" indent="-285750">
                        <a:buFont typeface="Arial" panose="020B0604020202020204" pitchFamily="34" charset="0"/>
                        <a:buChar char="•"/>
                      </a:pPr>
                      <a:r>
                        <a:rPr lang="en-US" sz="1000" dirty="0">
                          <a:latin typeface="IBM Plex Sans" panose="020B0503050203000203" pitchFamily="34" charset="0"/>
                        </a:rPr>
                        <a:t>Scope includes Onboarding applications on CI/CD Pipeline and ongoing support to application teams.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latin typeface="IBM Plex Sans" panose="020B0503050203000203" pitchFamily="34" charset="0"/>
                        </a:rPr>
                        <a:t>Cost covers 10 Deployment Units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latin typeface="IBM Plex Sans" panose="020B0503050203000203" pitchFamily="34" charset="0"/>
                        </a:rPr>
                        <a:t>Cost covers upto 2 Design/build squad of medium complexity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latin typeface="IBM Plex Sans" panose="020B0503050203000203" pitchFamily="34" charset="0"/>
                        </a:rPr>
                        <a:t>Delivery of services using shared resources, no restrictions on delivery location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latin typeface="IBM Plex Sans" panose="020B0503050203000203" pitchFamily="34" charset="0"/>
                        </a:rPr>
                        <a:t>Cost is estimated based on toolchain that typically includes Jira, Gitlab, Jenkins, Artifactory, UCD, SonarQube, OWASP Zap, JFrog Xray</a:t>
                      </a:r>
                    </a:p>
                  </a:txBody>
                  <a:tcPr marL="121920" marR="121920" marT="60960" marB="6096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1087EB">
                        <a:tint val="40000"/>
                      </a:srgbClr>
                    </a:solidFill>
                  </a:tcPr>
                </a:tc>
                <a:tc>
                  <a:txBody>
                    <a:bodyPr/>
                    <a:lstStyle>
                      <a:lvl1pPr marL="0" algn="l" defTabSz="914363" rtl="0" eaLnBrk="1" latinLnBrk="0" hangingPunct="1">
                        <a:defRPr sz="1800" kern="1200">
                          <a:solidFill>
                            <a:schemeClr val="dk1"/>
                          </a:solidFill>
                          <a:latin typeface="Helvetica"/>
                          <a:ea typeface="Helvetica"/>
                          <a:cs typeface="Helvetica"/>
                        </a:defRPr>
                      </a:lvl1pPr>
                      <a:lvl2pPr marL="457182" algn="l" defTabSz="914363" rtl="0" eaLnBrk="1" latinLnBrk="0" hangingPunct="1">
                        <a:defRPr sz="1800" kern="1200">
                          <a:solidFill>
                            <a:schemeClr val="dk1"/>
                          </a:solidFill>
                          <a:latin typeface="Helvetica"/>
                          <a:ea typeface="Helvetica"/>
                          <a:cs typeface="Helvetica"/>
                        </a:defRPr>
                      </a:lvl2pPr>
                      <a:lvl3pPr marL="914363" algn="l" defTabSz="914363" rtl="0" eaLnBrk="1" latinLnBrk="0" hangingPunct="1">
                        <a:defRPr sz="1800" kern="1200">
                          <a:solidFill>
                            <a:schemeClr val="dk1"/>
                          </a:solidFill>
                          <a:latin typeface="Helvetica"/>
                          <a:ea typeface="Helvetica"/>
                          <a:cs typeface="Helvetica"/>
                        </a:defRPr>
                      </a:lvl3pPr>
                      <a:lvl4pPr marL="1371545" algn="l" defTabSz="914363" rtl="0" eaLnBrk="1" latinLnBrk="0" hangingPunct="1">
                        <a:defRPr sz="1800" kern="1200">
                          <a:solidFill>
                            <a:schemeClr val="dk1"/>
                          </a:solidFill>
                          <a:latin typeface="Helvetica"/>
                          <a:ea typeface="Helvetica"/>
                          <a:cs typeface="Helvetica"/>
                        </a:defRPr>
                      </a:lvl4pPr>
                      <a:lvl5pPr marL="1828727" algn="l" defTabSz="914363" rtl="0" eaLnBrk="1" latinLnBrk="0" hangingPunct="1">
                        <a:defRPr sz="1800" kern="1200">
                          <a:solidFill>
                            <a:schemeClr val="dk1"/>
                          </a:solidFill>
                          <a:latin typeface="Helvetica"/>
                          <a:ea typeface="Helvetica"/>
                          <a:cs typeface="Helvetica"/>
                        </a:defRPr>
                      </a:lvl5pPr>
                      <a:lvl6pPr marL="2285909" algn="l" defTabSz="914363" rtl="0" eaLnBrk="1" latinLnBrk="0" hangingPunct="1">
                        <a:defRPr sz="1800" kern="1200">
                          <a:solidFill>
                            <a:schemeClr val="dk1"/>
                          </a:solidFill>
                          <a:latin typeface="Helvetica"/>
                          <a:ea typeface="Helvetica"/>
                          <a:cs typeface="Helvetica"/>
                        </a:defRPr>
                      </a:lvl6pPr>
                      <a:lvl7pPr marL="2743090" algn="l" defTabSz="914363" rtl="0" eaLnBrk="1" latinLnBrk="0" hangingPunct="1">
                        <a:defRPr sz="1800" kern="1200">
                          <a:solidFill>
                            <a:schemeClr val="dk1"/>
                          </a:solidFill>
                          <a:latin typeface="Helvetica"/>
                          <a:ea typeface="Helvetica"/>
                          <a:cs typeface="Helvetica"/>
                        </a:defRPr>
                      </a:lvl7pPr>
                      <a:lvl8pPr marL="3200272" algn="l" defTabSz="914363" rtl="0" eaLnBrk="1" latinLnBrk="0" hangingPunct="1">
                        <a:defRPr sz="1800" kern="1200">
                          <a:solidFill>
                            <a:schemeClr val="dk1"/>
                          </a:solidFill>
                          <a:latin typeface="Helvetica"/>
                          <a:ea typeface="Helvetica"/>
                          <a:cs typeface="Helvetica"/>
                        </a:defRPr>
                      </a:lvl8pPr>
                      <a:lvl9pPr marL="3657454" algn="l" defTabSz="914363" rtl="0" eaLnBrk="1" latinLnBrk="0" hangingPunct="1">
                        <a:defRPr sz="1800" kern="1200">
                          <a:solidFill>
                            <a:schemeClr val="dk1"/>
                          </a:solidFill>
                          <a:latin typeface="Helvetica"/>
                          <a:ea typeface="Helvetica"/>
                          <a:cs typeface="Helvetica"/>
                        </a:defRPr>
                      </a:lvl9pPr>
                    </a:lstStyle>
                    <a:p>
                      <a:r>
                        <a:rPr lang="en-US" sz="1000" b="0" dirty="0">
                          <a:latin typeface="IBM Plex Sans" panose="020B0503050203000203" pitchFamily="34" charset="0"/>
                        </a:rPr>
                        <a:t>OTC  for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latin typeface="IBM Plex Sans" panose="020B0503050203000203" pitchFamily="34" charset="0"/>
                        </a:rPr>
                        <a:t>AppOps Defined Toolchain</a:t>
                      </a:r>
                    </a:p>
                  </a:txBody>
                  <a:tcPr marL="121920" marR="121920" marT="60960" marB="6096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1087EB">
                        <a:tint val="40000"/>
                      </a:srgbClr>
                    </a:solidFill>
                  </a:tcPr>
                </a:tc>
                <a:tc>
                  <a:txBody>
                    <a:bodyPr/>
                    <a:lstStyle>
                      <a:lvl1pPr marL="0" algn="l" defTabSz="914363" rtl="0" eaLnBrk="1" latinLnBrk="0" hangingPunct="1">
                        <a:defRPr sz="1800" kern="1200">
                          <a:solidFill>
                            <a:schemeClr val="dk1"/>
                          </a:solidFill>
                          <a:latin typeface="Helvetica"/>
                          <a:ea typeface="Helvetica"/>
                          <a:cs typeface="Helvetica"/>
                        </a:defRPr>
                      </a:lvl1pPr>
                      <a:lvl2pPr marL="457182" algn="l" defTabSz="914363" rtl="0" eaLnBrk="1" latinLnBrk="0" hangingPunct="1">
                        <a:defRPr sz="1800" kern="1200">
                          <a:solidFill>
                            <a:schemeClr val="dk1"/>
                          </a:solidFill>
                          <a:latin typeface="Helvetica"/>
                          <a:ea typeface="Helvetica"/>
                          <a:cs typeface="Helvetica"/>
                        </a:defRPr>
                      </a:lvl2pPr>
                      <a:lvl3pPr marL="914363" algn="l" defTabSz="914363" rtl="0" eaLnBrk="1" latinLnBrk="0" hangingPunct="1">
                        <a:defRPr sz="1800" kern="1200">
                          <a:solidFill>
                            <a:schemeClr val="dk1"/>
                          </a:solidFill>
                          <a:latin typeface="Helvetica"/>
                          <a:ea typeface="Helvetica"/>
                          <a:cs typeface="Helvetica"/>
                        </a:defRPr>
                      </a:lvl3pPr>
                      <a:lvl4pPr marL="1371545" algn="l" defTabSz="914363" rtl="0" eaLnBrk="1" latinLnBrk="0" hangingPunct="1">
                        <a:defRPr sz="1800" kern="1200">
                          <a:solidFill>
                            <a:schemeClr val="dk1"/>
                          </a:solidFill>
                          <a:latin typeface="Helvetica"/>
                          <a:ea typeface="Helvetica"/>
                          <a:cs typeface="Helvetica"/>
                        </a:defRPr>
                      </a:lvl4pPr>
                      <a:lvl5pPr marL="1828727" algn="l" defTabSz="914363" rtl="0" eaLnBrk="1" latinLnBrk="0" hangingPunct="1">
                        <a:defRPr sz="1800" kern="1200">
                          <a:solidFill>
                            <a:schemeClr val="dk1"/>
                          </a:solidFill>
                          <a:latin typeface="Helvetica"/>
                          <a:ea typeface="Helvetica"/>
                          <a:cs typeface="Helvetica"/>
                        </a:defRPr>
                      </a:lvl5pPr>
                      <a:lvl6pPr marL="2285909" algn="l" defTabSz="914363" rtl="0" eaLnBrk="1" latinLnBrk="0" hangingPunct="1">
                        <a:defRPr sz="1800" kern="1200">
                          <a:solidFill>
                            <a:schemeClr val="dk1"/>
                          </a:solidFill>
                          <a:latin typeface="Helvetica"/>
                          <a:ea typeface="Helvetica"/>
                          <a:cs typeface="Helvetica"/>
                        </a:defRPr>
                      </a:lvl6pPr>
                      <a:lvl7pPr marL="2743090" algn="l" defTabSz="914363" rtl="0" eaLnBrk="1" latinLnBrk="0" hangingPunct="1">
                        <a:defRPr sz="1800" kern="1200">
                          <a:solidFill>
                            <a:schemeClr val="dk1"/>
                          </a:solidFill>
                          <a:latin typeface="Helvetica"/>
                          <a:ea typeface="Helvetica"/>
                          <a:cs typeface="Helvetica"/>
                        </a:defRPr>
                      </a:lvl7pPr>
                      <a:lvl8pPr marL="3200272" algn="l" defTabSz="914363" rtl="0" eaLnBrk="1" latinLnBrk="0" hangingPunct="1">
                        <a:defRPr sz="1800" kern="1200">
                          <a:solidFill>
                            <a:schemeClr val="dk1"/>
                          </a:solidFill>
                          <a:latin typeface="Helvetica"/>
                          <a:ea typeface="Helvetica"/>
                          <a:cs typeface="Helvetica"/>
                        </a:defRPr>
                      </a:lvl8pPr>
                      <a:lvl9pPr marL="3657454" algn="l" defTabSz="914363" rtl="0" eaLnBrk="1" latinLnBrk="0" hangingPunct="1">
                        <a:defRPr sz="1800" kern="1200">
                          <a:solidFill>
                            <a:schemeClr val="dk1"/>
                          </a:solidFill>
                          <a:latin typeface="Helvetica"/>
                          <a:ea typeface="Helvetica"/>
                          <a:cs typeface="Helvetica"/>
                        </a:defRPr>
                      </a:lvl9pPr>
                    </a:lstStyle>
                    <a:p>
                      <a:r>
                        <a:rPr lang="en-US" sz="1000" dirty="0">
                          <a:latin typeface="IBM Plex Sans" panose="020B0503050203000203" pitchFamily="34" charset="0"/>
                        </a:rPr>
                        <a:t>6,932</a:t>
                      </a:r>
                    </a:p>
                  </a:txBody>
                  <a:tcPr marL="121920" marR="121920" marT="60960" marB="6096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1087EB">
                        <a:tint val="40000"/>
                      </a:srgbClr>
                    </a:solidFill>
                  </a:tcPr>
                </a:tc>
                <a:tc>
                  <a:txBody>
                    <a:bodyPr/>
                    <a:lstStyle>
                      <a:lvl1pPr marL="0" algn="l" defTabSz="914363" rtl="0" eaLnBrk="1" latinLnBrk="0" hangingPunct="1">
                        <a:defRPr sz="1800" kern="1200">
                          <a:solidFill>
                            <a:schemeClr val="dk1"/>
                          </a:solidFill>
                          <a:latin typeface="Helvetica"/>
                          <a:ea typeface="Helvetica"/>
                          <a:cs typeface="Helvetica"/>
                        </a:defRPr>
                      </a:lvl1pPr>
                      <a:lvl2pPr marL="457182" algn="l" defTabSz="914363" rtl="0" eaLnBrk="1" latinLnBrk="0" hangingPunct="1">
                        <a:defRPr sz="1800" kern="1200">
                          <a:solidFill>
                            <a:schemeClr val="dk1"/>
                          </a:solidFill>
                          <a:latin typeface="Helvetica"/>
                          <a:ea typeface="Helvetica"/>
                          <a:cs typeface="Helvetica"/>
                        </a:defRPr>
                      </a:lvl2pPr>
                      <a:lvl3pPr marL="914363" algn="l" defTabSz="914363" rtl="0" eaLnBrk="1" latinLnBrk="0" hangingPunct="1">
                        <a:defRPr sz="1800" kern="1200">
                          <a:solidFill>
                            <a:schemeClr val="dk1"/>
                          </a:solidFill>
                          <a:latin typeface="Helvetica"/>
                          <a:ea typeface="Helvetica"/>
                          <a:cs typeface="Helvetica"/>
                        </a:defRPr>
                      </a:lvl3pPr>
                      <a:lvl4pPr marL="1371545" algn="l" defTabSz="914363" rtl="0" eaLnBrk="1" latinLnBrk="0" hangingPunct="1">
                        <a:defRPr sz="1800" kern="1200">
                          <a:solidFill>
                            <a:schemeClr val="dk1"/>
                          </a:solidFill>
                          <a:latin typeface="Helvetica"/>
                          <a:ea typeface="Helvetica"/>
                          <a:cs typeface="Helvetica"/>
                        </a:defRPr>
                      </a:lvl4pPr>
                      <a:lvl5pPr marL="1828727" algn="l" defTabSz="914363" rtl="0" eaLnBrk="1" latinLnBrk="0" hangingPunct="1">
                        <a:defRPr sz="1800" kern="1200">
                          <a:solidFill>
                            <a:schemeClr val="dk1"/>
                          </a:solidFill>
                          <a:latin typeface="Helvetica"/>
                          <a:ea typeface="Helvetica"/>
                          <a:cs typeface="Helvetica"/>
                        </a:defRPr>
                      </a:lvl5pPr>
                      <a:lvl6pPr marL="2285909" algn="l" defTabSz="914363" rtl="0" eaLnBrk="1" latinLnBrk="0" hangingPunct="1">
                        <a:defRPr sz="1800" kern="1200">
                          <a:solidFill>
                            <a:schemeClr val="dk1"/>
                          </a:solidFill>
                          <a:latin typeface="Helvetica"/>
                          <a:ea typeface="Helvetica"/>
                          <a:cs typeface="Helvetica"/>
                        </a:defRPr>
                      </a:lvl6pPr>
                      <a:lvl7pPr marL="2743090" algn="l" defTabSz="914363" rtl="0" eaLnBrk="1" latinLnBrk="0" hangingPunct="1">
                        <a:defRPr sz="1800" kern="1200">
                          <a:solidFill>
                            <a:schemeClr val="dk1"/>
                          </a:solidFill>
                          <a:latin typeface="Helvetica"/>
                          <a:ea typeface="Helvetica"/>
                          <a:cs typeface="Helvetica"/>
                        </a:defRPr>
                      </a:lvl7pPr>
                      <a:lvl8pPr marL="3200272" algn="l" defTabSz="914363" rtl="0" eaLnBrk="1" latinLnBrk="0" hangingPunct="1">
                        <a:defRPr sz="1800" kern="1200">
                          <a:solidFill>
                            <a:schemeClr val="dk1"/>
                          </a:solidFill>
                          <a:latin typeface="Helvetica"/>
                          <a:ea typeface="Helvetica"/>
                          <a:cs typeface="Helvetica"/>
                        </a:defRPr>
                      </a:lvl8pPr>
                      <a:lvl9pPr marL="3657454" algn="l" defTabSz="914363" rtl="0" eaLnBrk="1" latinLnBrk="0" hangingPunct="1">
                        <a:defRPr sz="1800" kern="1200">
                          <a:solidFill>
                            <a:schemeClr val="dk1"/>
                          </a:solidFill>
                          <a:latin typeface="Helvetica"/>
                          <a:ea typeface="Helvetica"/>
                          <a:cs typeface="Helvetica"/>
                        </a:defRPr>
                      </a:lvl9pPr>
                    </a:lstStyle>
                    <a:p>
                      <a:r>
                        <a:rPr lang="en-US" sz="1000" dirty="0">
                          <a:latin typeface="IBM Plex Sans" panose="020B0503050203000203" pitchFamily="34" charset="0"/>
                        </a:rPr>
                        <a:t>10,816</a:t>
                      </a:r>
                      <a:endParaRPr lang="en-US" dirty="0"/>
                    </a:p>
                  </a:txBody>
                  <a:tcPr marL="121920" marR="121920" marT="60960" marB="6096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1087EB">
                        <a:tint val="40000"/>
                      </a:srgbClr>
                    </a:solidFill>
                  </a:tcPr>
                </a:tc>
                <a:tc>
                  <a:txBody>
                    <a:bodyPr/>
                    <a:lstStyle>
                      <a:lvl1pPr marL="0" algn="l" defTabSz="914363" rtl="0" eaLnBrk="1" latinLnBrk="0" hangingPunct="1">
                        <a:defRPr sz="1800" kern="1200">
                          <a:solidFill>
                            <a:schemeClr val="dk1"/>
                          </a:solidFill>
                          <a:latin typeface="Helvetica"/>
                          <a:ea typeface="Helvetica"/>
                          <a:cs typeface="Helvetica"/>
                        </a:defRPr>
                      </a:lvl1pPr>
                      <a:lvl2pPr marL="457182" algn="l" defTabSz="914363" rtl="0" eaLnBrk="1" latinLnBrk="0" hangingPunct="1">
                        <a:defRPr sz="1800" kern="1200">
                          <a:solidFill>
                            <a:schemeClr val="dk1"/>
                          </a:solidFill>
                          <a:latin typeface="Helvetica"/>
                          <a:ea typeface="Helvetica"/>
                          <a:cs typeface="Helvetica"/>
                        </a:defRPr>
                      </a:lvl2pPr>
                      <a:lvl3pPr marL="914363" algn="l" defTabSz="914363" rtl="0" eaLnBrk="1" latinLnBrk="0" hangingPunct="1">
                        <a:defRPr sz="1800" kern="1200">
                          <a:solidFill>
                            <a:schemeClr val="dk1"/>
                          </a:solidFill>
                          <a:latin typeface="Helvetica"/>
                          <a:ea typeface="Helvetica"/>
                          <a:cs typeface="Helvetica"/>
                        </a:defRPr>
                      </a:lvl3pPr>
                      <a:lvl4pPr marL="1371545" algn="l" defTabSz="914363" rtl="0" eaLnBrk="1" latinLnBrk="0" hangingPunct="1">
                        <a:defRPr sz="1800" kern="1200">
                          <a:solidFill>
                            <a:schemeClr val="dk1"/>
                          </a:solidFill>
                          <a:latin typeface="Helvetica"/>
                          <a:ea typeface="Helvetica"/>
                          <a:cs typeface="Helvetica"/>
                        </a:defRPr>
                      </a:lvl4pPr>
                      <a:lvl5pPr marL="1828727" algn="l" defTabSz="914363" rtl="0" eaLnBrk="1" latinLnBrk="0" hangingPunct="1">
                        <a:defRPr sz="1800" kern="1200">
                          <a:solidFill>
                            <a:schemeClr val="dk1"/>
                          </a:solidFill>
                          <a:latin typeface="Helvetica"/>
                          <a:ea typeface="Helvetica"/>
                          <a:cs typeface="Helvetica"/>
                        </a:defRPr>
                      </a:lvl5pPr>
                      <a:lvl6pPr marL="2285909" algn="l" defTabSz="914363" rtl="0" eaLnBrk="1" latinLnBrk="0" hangingPunct="1">
                        <a:defRPr sz="1800" kern="1200">
                          <a:solidFill>
                            <a:schemeClr val="dk1"/>
                          </a:solidFill>
                          <a:latin typeface="Helvetica"/>
                          <a:ea typeface="Helvetica"/>
                          <a:cs typeface="Helvetica"/>
                        </a:defRPr>
                      </a:lvl6pPr>
                      <a:lvl7pPr marL="2743090" algn="l" defTabSz="914363" rtl="0" eaLnBrk="1" latinLnBrk="0" hangingPunct="1">
                        <a:defRPr sz="1800" kern="1200">
                          <a:solidFill>
                            <a:schemeClr val="dk1"/>
                          </a:solidFill>
                          <a:latin typeface="Helvetica"/>
                          <a:ea typeface="Helvetica"/>
                          <a:cs typeface="Helvetica"/>
                        </a:defRPr>
                      </a:lvl7pPr>
                      <a:lvl8pPr marL="3200272" algn="l" defTabSz="914363" rtl="0" eaLnBrk="1" latinLnBrk="0" hangingPunct="1">
                        <a:defRPr sz="1800" kern="1200">
                          <a:solidFill>
                            <a:schemeClr val="dk1"/>
                          </a:solidFill>
                          <a:latin typeface="Helvetica"/>
                          <a:ea typeface="Helvetica"/>
                          <a:cs typeface="Helvetica"/>
                        </a:defRPr>
                      </a:lvl8pPr>
                      <a:lvl9pPr marL="3657454" algn="l" defTabSz="914363" rtl="0" eaLnBrk="1" latinLnBrk="0" hangingPunct="1">
                        <a:defRPr sz="1800" kern="1200">
                          <a:solidFill>
                            <a:schemeClr val="dk1"/>
                          </a:solidFill>
                          <a:latin typeface="Helvetica"/>
                          <a:ea typeface="Helvetica"/>
                          <a:cs typeface="Helvetica"/>
                        </a:defRPr>
                      </a:lvl9pPr>
                    </a:lstStyle>
                    <a:p>
                      <a:r>
                        <a:rPr lang="en-US" sz="1000" dirty="0">
                          <a:latin typeface="IBM Plex Sans" panose="020B0503050203000203" pitchFamily="34" charset="0"/>
                        </a:rPr>
                        <a:t>20,189</a:t>
                      </a:r>
                      <a:endParaRPr lang="en-US" dirty="0"/>
                    </a:p>
                  </a:txBody>
                  <a:tcPr marL="121920" marR="121920" marT="60960" marB="6096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1087EB">
                        <a:tint val="40000"/>
                      </a:srgbClr>
                    </a:solidFill>
                  </a:tcPr>
                </a:tc>
                <a:extLst>
                  <a:ext uri="{0D108BD9-81ED-4DB2-BD59-A6C34878D82A}">
                    <a16:rowId xmlns:a16="http://schemas.microsoft.com/office/drawing/2014/main" val="2152518410"/>
                  </a:ext>
                </a:extLst>
              </a:tr>
              <a:tr h="549861">
                <a:tc vMerge="1">
                  <a:txBody>
                    <a:bodyPr/>
                    <a:lstStyle/>
                    <a:p>
                      <a:endParaRPr lang="en-US" sz="1200" dirty="0"/>
                    </a:p>
                  </a:txBody>
                  <a:tcPr/>
                </a:tc>
                <a:tc>
                  <a:txBody>
                    <a:bodyPr/>
                    <a:lstStyle>
                      <a:lvl1pPr marL="0" algn="l" defTabSz="914363" rtl="0" eaLnBrk="1" latinLnBrk="0" hangingPunct="1">
                        <a:defRPr sz="1800" kern="1200">
                          <a:solidFill>
                            <a:schemeClr val="dk1"/>
                          </a:solidFill>
                          <a:latin typeface="Helvetica"/>
                          <a:ea typeface="Helvetica"/>
                          <a:cs typeface="Helvetica"/>
                        </a:defRPr>
                      </a:lvl1pPr>
                      <a:lvl2pPr marL="457182" algn="l" defTabSz="914363" rtl="0" eaLnBrk="1" latinLnBrk="0" hangingPunct="1">
                        <a:defRPr sz="1800" kern="1200">
                          <a:solidFill>
                            <a:schemeClr val="dk1"/>
                          </a:solidFill>
                          <a:latin typeface="Helvetica"/>
                          <a:ea typeface="Helvetica"/>
                          <a:cs typeface="Helvetica"/>
                        </a:defRPr>
                      </a:lvl2pPr>
                      <a:lvl3pPr marL="914363" algn="l" defTabSz="914363" rtl="0" eaLnBrk="1" latinLnBrk="0" hangingPunct="1">
                        <a:defRPr sz="1800" kern="1200">
                          <a:solidFill>
                            <a:schemeClr val="dk1"/>
                          </a:solidFill>
                          <a:latin typeface="Helvetica"/>
                          <a:ea typeface="Helvetica"/>
                          <a:cs typeface="Helvetica"/>
                        </a:defRPr>
                      </a:lvl3pPr>
                      <a:lvl4pPr marL="1371545" algn="l" defTabSz="914363" rtl="0" eaLnBrk="1" latinLnBrk="0" hangingPunct="1">
                        <a:defRPr sz="1800" kern="1200">
                          <a:solidFill>
                            <a:schemeClr val="dk1"/>
                          </a:solidFill>
                          <a:latin typeface="Helvetica"/>
                          <a:ea typeface="Helvetica"/>
                          <a:cs typeface="Helvetica"/>
                        </a:defRPr>
                      </a:lvl4pPr>
                      <a:lvl5pPr marL="1828727" algn="l" defTabSz="914363" rtl="0" eaLnBrk="1" latinLnBrk="0" hangingPunct="1">
                        <a:defRPr sz="1800" kern="1200">
                          <a:solidFill>
                            <a:schemeClr val="dk1"/>
                          </a:solidFill>
                          <a:latin typeface="Helvetica"/>
                          <a:ea typeface="Helvetica"/>
                          <a:cs typeface="Helvetica"/>
                        </a:defRPr>
                      </a:lvl5pPr>
                      <a:lvl6pPr marL="2285909" algn="l" defTabSz="914363" rtl="0" eaLnBrk="1" latinLnBrk="0" hangingPunct="1">
                        <a:defRPr sz="1800" kern="1200">
                          <a:solidFill>
                            <a:schemeClr val="dk1"/>
                          </a:solidFill>
                          <a:latin typeface="Helvetica"/>
                          <a:ea typeface="Helvetica"/>
                          <a:cs typeface="Helvetica"/>
                        </a:defRPr>
                      </a:lvl6pPr>
                      <a:lvl7pPr marL="2743090" algn="l" defTabSz="914363" rtl="0" eaLnBrk="1" latinLnBrk="0" hangingPunct="1">
                        <a:defRPr sz="1800" kern="1200">
                          <a:solidFill>
                            <a:schemeClr val="dk1"/>
                          </a:solidFill>
                          <a:latin typeface="Helvetica"/>
                          <a:ea typeface="Helvetica"/>
                          <a:cs typeface="Helvetica"/>
                        </a:defRPr>
                      </a:lvl7pPr>
                      <a:lvl8pPr marL="3200272" algn="l" defTabSz="914363" rtl="0" eaLnBrk="1" latinLnBrk="0" hangingPunct="1">
                        <a:defRPr sz="1800" kern="1200">
                          <a:solidFill>
                            <a:schemeClr val="dk1"/>
                          </a:solidFill>
                          <a:latin typeface="Helvetica"/>
                          <a:ea typeface="Helvetica"/>
                          <a:cs typeface="Helvetica"/>
                        </a:defRPr>
                      </a:lvl8pPr>
                      <a:lvl9pPr marL="3657454" algn="l" defTabSz="914363" rtl="0" eaLnBrk="1" latinLnBrk="0" hangingPunct="1">
                        <a:defRPr sz="1800" kern="1200">
                          <a:solidFill>
                            <a:schemeClr val="dk1"/>
                          </a:solidFill>
                          <a:latin typeface="Helvetica"/>
                          <a:ea typeface="Helvetica"/>
                          <a:cs typeface="Helvetica"/>
                        </a:defRPr>
                      </a:lvl9pPr>
                    </a:lstStyle>
                    <a:p>
                      <a:r>
                        <a:rPr lang="en-US" sz="1000" b="0" dirty="0">
                          <a:latin typeface="IBM Plex Sans" panose="020B0503050203000203" pitchFamily="34" charset="0"/>
                        </a:rPr>
                        <a:t>OTC for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latin typeface="IBM Plex Sans" panose="020B0503050203000203" pitchFamily="34" charset="0"/>
                        </a:rPr>
                        <a:t>IBM Cloud DevOps Services</a:t>
                      </a:r>
                    </a:p>
                  </a:txBody>
                  <a:tcPr marL="121920" marR="121920" marT="60960" marB="6096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087EB">
                        <a:tint val="20000"/>
                      </a:srgbClr>
                    </a:solidFill>
                  </a:tcPr>
                </a:tc>
                <a:tc>
                  <a:txBody>
                    <a:bodyPr/>
                    <a:lstStyle>
                      <a:lvl1pPr marL="0" algn="l" defTabSz="914363" rtl="0" eaLnBrk="1" latinLnBrk="0" hangingPunct="1">
                        <a:defRPr sz="1800" kern="1200">
                          <a:solidFill>
                            <a:schemeClr val="dk1"/>
                          </a:solidFill>
                          <a:latin typeface="Helvetica"/>
                          <a:ea typeface="Helvetica"/>
                          <a:cs typeface="Helvetica"/>
                        </a:defRPr>
                      </a:lvl1pPr>
                      <a:lvl2pPr marL="457182" algn="l" defTabSz="914363" rtl="0" eaLnBrk="1" latinLnBrk="0" hangingPunct="1">
                        <a:defRPr sz="1800" kern="1200">
                          <a:solidFill>
                            <a:schemeClr val="dk1"/>
                          </a:solidFill>
                          <a:latin typeface="Helvetica"/>
                          <a:ea typeface="Helvetica"/>
                          <a:cs typeface="Helvetica"/>
                        </a:defRPr>
                      </a:lvl2pPr>
                      <a:lvl3pPr marL="914363" algn="l" defTabSz="914363" rtl="0" eaLnBrk="1" latinLnBrk="0" hangingPunct="1">
                        <a:defRPr sz="1800" kern="1200">
                          <a:solidFill>
                            <a:schemeClr val="dk1"/>
                          </a:solidFill>
                          <a:latin typeface="Helvetica"/>
                          <a:ea typeface="Helvetica"/>
                          <a:cs typeface="Helvetica"/>
                        </a:defRPr>
                      </a:lvl3pPr>
                      <a:lvl4pPr marL="1371545" algn="l" defTabSz="914363" rtl="0" eaLnBrk="1" latinLnBrk="0" hangingPunct="1">
                        <a:defRPr sz="1800" kern="1200">
                          <a:solidFill>
                            <a:schemeClr val="dk1"/>
                          </a:solidFill>
                          <a:latin typeface="Helvetica"/>
                          <a:ea typeface="Helvetica"/>
                          <a:cs typeface="Helvetica"/>
                        </a:defRPr>
                      </a:lvl4pPr>
                      <a:lvl5pPr marL="1828727" algn="l" defTabSz="914363" rtl="0" eaLnBrk="1" latinLnBrk="0" hangingPunct="1">
                        <a:defRPr sz="1800" kern="1200">
                          <a:solidFill>
                            <a:schemeClr val="dk1"/>
                          </a:solidFill>
                          <a:latin typeface="Helvetica"/>
                          <a:ea typeface="Helvetica"/>
                          <a:cs typeface="Helvetica"/>
                        </a:defRPr>
                      </a:lvl5pPr>
                      <a:lvl6pPr marL="2285909" algn="l" defTabSz="914363" rtl="0" eaLnBrk="1" latinLnBrk="0" hangingPunct="1">
                        <a:defRPr sz="1800" kern="1200">
                          <a:solidFill>
                            <a:schemeClr val="dk1"/>
                          </a:solidFill>
                          <a:latin typeface="Helvetica"/>
                          <a:ea typeface="Helvetica"/>
                          <a:cs typeface="Helvetica"/>
                        </a:defRPr>
                      </a:lvl6pPr>
                      <a:lvl7pPr marL="2743090" algn="l" defTabSz="914363" rtl="0" eaLnBrk="1" latinLnBrk="0" hangingPunct="1">
                        <a:defRPr sz="1800" kern="1200">
                          <a:solidFill>
                            <a:schemeClr val="dk1"/>
                          </a:solidFill>
                          <a:latin typeface="Helvetica"/>
                          <a:ea typeface="Helvetica"/>
                          <a:cs typeface="Helvetica"/>
                        </a:defRPr>
                      </a:lvl7pPr>
                      <a:lvl8pPr marL="3200272" algn="l" defTabSz="914363" rtl="0" eaLnBrk="1" latinLnBrk="0" hangingPunct="1">
                        <a:defRPr sz="1800" kern="1200">
                          <a:solidFill>
                            <a:schemeClr val="dk1"/>
                          </a:solidFill>
                          <a:latin typeface="Helvetica"/>
                          <a:ea typeface="Helvetica"/>
                          <a:cs typeface="Helvetica"/>
                        </a:defRPr>
                      </a:lvl8pPr>
                      <a:lvl9pPr marL="3657454" algn="l" defTabSz="914363" rtl="0" eaLnBrk="1" latinLnBrk="0" hangingPunct="1">
                        <a:defRPr sz="1800" kern="1200">
                          <a:solidFill>
                            <a:schemeClr val="dk1"/>
                          </a:solidFill>
                          <a:latin typeface="Helvetica"/>
                          <a:ea typeface="Helvetica"/>
                          <a:cs typeface="Helvetica"/>
                        </a:defRPr>
                      </a:lvl9pPr>
                    </a:lstStyle>
                    <a:p>
                      <a:r>
                        <a:rPr lang="en-US" sz="1000" dirty="0">
                          <a:latin typeface="IBM Plex Sans" panose="020B0503050203000203" pitchFamily="34" charset="0"/>
                        </a:rPr>
                        <a:t>5,282</a:t>
                      </a:r>
                    </a:p>
                  </a:txBody>
                  <a:tcPr marL="121920" marR="121920" marT="60960" marB="6096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087EB">
                        <a:tint val="20000"/>
                      </a:srgbClr>
                    </a:solidFill>
                  </a:tcPr>
                </a:tc>
                <a:tc>
                  <a:txBody>
                    <a:bodyPr/>
                    <a:lstStyle>
                      <a:lvl1pPr marL="0" algn="l" defTabSz="914363" rtl="0" eaLnBrk="1" latinLnBrk="0" hangingPunct="1">
                        <a:defRPr sz="1800" kern="1200">
                          <a:solidFill>
                            <a:schemeClr val="dk1"/>
                          </a:solidFill>
                          <a:latin typeface="Helvetica"/>
                          <a:ea typeface="Helvetica"/>
                          <a:cs typeface="Helvetica"/>
                        </a:defRPr>
                      </a:lvl1pPr>
                      <a:lvl2pPr marL="457182" algn="l" defTabSz="914363" rtl="0" eaLnBrk="1" latinLnBrk="0" hangingPunct="1">
                        <a:defRPr sz="1800" kern="1200">
                          <a:solidFill>
                            <a:schemeClr val="dk1"/>
                          </a:solidFill>
                          <a:latin typeface="Helvetica"/>
                          <a:ea typeface="Helvetica"/>
                          <a:cs typeface="Helvetica"/>
                        </a:defRPr>
                      </a:lvl2pPr>
                      <a:lvl3pPr marL="914363" algn="l" defTabSz="914363" rtl="0" eaLnBrk="1" latinLnBrk="0" hangingPunct="1">
                        <a:defRPr sz="1800" kern="1200">
                          <a:solidFill>
                            <a:schemeClr val="dk1"/>
                          </a:solidFill>
                          <a:latin typeface="Helvetica"/>
                          <a:ea typeface="Helvetica"/>
                          <a:cs typeface="Helvetica"/>
                        </a:defRPr>
                      </a:lvl3pPr>
                      <a:lvl4pPr marL="1371545" algn="l" defTabSz="914363" rtl="0" eaLnBrk="1" latinLnBrk="0" hangingPunct="1">
                        <a:defRPr sz="1800" kern="1200">
                          <a:solidFill>
                            <a:schemeClr val="dk1"/>
                          </a:solidFill>
                          <a:latin typeface="Helvetica"/>
                          <a:ea typeface="Helvetica"/>
                          <a:cs typeface="Helvetica"/>
                        </a:defRPr>
                      </a:lvl4pPr>
                      <a:lvl5pPr marL="1828727" algn="l" defTabSz="914363" rtl="0" eaLnBrk="1" latinLnBrk="0" hangingPunct="1">
                        <a:defRPr sz="1800" kern="1200">
                          <a:solidFill>
                            <a:schemeClr val="dk1"/>
                          </a:solidFill>
                          <a:latin typeface="Helvetica"/>
                          <a:ea typeface="Helvetica"/>
                          <a:cs typeface="Helvetica"/>
                        </a:defRPr>
                      </a:lvl5pPr>
                      <a:lvl6pPr marL="2285909" algn="l" defTabSz="914363" rtl="0" eaLnBrk="1" latinLnBrk="0" hangingPunct="1">
                        <a:defRPr sz="1800" kern="1200">
                          <a:solidFill>
                            <a:schemeClr val="dk1"/>
                          </a:solidFill>
                          <a:latin typeface="Helvetica"/>
                          <a:ea typeface="Helvetica"/>
                          <a:cs typeface="Helvetica"/>
                        </a:defRPr>
                      </a:lvl6pPr>
                      <a:lvl7pPr marL="2743090" algn="l" defTabSz="914363" rtl="0" eaLnBrk="1" latinLnBrk="0" hangingPunct="1">
                        <a:defRPr sz="1800" kern="1200">
                          <a:solidFill>
                            <a:schemeClr val="dk1"/>
                          </a:solidFill>
                          <a:latin typeface="Helvetica"/>
                          <a:ea typeface="Helvetica"/>
                          <a:cs typeface="Helvetica"/>
                        </a:defRPr>
                      </a:lvl7pPr>
                      <a:lvl8pPr marL="3200272" algn="l" defTabSz="914363" rtl="0" eaLnBrk="1" latinLnBrk="0" hangingPunct="1">
                        <a:defRPr sz="1800" kern="1200">
                          <a:solidFill>
                            <a:schemeClr val="dk1"/>
                          </a:solidFill>
                          <a:latin typeface="Helvetica"/>
                          <a:ea typeface="Helvetica"/>
                          <a:cs typeface="Helvetica"/>
                        </a:defRPr>
                      </a:lvl8pPr>
                      <a:lvl9pPr marL="3657454" algn="l" defTabSz="914363" rtl="0" eaLnBrk="1" latinLnBrk="0" hangingPunct="1">
                        <a:defRPr sz="1800" kern="1200">
                          <a:solidFill>
                            <a:schemeClr val="dk1"/>
                          </a:solidFill>
                          <a:latin typeface="Helvetica"/>
                          <a:ea typeface="Helvetica"/>
                          <a:cs typeface="Helvetica"/>
                        </a:defRPr>
                      </a:lvl9pPr>
                    </a:lstStyle>
                    <a:p>
                      <a:r>
                        <a:rPr lang="en-US" sz="1000" dirty="0">
                          <a:latin typeface="IBM Plex Sans" panose="020B0503050203000203" pitchFamily="34" charset="0"/>
                        </a:rPr>
                        <a:t>8,962</a:t>
                      </a:r>
                      <a:endParaRPr lang="en-US" dirty="0"/>
                    </a:p>
                  </a:txBody>
                  <a:tcPr marL="121920" marR="121920" marT="60960" marB="6096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087EB">
                        <a:tint val="20000"/>
                      </a:srgbClr>
                    </a:solidFill>
                  </a:tcPr>
                </a:tc>
                <a:tc>
                  <a:txBody>
                    <a:bodyPr/>
                    <a:lstStyle>
                      <a:lvl1pPr marL="0" algn="l" defTabSz="914363" rtl="0" eaLnBrk="1" latinLnBrk="0" hangingPunct="1">
                        <a:defRPr sz="1800" kern="1200">
                          <a:solidFill>
                            <a:schemeClr val="dk1"/>
                          </a:solidFill>
                          <a:latin typeface="Helvetica"/>
                          <a:ea typeface="Helvetica"/>
                          <a:cs typeface="Helvetica"/>
                        </a:defRPr>
                      </a:lvl1pPr>
                      <a:lvl2pPr marL="457182" algn="l" defTabSz="914363" rtl="0" eaLnBrk="1" latinLnBrk="0" hangingPunct="1">
                        <a:defRPr sz="1800" kern="1200">
                          <a:solidFill>
                            <a:schemeClr val="dk1"/>
                          </a:solidFill>
                          <a:latin typeface="Helvetica"/>
                          <a:ea typeface="Helvetica"/>
                          <a:cs typeface="Helvetica"/>
                        </a:defRPr>
                      </a:lvl2pPr>
                      <a:lvl3pPr marL="914363" algn="l" defTabSz="914363" rtl="0" eaLnBrk="1" latinLnBrk="0" hangingPunct="1">
                        <a:defRPr sz="1800" kern="1200">
                          <a:solidFill>
                            <a:schemeClr val="dk1"/>
                          </a:solidFill>
                          <a:latin typeface="Helvetica"/>
                          <a:ea typeface="Helvetica"/>
                          <a:cs typeface="Helvetica"/>
                        </a:defRPr>
                      </a:lvl3pPr>
                      <a:lvl4pPr marL="1371545" algn="l" defTabSz="914363" rtl="0" eaLnBrk="1" latinLnBrk="0" hangingPunct="1">
                        <a:defRPr sz="1800" kern="1200">
                          <a:solidFill>
                            <a:schemeClr val="dk1"/>
                          </a:solidFill>
                          <a:latin typeface="Helvetica"/>
                          <a:ea typeface="Helvetica"/>
                          <a:cs typeface="Helvetica"/>
                        </a:defRPr>
                      </a:lvl4pPr>
                      <a:lvl5pPr marL="1828727" algn="l" defTabSz="914363" rtl="0" eaLnBrk="1" latinLnBrk="0" hangingPunct="1">
                        <a:defRPr sz="1800" kern="1200">
                          <a:solidFill>
                            <a:schemeClr val="dk1"/>
                          </a:solidFill>
                          <a:latin typeface="Helvetica"/>
                          <a:ea typeface="Helvetica"/>
                          <a:cs typeface="Helvetica"/>
                        </a:defRPr>
                      </a:lvl5pPr>
                      <a:lvl6pPr marL="2285909" algn="l" defTabSz="914363" rtl="0" eaLnBrk="1" latinLnBrk="0" hangingPunct="1">
                        <a:defRPr sz="1800" kern="1200">
                          <a:solidFill>
                            <a:schemeClr val="dk1"/>
                          </a:solidFill>
                          <a:latin typeface="Helvetica"/>
                          <a:ea typeface="Helvetica"/>
                          <a:cs typeface="Helvetica"/>
                        </a:defRPr>
                      </a:lvl6pPr>
                      <a:lvl7pPr marL="2743090" algn="l" defTabSz="914363" rtl="0" eaLnBrk="1" latinLnBrk="0" hangingPunct="1">
                        <a:defRPr sz="1800" kern="1200">
                          <a:solidFill>
                            <a:schemeClr val="dk1"/>
                          </a:solidFill>
                          <a:latin typeface="Helvetica"/>
                          <a:ea typeface="Helvetica"/>
                          <a:cs typeface="Helvetica"/>
                        </a:defRPr>
                      </a:lvl7pPr>
                      <a:lvl8pPr marL="3200272" algn="l" defTabSz="914363" rtl="0" eaLnBrk="1" latinLnBrk="0" hangingPunct="1">
                        <a:defRPr sz="1800" kern="1200">
                          <a:solidFill>
                            <a:schemeClr val="dk1"/>
                          </a:solidFill>
                          <a:latin typeface="Helvetica"/>
                          <a:ea typeface="Helvetica"/>
                          <a:cs typeface="Helvetica"/>
                        </a:defRPr>
                      </a:lvl8pPr>
                      <a:lvl9pPr marL="3657454" algn="l" defTabSz="914363" rtl="0" eaLnBrk="1" latinLnBrk="0" hangingPunct="1">
                        <a:defRPr sz="1800" kern="1200">
                          <a:solidFill>
                            <a:schemeClr val="dk1"/>
                          </a:solidFill>
                          <a:latin typeface="Helvetica"/>
                          <a:ea typeface="Helvetica"/>
                          <a:cs typeface="Helvetica"/>
                        </a:defRPr>
                      </a:lvl9pPr>
                    </a:lstStyle>
                    <a:p>
                      <a:r>
                        <a:rPr lang="en-US" sz="1000" dirty="0">
                          <a:latin typeface="IBM Plex Sans" panose="020B0503050203000203" pitchFamily="34" charset="0"/>
                        </a:rPr>
                        <a:t>18,099</a:t>
                      </a:r>
                      <a:endParaRPr lang="en-US" dirty="0"/>
                    </a:p>
                  </a:txBody>
                  <a:tcPr marL="121920" marR="121920" marT="60960" marB="6096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087EB">
                        <a:tint val="20000"/>
                      </a:srgbClr>
                    </a:solidFill>
                  </a:tcPr>
                </a:tc>
                <a:extLst>
                  <a:ext uri="{0D108BD9-81ED-4DB2-BD59-A6C34878D82A}">
                    <a16:rowId xmlns:a16="http://schemas.microsoft.com/office/drawing/2014/main" val="1599343920"/>
                  </a:ext>
                </a:extLst>
              </a:tr>
              <a:tr h="752441">
                <a:tc vMerge="1">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dirty="0">
                        <a:latin typeface="IBM Plex Sans" panose="020B0503050203000203" pitchFamily="34" charset="0"/>
                      </a:endParaRPr>
                    </a:p>
                  </a:txBody>
                  <a:tcPr marL="121920" marR="121920" marT="60960" marB="60960"/>
                </a:tc>
                <a:tc>
                  <a:txBody>
                    <a:bodyPr/>
                    <a:lstStyle>
                      <a:lvl1pPr marL="0" algn="l" defTabSz="914363" rtl="0" eaLnBrk="1" latinLnBrk="0" hangingPunct="1">
                        <a:defRPr sz="1800" kern="1200">
                          <a:solidFill>
                            <a:schemeClr val="dk1"/>
                          </a:solidFill>
                          <a:latin typeface="Helvetica"/>
                          <a:ea typeface="Helvetica"/>
                          <a:cs typeface="Helvetica"/>
                        </a:defRPr>
                      </a:lvl1pPr>
                      <a:lvl2pPr marL="457182" algn="l" defTabSz="914363" rtl="0" eaLnBrk="1" latinLnBrk="0" hangingPunct="1">
                        <a:defRPr sz="1800" kern="1200">
                          <a:solidFill>
                            <a:schemeClr val="dk1"/>
                          </a:solidFill>
                          <a:latin typeface="Helvetica"/>
                          <a:ea typeface="Helvetica"/>
                          <a:cs typeface="Helvetica"/>
                        </a:defRPr>
                      </a:lvl2pPr>
                      <a:lvl3pPr marL="914363" algn="l" defTabSz="914363" rtl="0" eaLnBrk="1" latinLnBrk="0" hangingPunct="1">
                        <a:defRPr sz="1800" kern="1200">
                          <a:solidFill>
                            <a:schemeClr val="dk1"/>
                          </a:solidFill>
                          <a:latin typeface="Helvetica"/>
                          <a:ea typeface="Helvetica"/>
                          <a:cs typeface="Helvetica"/>
                        </a:defRPr>
                      </a:lvl3pPr>
                      <a:lvl4pPr marL="1371545" algn="l" defTabSz="914363" rtl="0" eaLnBrk="1" latinLnBrk="0" hangingPunct="1">
                        <a:defRPr sz="1800" kern="1200">
                          <a:solidFill>
                            <a:schemeClr val="dk1"/>
                          </a:solidFill>
                          <a:latin typeface="Helvetica"/>
                          <a:ea typeface="Helvetica"/>
                          <a:cs typeface="Helvetica"/>
                        </a:defRPr>
                      </a:lvl4pPr>
                      <a:lvl5pPr marL="1828727" algn="l" defTabSz="914363" rtl="0" eaLnBrk="1" latinLnBrk="0" hangingPunct="1">
                        <a:defRPr sz="1800" kern="1200">
                          <a:solidFill>
                            <a:schemeClr val="dk1"/>
                          </a:solidFill>
                          <a:latin typeface="Helvetica"/>
                          <a:ea typeface="Helvetica"/>
                          <a:cs typeface="Helvetica"/>
                        </a:defRPr>
                      </a:lvl5pPr>
                      <a:lvl6pPr marL="2285909" algn="l" defTabSz="914363" rtl="0" eaLnBrk="1" latinLnBrk="0" hangingPunct="1">
                        <a:defRPr sz="1800" kern="1200">
                          <a:solidFill>
                            <a:schemeClr val="dk1"/>
                          </a:solidFill>
                          <a:latin typeface="Helvetica"/>
                          <a:ea typeface="Helvetica"/>
                          <a:cs typeface="Helvetica"/>
                        </a:defRPr>
                      </a:lvl6pPr>
                      <a:lvl7pPr marL="2743090" algn="l" defTabSz="914363" rtl="0" eaLnBrk="1" latinLnBrk="0" hangingPunct="1">
                        <a:defRPr sz="1800" kern="1200">
                          <a:solidFill>
                            <a:schemeClr val="dk1"/>
                          </a:solidFill>
                          <a:latin typeface="Helvetica"/>
                          <a:ea typeface="Helvetica"/>
                          <a:cs typeface="Helvetica"/>
                        </a:defRPr>
                      </a:lvl7pPr>
                      <a:lvl8pPr marL="3200272" algn="l" defTabSz="914363" rtl="0" eaLnBrk="1" latinLnBrk="0" hangingPunct="1">
                        <a:defRPr sz="1800" kern="1200">
                          <a:solidFill>
                            <a:schemeClr val="dk1"/>
                          </a:solidFill>
                          <a:latin typeface="Helvetica"/>
                          <a:ea typeface="Helvetica"/>
                          <a:cs typeface="Helvetica"/>
                        </a:defRPr>
                      </a:lvl8pPr>
                      <a:lvl9pPr marL="3657454" algn="l" defTabSz="914363" rtl="0" eaLnBrk="1" latinLnBrk="0" hangingPunct="1">
                        <a:defRPr sz="1800" kern="1200">
                          <a:solidFill>
                            <a:schemeClr val="dk1"/>
                          </a:solidFill>
                          <a:latin typeface="Helvetica"/>
                          <a:ea typeface="Helvetica"/>
                          <a:cs typeface="Helvetica"/>
                        </a:defRPr>
                      </a:lvl9pPr>
                    </a:lstStyle>
                    <a:p>
                      <a:r>
                        <a:rPr lang="en-US" sz="1000" b="0" dirty="0">
                          <a:solidFill>
                            <a:schemeClr val="tx1"/>
                          </a:solidFill>
                          <a:latin typeface="IBM Plex Sans" panose="020B0503050203000203" pitchFamily="34" charset="0"/>
                        </a:rPr>
                        <a:t>SME Support upto 3 months </a:t>
                      </a:r>
                    </a:p>
                  </a:txBody>
                  <a:tcPr marL="121920" marR="121920" marT="60960" marB="6096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087EB">
                        <a:tint val="40000"/>
                      </a:srgbClr>
                    </a:solidFill>
                  </a:tcPr>
                </a:tc>
                <a:tc>
                  <a:txBody>
                    <a:bodyPr/>
                    <a:lstStyle>
                      <a:lvl1pPr marL="0" algn="l" defTabSz="914363" rtl="0" eaLnBrk="1" latinLnBrk="0" hangingPunct="1">
                        <a:defRPr sz="1800" kern="1200">
                          <a:solidFill>
                            <a:schemeClr val="dk1"/>
                          </a:solidFill>
                          <a:latin typeface="Helvetica"/>
                          <a:ea typeface="Helvetica"/>
                          <a:cs typeface="Helvetica"/>
                        </a:defRPr>
                      </a:lvl1pPr>
                      <a:lvl2pPr marL="457182" algn="l" defTabSz="914363" rtl="0" eaLnBrk="1" latinLnBrk="0" hangingPunct="1">
                        <a:defRPr sz="1800" kern="1200">
                          <a:solidFill>
                            <a:schemeClr val="dk1"/>
                          </a:solidFill>
                          <a:latin typeface="Helvetica"/>
                          <a:ea typeface="Helvetica"/>
                          <a:cs typeface="Helvetica"/>
                        </a:defRPr>
                      </a:lvl2pPr>
                      <a:lvl3pPr marL="914363" algn="l" defTabSz="914363" rtl="0" eaLnBrk="1" latinLnBrk="0" hangingPunct="1">
                        <a:defRPr sz="1800" kern="1200">
                          <a:solidFill>
                            <a:schemeClr val="dk1"/>
                          </a:solidFill>
                          <a:latin typeface="Helvetica"/>
                          <a:ea typeface="Helvetica"/>
                          <a:cs typeface="Helvetica"/>
                        </a:defRPr>
                      </a:lvl3pPr>
                      <a:lvl4pPr marL="1371545" algn="l" defTabSz="914363" rtl="0" eaLnBrk="1" latinLnBrk="0" hangingPunct="1">
                        <a:defRPr sz="1800" kern="1200">
                          <a:solidFill>
                            <a:schemeClr val="dk1"/>
                          </a:solidFill>
                          <a:latin typeface="Helvetica"/>
                          <a:ea typeface="Helvetica"/>
                          <a:cs typeface="Helvetica"/>
                        </a:defRPr>
                      </a:lvl4pPr>
                      <a:lvl5pPr marL="1828727" algn="l" defTabSz="914363" rtl="0" eaLnBrk="1" latinLnBrk="0" hangingPunct="1">
                        <a:defRPr sz="1800" kern="1200">
                          <a:solidFill>
                            <a:schemeClr val="dk1"/>
                          </a:solidFill>
                          <a:latin typeface="Helvetica"/>
                          <a:ea typeface="Helvetica"/>
                          <a:cs typeface="Helvetica"/>
                        </a:defRPr>
                      </a:lvl5pPr>
                      <a:lvl6pPr marL="2285909" algn="l" defTabSz="914363" rtl="0" eaLnBrk="1" latinLnBrk="0" hangingPunct="1">
                        <a:defRPr sz="1800" kern="1200">
                          <a:solidFill>
                            <a:schemeClr val="dk1"/>
                          </a:solidFill>
                          <a:latin typeface="Helvetica"/>
                          <a:ea typeface="Helvetica"/>
                          <a:cs typeface="Helvetica"/>
                        </a:defRPr>
                      </a:lvl6pPr>
                      <a:lvl7pPr marL="2743090" algn="l" defTabSz="914363" rtl="0" eaLnBrk="1" latinLnBrk="0" hangingPunct="1">
                        <a:defRPr sz="1800" kern="1200">
                          <a:solidFill>
                            <a:schemeClr val="dk1"/>
                          </a:solidFill>
                          <a:latin typeface="Helvetica"/>
                          <a:ea typeface="Helvetica"/>
                          <a:cs typeface="Helvetica"/>
                        </a:defRPr>
                      </a:lvl7pPr>
                      <a:lvl8pPr marL="3200272" algn="l" defTabSz="914363" rtl="0" eaLnBrk="1" latinLnBrk="0" hangingPunct="1">
                        <a:defRPr sz="1800" kern="1200">
                          <a:solidFill>
                            <a:schemeClr val="dk1"/>
                          </a:solidFill>
                          <a:latin typeface="Helvetica"/>
                          <a:ea typeface="Helvetica"/>
                          <a:cs typeface="Helvetica"/>
                        </a:defRPr>
                      </a:lvl8pPr>
                      <a:lvl9pPr marL="3657454" algn="l" defTabSz="914363" rtl="0" eaLnBrk="1" latinLnBrk="0" hangingPunct="1">
                        <a:defRPr sz="1800" kern="1200">
                          <a:solidFill>
                            <a:schemeClr val="dk1"/>
                          </a:solidFill>
                          <a:latin typeface="Helvetica"/>
                          <a:ea typeface="Helvetica"/>
                          <a:cs typeface="Helvetica"/>
                        </a:defRPr>
                      </a:lvl9pPr>
                    </a:lstStyle>
                    <a:p>
                      <a:r>
                        <a:rPr lang="en-US" sz="1000" dirty="0">
                          <a:latin typeface="IBM Plex Sans" panose="020B0503050203000203" pitchFamily="34" charset="0"/>
                        </a:rPr>
                        <a:t>4700</a:t>
                      </a:r>
                    </a:p>
                  </a:txBody>
                  <a:tcPr marL="121920" marR="121920" marT="60960" marB="6096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087EB">
                        <a:tint val="40000"/>
                      </a:srgbClr>
                    </a:solidFill>
                  </a:tcPr>
                </a:tc>
                <a:tc>
                  <a:txBody>
                    <a:bodyPr/>
                    <a:lstStyle>
                      <a:lvl1pPr marL="0" algn="l" defTabSz="914363" rtl="0" eaLnBrk="1" latinLnBrk="0" hangingPunct="1">
                        <a:defRPr sz="1800" kern="1200">
                          <a:solidFill>
                            <a:schemeClr val="dk1"/>
                          </a:solidFill>
                          <a:latin typeface="Helvetica"/>
                          <a:ea typeface="Helvetica"/>
                          <a:cs typeface="Helvetica"/>
                        </a:defRPr>
                      </a:lvl1pPr>
                      <a:lvl2pPr marL="457182" algn="l" defTabSz="914363" rtl="0" eaLnBrk="1" latinLnBrk="0" hangingPunct="1">
                        <a:defRPr sz="1800" kern="1200">
                          <a:solidFill>
                            <a:schemeClr val="dk1"/>
                          </a:solidFill>
                          <a:latin typeface="Helvetica"/>
                          <a:ea typeface="Helvetica"/>
                          <a:cs typeface="Helvetica"/>
                        </a:defRPr>
                      </a:lvl2pPr>
                      <a:lvl3pPr marL="914363" algn="l" defTabSz="914363" rtl="0" eaLnBrk="1" latinLnBrk="0" hangingPunct="1">
                        <a:defRPr sz="1800" kern="1200">
                          <a:solidFill>
                            <a:schemeClr val="dk1"/>
                          </a:solidFill>
                          <a:latin typeface="Helvetica"/>
                          <a:ea typeface="Helvetica"/>
                          <a:cs typeface="Helvetica"/>
                        </a:defRPr>
                      </a:lvl3pPr>
                      <a:lvl4pPr marL="1371545" algn="l" defTabSz="914363" rtl="0" eaLnBrk="1" latinLnBrk="0" hangingPunct="1">
                        <a:defRPr sz="1800" kern="1200">
                          <a:solidFill>
                            <a:schemeClr val="dk1"/>
                          </a:solidFill>
                          <a:latin typeface="Helvetica"/>
                          <a:ea typeface="Helvetica"/>
                          <a:cs typeface="Helvetica"/>
                        </a:defRPr>
                      </a:lvl4pPr>
                      <a:lvl5pPr marL="1828727" algn="l" defTabSz="914363" rtl="0" eaLnBrk="1" latinLnBrk="0" hangingPunct="1">
                        <a:defRPr sz="1800" kern="1200">
                          <a:solidFill>
                            <a:schemeClr val="dk1"/>
                          </a:solidFill>
                          <a:latin typeface="Helvetica"/>
                          <a:ea typeface="Helvetica"/>
                          <a:cs typeface="Helvetica"/>
                        </a:defRPr>
                      </a:lvl5pPr>
                      <a:lvl6pPr marL="2285909" algn="l" defTabSz="914363" rtl="0" eaLnBrk="1" latinLnBrk="0" hangingPunct="1">
                        <a:defRPr sz="1800" kern="1200">
                          <a:solidFill>
                            <a:schemeClr val="dk1"/>
                          </a:solidFill>
                          <a:latin typeface="Helvetica"/>
                          <a:ea typeface="Helvetica"/>
                          <a:cs typeface="Helvetica"/>
                        </a:defRPr>
                      </a:lvl6pPr>
                      <a:lvl7pPr marL="2743090" algn="l" defTabSz="914363" rtl="0" eaLnBrk="1" latinLnBrk="0" hangingPunct="1">
                        <a:defRPr sz="1800" kern="1200">
                          <a:solidFill>
                            <a:schemeClr val="dk1"/>
                          </a:solidFill>
                          <a:latin typeface="Helvetica"/>
                          <a:ea typeface="Helvetica"/>
                          <a:cs typeface="Helvetica"/>
                        </a:defRPr>
                      </a:lvl7pPr>
                      <a:lvl8pPr marL="3200272" algn="l" defTabSz="914363" rtl="0" eaLnBrk="1" latinLnBrk="0" hangingPunct="1">
                        <a:defRPr sz="1800" kern="1200">
                          <a:solidFill>
                            <a:schemeClr val="dk1"/>
                          </a:solidFill>
                          <a:latin typeface="Helvetica"/>
                          <a:ea typeface="Helvetica"/>
                          <a:cs typeface="Helvetica"/>
                        </a:defRPr>
                      </a:lvl8pPr>
                      <a:lvl9pPr marL="3657454" algn="l" defTabSz="914363" rtl="0" eaLnBrk="1" latinLnBrk="0" hangingPunct="1">
                        <a:defRPr sz="1800" kern="1200">
                          <a:solidFill>
                            <a:schemeClr val="dk1"/>
                          </a:solidFill>
                          <a:latin typeface="Helvetica"/>
                          <a:ea typeface="Helvetica"/>
                          <a:cs typeface="Helvetica"/>
                        </a:defRPr>
                      </a:lvl9pPr>
                    </a:lstStyle>
                    <a:p>
                      <a:r>
                        <a:rPr lang="en-US" sz="1000" dirty="0">
                          <a:latin typeface="IBM Plex Sans" panose="020B0503050203000203" pitchFamily="34" charset="0"/>
                        </a:rPr>
                        <a:t>7300 </a:t>
                      </a:r>
                      <a:endParaRPr lang="en-US" dirty="0"/>
                    </a:p>
                  </a:txBody>
                  <a:tcPr marL="121920" marR="121920" marT="60960" marB="6096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087EB">
                        <a:tint val="40000"/>
                      </a:srgbClr>
                    </a:solidFill>
                  </a:tcPr>
                </a:tc>
                <a:tc>
                  <a:txBody>
                    <a:bodyPr/>
                    <a:lstStyle>
                      <a:lvl1pPr marL="0" algn="l" defTabSz="914363" rtl="0" eaLnBrk="1" latinLnBrk="0" hangingPunct="1">
                        <a:defRPr sz="1800" kern="1200">
                          <a:solidFill>
                            <a:schemeClr val="dk1"/>
                          </a:solidFill>
                          <a:latin typeface="Helvetica"/>
                          <a:ea typeface="Helvetica"/>
                          <a:cs typeface="Helvetica"/>
                        </a:defRPr>
                      </a:lvl1pPr>
                      <a:lvl2pPr marL="457182" algn="l" defTabSz="914363" rtl="0" eaLnBrk="1" latinLnBrk="0" hangingPunct="1">
                        <a:defRPr sz="1800" kern="1200">
                          <a:solidFill>
                            <a:schemeClr val="dk1"/>
                          </a:solidFill>
                          <a:latin typeface="Helvetica"/>
                          <a:ea typeface="Helvetica"/>
                          <a:cs typeface="Helvetica"/>
                        </a:defRPr>
                      </a:lvl2pPr>
                      <a:lvl3pPr marL="914363" algn="l" defTabSz="914363" rtl="0" eaLnBrk="1" latinLnBrk="0" hangingPunct="1">
                        <a:defRPr sz="1800" kern="1200">
                          <a:solidFill>
                            <a:schemeClr val="dk1"/>
                          </a:solidFill>
                          <a:latin typeface="Helvetica"/>
                          <a:ea typeface="Helvetica"/>
                          <a:cs typeface="Helvetica"/>
                        </a:defRPr>
                      </a:lvl3pPr>
                      <a:lvl4pPr marL="1371545" algn="l" defTabSz="914363" rtl="0" eaLnBrk="1" latinLnBrk="0" hangingPunct="1">
                        <a:defRPr sz="1800" kern="1200">
                          <a:solidFill>
                            <a:schemeClr val="dk1"/>
                          </a:solidFill>
                          <a:latin typeface="Helvetica"/>
                          <a:ea typeface="Helvetica"/>
                          <a:cs typeface="Helvetica"/>
                        </a:defRPr>
                      </a:lvl4pPr>
                      <a:lvl5pPr marL="1828727" algn="l" defTabSz="914363" rtl="0" eaLnBrk="1" latinLnBrk="0" hangingPunct="1">
                        <a:defRPr sz="1800" kern="1200">
                          <a:solidFill>
                            <a:schemeClr val="dk1"/>
                          </a:solidFill>
                          <a:latin typeface="Helvetica"/>
                          <a:ea typeface="Helvetica"/>
                          <a:cs typeface="Helvetica"/>
                        </a:defRPr>
                      </a:lvl5pPr>
                      <a:lvl6pPr marL="2285909" algn="l" defTabSz="914363" rtl="0" eaLnBrk="1" latinLnBrk="0" hangingPunct="1">
                        <a:defRPr sz="1800" kern="1200">
                          <a:solidFill>
                            <a:schemeClr val="dk1"/>
                          </a:solidFill>
                          <a:latin typeface="Helvetica"/>
                          <a:ea typeface="Helvetica"/>
                          <a:cs typeface="Helvetica"/>
                        </a:defRPr>
                      </a:lvl6pPr>
                      <a:lvl7pPr marL="2743090" algn="l" defTabSz="914363" rtl="0" eaLnBrk="1" latinLnBrk="0" hangingPunct="1">
                        <a:defRPr sz="1800" kern="1200">
                          <a:solidFill>
                            <a:schemeClr val="dk1"/>
                          </a:solidFill>
                          <a:latin typeface="Helvetica"/>
                          <a:ea typeface="Helvetica"/>
                          <a:cs typeface="Helvetica"/>
                        </a:defRPr>
                      </a:lvl7pPr>
                      <a:lvl8pPr marL="3200272" algn="l" defTabSz="914363" rtl="0" eaLnBrk="1" latinLnBrk="0" hangingPunct="1">
                        <a:defRPr sz="1800" kern="1200">
                          <a:solidFill>
                            <a:schemeClr val="dk1"/>
                          </a:solidFill>
                          <a:latin typeface="Helvetica"/>
                          <a:ea typeface="Helvetica"/>
                          <a:cs typeface="Helvetica"/>
                        </a:defRPr>
                      </a:lvl8pPr>
                      <a:lvl9pPr marL="3657454" algn="l" defTabSz="914363" rtl="0" eaLnBrk="1" latinLnBrk="0" hangingPunct="1">
                        <a:defRPr sz="1800" kern="1200">
                          <a:solidFill>
                            <a:schemeClr val="dk1"/>
                          </a:solidFill>
                          <a:latin typeface="Helvetica"/>
                          <a:ea typeface="Helvetica"/>
                          <a:cs typeface="Helvetica"/>
                        </a:defRPr>
                      </a:lvl9pPr>
                    </a:lstStyle>
                    <a:p>
                      <a:r>
                        <a:rPr lang="en-US" sz="1000" dirty="0">
                          <a:latin typeface="IBM Plex Sans" panose="020B0503050203000203" pitchFamily="34" charset="0"/>
                        </a:rPr>
                        <a:t>11400</a:t>
                      </a:r>
                      <a:endParaRPr lang="en-US" dirty="0"/>
                    </a:p>
                  </a:txBody>
                  <a:tcPr marL="121920" marR="121920" marT="60960" marB="6096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087EB">
                        <a:tint val="40000"/>
                      </a:srgbClr>
                    </a:solidFill>
                  </a:tcPr>
                </a:tc>
                <a:extLst>
                  <a:ext uri="{0D108BD9-81ED-4DB2-BD59-A6C34878D82A}">
                    <a16:rowId xmlns:a16="http://schemas.microsoft.com/office/drawing/2014/main" val="345296868"/>
                  </a:ext>
                </a:extLst>
              </a:tr>
              <a:tr h="260460">
                <a:tc rowSpan="2">
                  <a:txBody>
                    <a:bodyPr/>
                    <a:lstStyle>
                      <a:lvl1pPr marL="0" algn="l" defTabSz="914363" rtl="0" eaLnBrk="1" latinLnBrk="0" hangingPunct="1">
                        <a:defRPr sz="1800" kern="1200">
                          <a:solidFill>
                            <a:schemeClr val="dk1"/>
                          </a:solidFill>
                          <a:latin typeface="Helvetica"/>
                          <a:ea typeface="Helvetica"/>
                          <a:cs typeface="Helvetica"/>
                        </a:defRPr>
                      </a:lvl1pPr>
                      <a:lvl2pPr marL="457182" algn="l" defTabSz="914363" rtl="0" eaLnBrk="1" latinLnBrk="0" hangingPunct="1">
                        <a:defRPr sz="1800" kern="1200">
                          <a:solidFill>
                            <a:schemeClr val="dk1"/>
                          </a:solidFill>
                          <a:latin typeface="Helvetica"/>
                          <a:ea typeface="Helvetica"/>
                          <a:cs typeface="Helvetica"/>
                        </a:defRPr>
                      </a:lvl2pPr>
                      <a:lvl3pPr marL="914363" algn="l" defTabSz="914363" rtl="0" eaLnBrk="1" latinLnBrk="0" hangingPunct="1">
                        <a:defRPr sz="1800" kern="1200">
                          <a:solidFill>
                            <a:schemeClr val="dk1"/>
                          </a:solidFill>
                          <a:latin typeface="Helvetica"/>
                          <a:ea typeface="Helvetica"/>
                          <a:cs typeface="Helvetica"/>
                        </a:defRPr>
                      </a:lvl3pPr>
                      <a:lvl4pPr marL="1371545" algn="l" defTabSz="914363" rtl="0" eaLnBrk="1" latinLnBrk="0" hangingPunct="1">
                        <a:defRPr sz="1800" kern="1200">
                          <a:solidFill>
                            <a:schemeClr val="dk1"/>
                          </a:solidFill>
                          <a:latin typeface="Helvetica"/>
                          <a:ea typeface="Helvetica"/>
                          <a:cs typeface="Helvetica"/>
                        </a:defRPr>
                      </a:lvl4pPr>
                      <a:lvl5pPr marL="1828727" algn="l" defTabSz="914363" rtl="0" eaLnBrk="1" latinLnBrk="0" hangingPunct="1">
                        <a:defRPr sz="1800" kern="1200">
                          <a:solidFill>
                            <a:schemeClr val="dk1"/>
                          </a:solidFill>
                          <a:latin typeface="Helvetica"/>
                          <a:ea typeface="Helvetica"/>
                          <a:cs typeface="Helvetica"/>
                        </a:defRPr>
                      </a:lvl5pPr>
                      <a:lvl6pPr marL="2285909" algn="l" defTabSz="914363" rtl="0" eaLnBrk="1" latinLnBrk="0" hangingPunct="1">
                        <a:defRPr sz="1800" kern="1200">
                          <a:solidFill>
                            <a:schemeClr val="dk1"/>
                          </a:solidFill>
                          <a:latin typeface="Helvetica"/>
                          <a:ea typeface="Helvetica"/>
                          <a:cs typeface="Helvetica"/>
                        </a:defRPr>
                      </a:lvl6pPr>
                      <a:lvl7pPr marL="2743090" algn="l" defTabSz="914363" rtl="0" eaLnBrk="1" latinLnBrk="0" hangingPunct="1">
                        <a:defRPr sz="1800" kern="1200">
                          <a:solidFill>
                            <a:schemeClr val="dk1"/>
                          </a:solidFill>
                          <a:latin typeface="Helvetica"/>
                          <a:ea typeface="Helvetica"/>
                          <a:cs typeface="Helvetica"/>
                        </a:defRPr>
                      </a:lvl7pPr>
                      <a:lvl8pPr marL="3200272" algn="l" defTabSz="914363" rtl="0" eaLnBrk="1" latinLnBrk="0" hangingPunct="1">
                        <a:defRPr sz="1800" kern="1200">
                          <a:solidFill>
                            <a:schemeClr val="dk1"/>
                          </a:solidFill>
                          <a:latin typeface="Helvetica"/>
                          <a:ea typeface="Helvetica"/>
                          <a:cs typeface="Helvetica"/>
                        </a:defRPr>
                      </a:lvl8pPr>
                      <a:lvl9pPr marL="3657454" algn="l" defTabSz="914363" rtl="0" eaLnBrk="1" latinLnBrk="0" hangingPunct="1">
                        <a:defRPr sz="1800" kern="1200">
                          <a:solidFill>
                            <a:schemeClr val="dk1"/>
                          </a:solidFill>
                          <a:latin typeface="Helvetica"/>
                          <a:ea typeface="Helvetica"/>
                          <a:cs typeface="Helvetica"/>
                        </a:defRPr>
                      </a:lvl9pPr>
                    </a:lstStyle>
                    <a:p>
                      <a:r>
                        <a:rPr lang="en-US" sz="1000" dirty="0">
                          <a:latin typeface="IBM Plex Sans" panose="020B0503050203000203" pitchFamily="34" charset="0"/>
                        </a:rPr>
                        <a:t>DevSecOps Toolchain as a Service </a:t>
                      </a:r>
                      <a:r>
                        <a:rPr lang="en-US" sz="1000" dirty="0">
                          <a:solidFill>
                            <a:schemeClr val="accent2"/>
                          </a:solidFill>
                          <a:latin typeface="IBM Plex Sans" panose="020B0503050203000203" pitchFamily="34" charset="0"/>
                        </a:rPr>
                        <a:t>(AppOps Shared Services Toolchain).</a:t>
                      </a:r>
                    </a:p>
                    <a:p>
                      <a:pPr marL="285750" indent="-285750">
                        <a:buFont typeface="Arial" panose="020B0604020202020204" pitchFamily="34" charset="0"/>
                        <a:buChar char="•"/>
                      </a:pPr>
                      <a:r>
                        <a:rPr lang="en-US" sz="1000" dirty="0">
                          <a:latin typeface="IBM Plex Sans" panose="020B0503050203000203" pitchFamily="34" charset="0"/>
                        </a:rPr>
                        <a:t>Cost for tools including Jira, Gitlab, Jenkins, Artifactory, UCD. Standard configuration without customizations.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latin typeface="IBM Plex Sans" panose="020B0503050203000203" pitchFamily="34" charset="0"/>
                        </a:rPr>
                        <a:t>Cost covering a team of upto 10 developers+Testers, 2 Build/deployment engineers.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latin typeface="IBM Plex Sans" panose="020B0503050203000203" pitchFamily="34" charset="0"/>
                        </a:rPr>
                        <a:t>Toolchain access to IBMers accessing from IBM network, authenticated through W3id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latin typeface="IBM Plex Sans" panose="020B0503050203000203" pitchFamily="34" charset="0"/>
                        </a:rPr>
                        <a:t>99.5% Availability of DevOps tools</a:t>
                      </a:r>
                    </a:p>
                  </a:txBody>
                  <a:tcPr marL="121920" marR="121920" marT="60960" marB="6096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087EB">
                        <a:tint val="20000"/>
                      </a:srgbClr>
                    </a:solidFill>
                  </a:tcPr>
                </a:tc>
                <a:tc>
                  <a:txBody>
                    <a:bodyPr/>
                    <a:lstStyle>
                      <a:lvl1pPr marL="0" algn="l" defTabSz="914363" rtl="0" eaLnBrk="1" latinLnBrk="0" hangingPunct="1">
                        <a:defRPr sz="1800" kern="1200">
                          <a:solidFill>
                            <a:schemeClr val="dk1"/>
                          </a:solidFill>
                          <a:latin typeface="Helvetica"/>
                          <a:ea typeface="Helvetica"/>
                          <a:cs typeface="Helvetica"/>
                        </a:defRPr>
                      </a:lvl1pPr>
                      <a:lvl2pPr marL="457182" algn="l" defTabSz="914363" rtl="0" eaLnBrk="1" latinLnBrk="0" hangingPunct="1">
                        <a:defRPr sz="1800" kern="1200">
                          <a:solidFill>
                            <a:schemeClr val="dk1"/>
                          </a:solidFill>
                          <a:latin typeface="Helvetica"/>
                          <a:ea typeface="Helvetica"/>
                          <a:cs typeface="Helvetica"/>
                        </a:defRPr>
                      </a:lvl2pPr>
                      <a:lvl3pPr marL="914363" algn="l" defTabSz="914363" rtl="0" eaLnBrk="1" latinLnBrk="0" hangingPunct="1">
                        <a:defRPr sz="1800" kern="1200">
                          <a:solidFill>
                            <a:schemeClr val="dk1"/>
                          </a:solidFill>
                          <a:latin typeface="Helvetica"/>
                          <a:ea typeface="Helvetica"/>
                          <a:cs typeface="Helvetica"/>
                        </a:defRPr>
                      </a:lvl3pPr>
                      <a:lvl4pPr marL="1371545" algn="l" defTabSz="914363" rtl="0" eaLnBrk="1" latinLnBrk="0" hangingPunct="1">
                        <a:defRPr sz="1800" kern="1200">
                          <a:solidFill>
                            <a:schemeClr val="dk1"/>
                          </a:solidFill>
                          <a:latin typeface="Helvetica"/>
                          <a:ea typeface="Helvetica"/>
                          <a:cs typeface="Helvetica"/>
                        </a:defRPr>
                      </a:lvl4pPr>
                      <a:lvl5pPr marL="1828727" algn="l" defTabSz="914363" rtl="0" eaLnBrk="1" latinLnBrk="0" hangingPunct="1">
                        <a:defRPr sz="1800" kern="1200">
                          <a:solidFill>
                            <a:schemeClr val="dk1"/>
                          </a:solidFill>
                          <a:latin typeface="Helvetica"/>
                          <a:ea typeface="Helvetica"/>
                          <a:cs typeface="Helvetica"/>
                        </a:defRPr>
                      </a:lvl5pPr>
                      <a:lvl6pPr marL="2285909" algn="l" defTabSz="914363" rtl="0" eaLnBrk="1" latinLnBrk="0" hangingPunct="1">
                        <a:defRPr sz="1800" kern="1200">
                          <a:solidFill>
                            <a:schemeClr val="dk1"/>
                          </a:solidFill>
                          <a:latin typeface="Helvetica"/>
                          <a:ea typeface="Helvetica"/>
                          <a:cs typeface="Helvetica"/>
                        </a:defRPr>
                      </a:lvl6pPr>
                      <a:lvl7pPr marL="2743090" algn="l" defTabSz="914363" rtl="0" eaLnBrk="1" latinLnBrk="0" hangingPunct="1">
                        <a:defRPr sz="1800" kern="1200">
                          <a:solidFill>
                            <a:schemeClr val="dk1"/>
                          </a:solidFill>
                          <a:latin typeface="Helvetica"/>
                          <a:ea typeface="Helvetica"/>
                          <a:cs typeface="Helvetica"/>
                        </a:defRPr>
                      </a:lvl7pPr>
                      <a:lvl8pPr marL="3200272" algn="l" defTabSz="914363" rtl="0" eaLnBrk="1" latinLnBrk="0" hangingPunct="1">
                        <a:defRPr sz="1800" kern="1200">
                          <a:solidFill>
                            <a:schemeClr val="dk1"/>
                          </a:solidFill>
                          <a:latin typeface="Helvetica"/>
                          <a:ea typeface="Helvetica"/>
                          <a:cs typeface="Helvetica"/>
                        </a:defRPr>
                      </a:lvl8pPr>
                      <a:lvl9pPr marL="3657454" algn="l" defTabSz="914363" rtl="0" eaLnBrk="1" latinLnBrk="0" hangingPunct="1">
                        <a:defRPr sz="1800" kern="1200">
                          <a:solidFill>
                            <a:schemeClr val="dk1"/>
                          </a:solidFill>
                          <a:latin typeface="Helvetica"/>
                          <a:ea typeface="Helvetica"/>
                          <a:cs typeface="Helvetica"/>
                        </a:defRPr>
                      </a:lvl9pPr>
                    </a:lstStyle>
                    <a:p>
                      <a:r>
                        <a:rPr lang="en-US" sz="1000" b="0" dirty="0">
                          <a:latin typeface="IBM Plex Sans" panose="020B0503050203000203" pitchFamily="34" charset="0"/>
                        </a:rPr>
                        <a:t>OTC </a:t>
                      </a:r>
                    </a:p>
                  </a:txBody>
                  <a:tcPr marL="121920" marR="121920" marT="60960" marB="6096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087EB">
                        <a:tint val="20000"/>
                      </a:srgbClr>
                    </a:solidFill>
                  </a:tcPr>
                </a:tc>
                <a:tc>
                  <a:txBody>
                    <a:bodyPr/>
                    <a:lstStyle>
                      <a:lvl1pPr marL="0" algn="l" defTabSz="914363" rtl="0" eaLnBrk="1" latinLnBrk="0" hangingPunct="1">
                        <a:defRPr sz="1800" kern="1200">
                          <a:solidFill>
                            <a:schemeClr val="dk1"/>
                          </a:solidFill>
                          <a:latin typeface="Helvetica"/>
                          <a:ea typeface="Helvetica"/>
                          <a:cs typeface="Helvetica"/>
                        </a:defRPr>
                      </a:lvl1pPr>
                      <a:lvl2pPr marL="457182" algn="l" defTabSz="914363" rtl="0" eaLnBrk="1" latinLnBrk="0" hangingPunct="1">
                        <a:defRPr sz="1800" kern="1200">
                          <a:solidFill>
                            <a:schemeClr val="dk1"/>
                          </a:solidFill>
                          <a:latin typeface="Helvetica"/>
                          <a:ea typeface="Helvetica"/>
                          <a:cs typeface="Helvetica"/>
                        </a:defRPr>
                      </a:lvl2pPr>
                      <a:lvl3pPr marL="914363" algn="l" defTabSz="914363" rtl="0" eaLnBrk="1" latinLnBrk="0" hangingPunct="1">
                        <a:defRPr sz="1800" kern="1200">
                          <a:solidFill>
                            <a:schemeClr val="dk1"/>
                          </a:solidFill>
                          <a:latin typeface="Helvetica"/>
                          <a:ea typeface="Helvetica"/>
                          <a:cs typeface="Helvetica"/>
                        </a:defRPr>
                      </a:lvl3pPr>
                      <a:lvl4pPr marL="1371545" algn="l" defTabSz="914363" rtl="0" eaLnBrk="1" latinLnBrk="0" hangingPunct="1">
                        <a:defRPr sz="1800" kern="1200">
                          <a:solidFill>
                            <a:schemeClr val="dk1"/>
                          </a:solidFill>
                          <a:latin typeface="Helvetica"/>
                          <a:ea typeface="Helvetica"/>
                          <a:cs typeface="Helvetica"/>
                        </a:defRPr>
                      </a:lvl4pPr>
                      <a:lvl5pPr marL="1828727" algn="l" defTabSz="914363" rtl="0" eaLnBrk="1" latinLnBrk="0" hangingPunct="1">
                        <a:defRPr sz="1800" kern="1200">
                          <a:solidFill>
                            <a:schemeClr val="dk1"/>
                          </a:solidFill>
                          <a:latin typeface="Helvetica"/>
                          <a:ea typeface="Helvetica"/>
                          <a:cs typeface="Helvetica"/>
                        </a:defRPr>
                      </a:lvl5pPr>
                      <a:lvl6pPr marL="2285909" algn="l" defTabSz="914363" rtl="0" eaLnBrk="1" latinLnBrk="0" hangingPunct="1">
                        <a:defRPr sz="1800" kern="1200">
                          <a:solidFill>
                            <a:schemeClr val="dk1"/>
                          </a:solidFill>
                          <a:latin typeface="Helvetica"/>
                          <a:ea typeface="Helvetica"/>
                          <a:cs typeface="Helvetica"/>
                        </a:defRPr>
                      </a:lvl6pPr>
                      <a:lvl7pPr marL="2743090" algn="l" defTabSz="914363" rtl="0" eaLnBrk="1" latinLnBrk="0" hangingPunct="1">
                        <a:defRPr sz="1800" kern="1200">
                          <a:solidFill>
                            <a:schemeClr val="dk1"/>
                          </a:solidFill>
                          <a:latin typeface="Helvetica"/>
                          <a:ea typeface="Helvetica"/>
                          <a:cs typeface="Helvetica"/>
                        </a:defRPr>
                      </a:lvl7pPr>
                      <a:lvl8pPr marL="3200272" algn="l" defTabSz="914363" rtl="0" eaLnBrk="1" latinLnBrk="0" hangingPunct="1">
                        <a:defRPr sz="1800" kern="1200">
                          <a:solidFill>
                            <a:schemeClr val="dk1"/>
                          </a:solidFill>
                          <a:latin typeface="Helvetica"/>
                          <a:ea typeface="Helvetica"/>
                          <a:cs typeface="Helvetica"/>
                        </a:defRPr>
                      </a:lvl8pPr>
                      <a:lvl9pPr marL="3657454" algn="l" defTabSz="914363" rtl="0" eaLnBrk="1" latinLnBrk="0" hangingPunct="1">
                        <a:defRPr sz="1800" kern="1200">
                          <a:solidFill>
                            <a:schemeClr val="dk1"/>
                          </a:solidFill>
                          <a:latin typeface="Helvetica"/>
                          <a:ea typeface="Helvetica"/>
                          <a:cs typeface="Helvetica"/>
                        </a:defRPr>
                      </a:lvl9pPr>
                    </a:lstStyle>
                    <a:p>
                      <a:r>
                        <a:rPr lang="en-US" sz="1000" dirty="0">
                          <a:latin typeface="IBM Plex Sans" panose="020B0503050203000203" pitchFamily="34" charset="0"/>
                        </a:rPr>
                        <a:t>639</a:t>
                      </a:r>
                    </a:p>
                  </a:txBody>
                  <a:tcPr marL="121920" marR="121920" marT="60960" marB="6096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087EB">
                        <a:tint val="20000"/>
                      </a:srgbClr>
                    </a:solidFill>
                  </a:tcPr>
                </a:tc>
                <a:tc>
                  <a:txBody>
                    <a:bodyPr/>
                    <a:lstStyle>
                      <a:lvl1pPr marL="0" algn="l" defTabSz="914363" rtl="0" eaLnBrk="1" latinLnBrk="0" hangingPunct="1">
                        <a:defRPr sz="1800" kern="1200">
                          <a:solidFill>
                            <a:schemeClr val="dk1"/>
                          </a:solidFill>
                          <a:latin typeface="Helvetica"/>
                          <a:ea typeface="Helvetica"/>
                          <a:cs typeface="Helvetica"/>
                        </a:defRPr>
                      </a:lvl1pPr>
                      <a:lvl2pPr marL="457182" algn="l" defTabSz="914363" rtl="0" eaLnBrk="1" latinLnBrk="0" hangingPunct="1">
                        <a:defRPr sz="1800" kern="1200">
                          <a:solidFill>
                            <a:schemeClr val="dk1"/>
                          </a:solidFill>
                          <a:latin typeface="Helvetica"/>
                          <a:ea typeface="Helvetica"/>
                          <a:cs typeface="Helvetica"/>
                        </a:defRPr>
                      </a:lvl2pPr>
                      <a:lvl3pPr marL="914363" algn="l" defTabSz="914363" rtl="0" eaLnBrk="1" latinLnBrk="0" hangingPunct="1">
                        <a:defRPr sz="1800" kern="1200">
                          <a:solidFill>
                            <a:schemeClr val="dk1"/>
                          </a:solidFill>
                          <a:latin typeface="Helvetica"/>
                          <a:ea typeface="Helvetica"/>
                          <a:cs typeface="Helvetica"/>
                        </a:defRPr>
                      </a:lvl3pPr>
                      <a:lvl4pPr marL="1371545" algn="l" defTabSz="914363" rtl="0" eaLnBrk="1" latinLnBrk="0" hangingPunct="1">
                        <a:defRPr sz="1800" kern="1200">
                          <a:solidFill>
                            <a:schemeClr val="dk1"/>
                          </a:solidFill>
                          <a:latin typeface="Helvetica"/>
                          <a:ea typeface="Helvetica"/>
                          <a:cs typeface="Helvetica"/>
                        </a:defRPr>
                      </a:lvl4pPr>
                      <a:lvl5pPr marL="1828727" algn="l" defTabSz="914363" rtl="0" eaLnBrk="1" latinLnBrk="0" hangingPunct="1">
                        <a:defRPr sz="1800" kern="1200">
                          <a:solidFill>
                            <a:schemeClr val="dk1"/>
                          </a:solidFill>
                          <a:latin typeface="Helvetica"/>
                          <a:ea typeface="Helvetica"/>
                          <a:cs typeface="Helvetica"/>
                        </a:defRPr>
                      </a:lvl5pPr>
                      <a:lvl6pPr marL="2285909" algn="l" defTabSz="914363" rtl="0" eaLnBrk="1" latinLnBrk="0" hangingPunct="1">
                        <a:defRPr sz="1800" kern="1200">
                          <a:solidFill>
                            <a:schemeClr val="dk1"/>
                          </a:solidFill>
                          <a:latin typeface="Helvetica"/>
                          <a:ea typeface="Helvetica"/>
                          <a:cs typeface="Helvetica"/>
                        </a:defRPr>
                      </a:lvl6pPr>
                      <a:lvl7pPr marL="2743090" algn="l" defTabSz="914363" rtl="0" eaLnBrk="1" latinLnBrk="0" hangingPunct="1">
                        <a:defRPr sz="1800" kern="1200">
                          <a:solidFill>
                            <a:schemeClr val="dk1"/>
                          </a:solidFill>
                          <a:latin typeface="Helvetica"/>
                          <a:ea typeface="Helvetica"/>
                          <a:cs typeface="Helvetica"/>
                        </a:defRPr>
                      </a:lvl7pPr>
                      <a:lvl8pPr marL="3200272" algn="l" defTabSz="914363" rtl="0" eaLnBrk="1" latinLnBrk="0" hangingPunct="1">
                        <a:defRPr sz="1800" kern="1200">
                          <a:solidFill>
                            <a:schemeClr val="dk1"/>
                          </a:solidFill>
                          <a:latin typeface="Helvetica"/>
                          <a:ea typeface="Helvetica"/>
                          <a:cs typeface="Helvetica"/>
                        </a:defRPr>
                      </a:lvl8pPr>
                      <a:lvl9pPr marL="3657454" algn="l" defTabSz="914363" rtl="0" eaLnBrk="1" latinLnBrk="0" hangingPunct="1">
                        <a:defRPr sz="1800" kern="1200">
                          <a:solidFill>
                            <a:schemeClr val="dk1"/>
                          </a:solidFill>
                          <a:latin typeface="Helvetica"/>
                          <a:ea typeface="Helvetica"/>
                          <a:cs typeface="Helvetica"/>
                        </a:defRPr>
                      </a:lvl9pPr>
                    </a:lstStyle>
                    <a:p>
                      <a:r>
                        <a:rPr lang="en-US" sz="1000" dirty="0">
                          <a:latin typeface="IBM Plex Sans" panose="020B0503050203000203" pitchFamily="34" charset="0"/>
                        </a:rPr>
                        <a:t>639</a:t>
                      </a:r>
                      <a:endParaRPr lang="en-US" dirty="0"/>
                    </a:p>
                  </a:txBody>
                  <a:tcPr marL="121920" marR="121920" marT="60960" marB="6096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087EB">
                        <a:tint val="20000"/>
                      </a:srgbClr>
                    </a:solidFill>
                  </a:tcPr>
                </a:tc>
                <a:tc>
                  <a:txBody>
                    <a:bodyPr/>
                    <a:lstStyle>
                      <a:lvl1pPr marL="0" algn="l" defTabSz="914363" rtl="0" eaLnBrk="1" latinLnBrk="0" hangingPunct="1">
                        <a:defRPr sz="1800" kern="1200">
                          <a:solidFill>
                            <a:schemeClr val="dk1"/>
                          </a:solidFill>
                          <a:latin typeface="Helvetica"/>
                          <a:ea typeface="Helvetica"/>
                          <a:cs typeface="Helvetica"/>
                        </a:defRPr>
                      </a:lvl1pPr>
                      <a:lvl2pPr marL="457182" algn="l" defTabSz="914363" rtl="0" eaLnBrk="1" latinLnBrk="0" hangingPunct="1">
                        <a:defRPr sz="1800" kern="1200">
                          <a:solidFill>
                            <a:schemeClr val="dk1"/>
                          </a:solidFill>
                          <a:latin typeface="Helvetica"/>
                          <a:ea typeface="Helvetica"/>
                          <a:cs typeface="Helvetica"/>
                        </a:defRPr>
                      </a:lvl2pPr>
                      <a:lvl3pPr marL="914363" algn="l" defTabSz="914363" rtl="0" eaLnBrk="1" latinLnBrk="0" hangingPunct="1">
                        <a:defRPr sz="1800" kern="1200">
                          <a:solidFill>
                            <a:schemeClr val="dk1"/>
                          </a:solidFill>
                          <a:latin typeface="Helvetica"/>
                          <a:ea typeface="Helvetica"/>
                          <a:cs typeface="Helvetica"/>
                        </a:defRPr>
                      </a:lvl3pPr>
                      <a:lvl4pPr marL="1371545" algn="l" defTabSz="914363" rtl="0" eaLnBrk="1" latinLnBrk="0" hangingPunct="1">
                        <a:defRPr sz="1800" kern="1200">
                          <a:solidFill>
                            <a:schemeClr val="dk1"/>
                          </a:solidFill>
                          <a:latin typeface="Helvetica"/>
                          <a:ea typeface="Helvetica"/>
                          <a:cs typeface="Helvetica"/>
                        </a:defRPr>
                      </a:lvl4pPr>
                      <a:lvl5pPr marL="1828727" algn="l" defTabSz="914363" rtl="0" eaLnBrk="1" latinLnBrk="0" hangingPunct="1">
                        <a:defRPr sz="1800" kern="1200">
                          <a:solidFill>
                            <a:schemeClr val="dk1"/>
                          </a:solidFill>
                          <a:latin typeface="Helvetica"/>
                          <a:ea typeface="Helvetica"/>
                          <a:cs typeface="Helvetica"/>
                        </a:defRPr>
                      </a:lvl5pPr>
                      <a:lvl6pPr marL="2285909" algn="l" defTabSz="914363" rtl="0" eaLnBrk="1" latinLnBrk="0" hangingPunct="1">
                        <a:defRPr sz="1800" kern="1200">
                          <a:solidFill>
                            <a:schemeClr val="dk1"/>
                          </a:solidFill>
                          <a:latin typeface="Helvetica"/>
                          <a:ea typeface="Helvetica"/>
                          <a:cs typeface="Helvetica"/>
                        </a:defRPr>
                      </a:lvl6pPr>
                      <a:lvl7pPr marL="2743090" algn="l" defTabSz="914363" rtl="0" eaLnBrk="1" latinLnBrk="0" hangingPunct="1">
                        <a:defRPr sz="1800" kern="1200">
                          <a:solidFill>
                            <a:schemeClr val="dk1"/>
                          </a:solidFill>
                          <a:latin typeface="Helvetica"/>
                          <a:ea typeface="Helvetica"/>
                          <a:cs typeface="Helvetica"/>
                        </a:defRPr>
                      </a:lvl7pPr>
                      <a:lvl8pPr marL="3200272" algn="l" defTabSz="914363" rtl="0" eaLnBrk="1" latinLnBrk="0" hangingPunct="1">
                        <a:defRPr sz="1800" kern="1200">
                          <a:solidFill>
                            <a:schemeClr val="dk1"/>
                          </a:solidFill>
                          <a:latin typeface="Helvetica"/>
                          <a:ea typeface="Helvetica"/>
                          <a:cs typeface="Helvetica"/>
                        </a:defRPr>
                      </a:lvl8pPr>
                      <a:lvl9pPr marL="3657454" algn="l" defTabSz="914363" rtl="0" eaLnBrk="1" latinLnBrk="0" hangingPunct="1">
                        <a:defRPr sz="1800" kern="1200">
                          <a:solidFill>
                            <a:schemeClr val="dk1"/>
                          </a:solidFill>
                          <a:latin typeface="Helvetica"/>
                          <a:ea typeface="Helvetica"/>
                          <a:cs typeface="Helvetica"/>
                        </a:defRPr>
                      </a:lvl9pPr>
                    </a:lstStyle>
                    <a:p>
                      <a:r>
                        <a:rPr lang="en-US" sz="1000" dirty="0">
                          <a:latin typeface="IBM Plex Sans" panose="020B0503050203000203" pitchFamily="34" charset="0"/>
                        </a:rPr>
                        <a:t>639</a:t>
                      </a:r>
                      <a:endParaRPr lang="en-US" dirty="0"/>
                    </a:p>
                  </a:txBody>
                  <a:tcPr marL="121920" marR="121920" marT="60960" marB="6096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087EB">
                        <a:tint val="20000"/>
                      </a:srgbClr>
                    </a:solidFill>
                  </a:tcPr>
                </a:tc>
                <a:extLst>
                  <a:ext uri="{0D108BD9-81ED-4DB2-BD59-A6C34878D82A}">
                    <a16:rowId xmlns:a16="http://schemas.microsoft.com/office/drawing/2014/main" val="1302907115"/>
                  </a:ext>
                </a:extLst>
              </a:tr>
              <a:tr h="1302302">
                <a:tc vMerge="1">
                  <a:txBody>
                    <a:bodyPr/>
                    <a:lstStyle/>
                    <a:p>
                      <a:endParaRPr lang="en-US" sz="1200" dirty="0"/>
                    </a:p>
                  </a:txBody>
                  <a:tcPr/>
                </a:tc>
                <a:tc>
                  <a:txBody>
                    <a:bodyPr/>
                    <a:lstStyle>
                      <a:lvl1pPr marL="0" algn="l" defTabSz="914363" rtl="0" eaLnBrk="1" latinLnBrk="0" hangingPunct="1">
                        <a:defRPr sz="1800" kern="1200">
                          <a:solidFill>
                            <a:schemeClr val="dk1"/>
                          </a:solidFill>
                          <a:latin typeface="Helvetica"/>
                          <a:ea typeface="Helvetica"/>
                          <a:cs typeface="Helvetica"/>
                        </a:defRPr>
                      </a:lvl1pPr>
                      <a:lvl2pPr marL="457182" algn="l" defTabSz="914363" rtl="0" eaLnBrk="1" latinLnBrk="0" hangingPunct="1">
                        <a:defRPr sz="1800" kern="1200">
                          <a:solidFill>
                            <a:schemeClr val="dk1"/>
                          </a:solidFill>
                          <a:latin typeface="Helvetica"/>
                          <a:ea typeface="Helvetica"/>
                          <a:cs typeface="Helvetica"/>
                        </a:defRPr>
                      </a:lvl2pPr>
                      <a:lvl3pPr marL="914363" algn="l" defTabSz="914363" rtl="0" eaLnBrk="1" latinLnBrk="0" hangingPunct="1">
                        <a:defRPr sz="1800" kern="1200">
                          <a:solidFill>
                            <a:schemeClr val="dk1"/>
                          </a:solidFill>
                          <a:latin typeface="Helvetica"/>
                          <a:ea typeface="Helvetica"/>
                          <a:cs typeface="Helvetica"/>
                        </a:defRPr>
                      </a:lvl3pPr>
                      <a:lvl4pPr marL="1371545" algn="l" defTabSz="914363" rtl="0" eaLnBrk="1" latinLnBrk="0" hangingPunct="1">
                        <a:defRPr sz="1800" kern="1200">
                          <a:solidFill>
                            <a:schemeClr val="dk1"/>
                          </a:solidFill>
                          <a:latin typeface="Helvetica"/>
                          <a:ea typeface="Helvetica"/>
                          <a:cs typeface="Helvetica"/>
                        </a:defRPr>
                      </a:lvl4pPr>
                      <a:lvl5pPr marL="1828727" algn="l" defTabSz="914363" rtl="0" eaLnBrk="1" latinLnBrk="0" hangingPunct="1">
                        <a:defRPr sz="1800" kern="1200">
                          <a:solidFill>
                            <a:schemeClr val="dk1"/>
                          </a:solidFill>
                          <a:latin typeface="Helvetica"/>
                          <a:ea typeface="Helvetica"/>
                          <a:cs typeface="Helvetica"/>
                        </a:defRPr>
                      </a:lvl5pPr>
                      <a:lvl6pPr marL="2285909" algn="l" defTabSz="914363" rtl="0" eaLnBrk="1" latinLnBrk="0" hangingPunct="1">
                        <a:defRPr sz="1800" kern="1200">
                          <a:solidFill>
                            <a:schemeClr val="dk1"/>
                          </a:solidFill>
                          <a:latin typeface="Helvetica"/>
                          <a:ea typeface="Helvetica"/>
                          <a:cs typeface="Helvetica"/>
                        </a:defRPr>
                      </a:lvl6pPr>
                      <a:lvl7pPr marL="2743090" algn="l" defTabSz="914363" rtl="0" eaLnBrk="1" latinLnBrk="0" hangingPunct="1">
                        <a:defRPr sz="1800" kern="1200">
                          <a:solidFill>
                            <a:schemeClr val="dk1"/>
                          </a:solidFill>
                          <a:latin typeface="Helvetica"/>
                          <a:ea typeface="Helvetica"/>
                          <a:cs typeface="Helvetica"/>
                        </a:defRPr>
                      </a:lvl7pPr>
                      <a:lvl8pPr marL="3200272" algn="l" defTabSz="914363" rtl="0" eaLnBrk="1" latinLnBrk="0" hangingPunct="1">
                        <a:defRPr sz="1800" kern="1200">
                          <a:solidFill>
                            <a:schemeClr val="dk1"/>
                          </a:solidFill>
                          <a:latin typeface="Helvetica"/>
                          <a:ea typeface="Helvetica"/>
                          <a:cs typeface="Helvetica"/>
                        </a:defRPr>
                      </a:lvl8pPr>
                      <a:lvl9pPr marL="3657454" algn="l" defTabSz="914363" rtl="0" eaLnBrk="1" latinLnBrk="0" hangingPunct="1">
                        <a:defRPr sz="1800" kern="1200">
                          <a:solidFill>
                            <a:schemeClr val="dk1"/>
                          </a:solidFill>
                          <a:latin typeface="Helvetica"/>
                          <a:ea typeface="Helvetica"/>
                          <a:cs typeface="Helvetica"/>
                        </a:defRPr>
                      </a:lvl9pPr>
                    </a:lstStyle>
                    <a:p>
                      <a:r>
                        <a:rPr lang="en-US" sz="1000" b="0" dirty="0">
                          <a:latin typeface="IBM Plex Sans" panose="020B0503050203000203" pitchFamily="34" charset="0"/>
                        </a:rPr>
                        <a:t>SME Support (upto 3 months)</a:t>
                      </a:r>
                    </a:p>
                  </a:txBody>
                  <a:tcPr marL="121920" marR="121920" marT="60960" marB="6096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087EB">
                        <a:tint val="40000"/>
                      </a:srgbClr>
                    </a:solidFill>
                  </a:tcPr>
                </a:tc>
                <a:tc>
                  <a:txBody>
                    <a:bodyPr/>
                    <a:lstStyle>
                      <a:lvl1pPr marL="0" algn="l" defTabSz="914363" rtl="0" eaLnBrk="1" latinLnBrk="0" hangingPunct="1">
                        <a:defRPr sz="1800" kern="1200">
                          <a:solidFill>
                            <a:schemeClr val="dk1"/>
                          </a:solidFill>
                          <a:latin typeface="Helvetica"/>
                          <a:ea typeface="Helvetica"/>
                          <a:cs typeface="Helvetica"/>
                        </a:defRPr>
                      </a:lvl1pPr>
                      <a:lvl2pPr marL="457182" algn="l" defTabSz="914363" rtl="0" eaLnBrk="1" latinLnBrk="0" hangingPunct="1">
                        <a:defRPr sz="1800" kern="1200">
                          <a:solidFill>
                            <a:schemeClr val="dk1"/>
                          </a:solidFill>
                          <a:latin typeface="Helvetica"/>
                          <a:ea typeface="Helvetica"/>
                          <a:cs typeface="Helvetica"/>
                        </a:defRPr>
                      </a:lvl2pPr>
                      <a:lvl3pPr marL="914363" algn="l" defTabSz="914363" rtl="0" eaLnBrk="1" latinLnBrk="0" hangingPunct="1">
                        <a:defRPr sz="1800" kern="1200">
                          <a:solidFill>
                            <a:schemeClr val="dk1"/>
                          </a:solidFill>
                          <a:latin typeface="Helvetica"/>
                          <a:ea typeface="Helvetica"/>
                          <a:cs typeface="Helvetica"/>
                        </a:defRPr>
                      </a:lvl3pPr>
                      <a:lvl4pPr marL="1371545" algn="l" defTabSz="914363" rtl="0" eaLnBrk="1" latinLnBrk="0" hangingPunct="1">
                        <a:defRPr sz="1800" kern="1200">
                          <a:solidFill>
                            <a:schemeClr val="dk1"/>
                          </a:solidFill>
                          <a:latin typeface="Helvetica"/>
                          <a:ea typeface="Helvetica"/>
                          <a:cs typeface="Helvetica"/>
                        </a:defRPr>
                      </a:lvl4pPr>
                      <a:lvl5pPr marL="1828727" algn="l" defTabSz="914363" rtl="0" eaLnBrk="1" latinLnBrk="0" hangingPunct="1">
                        <a:defRPr sz="1800" kern="1200">
                          <a:solidFill>
                            <a:schemeClr val="dk1"/>
                          </a:solidFill>
                          <a:latin typeface="Helvetica"/>
                          <a:ea typeface="Helvetica"/>
                          <a:cs typeface="Helvetica"/>
                        </a:defRPr>
                      </a:lvl5pPr>
                      <a:lvl6pPr marL="2285909" algn="l" defTabSz="914363" rtl="0" eaLnBrk="1" latinLnBrk="0" hangingPunct="1">
                        <a:defRPr sz="1800" kern="1200">
                          <a:solidFill>
                            <a:schemeClr val="dk1"/>
                          </a:solidFill>
                          <a:latin typeface="Helvetica"/>
                          <a:ea typeface="Helvetica"/>
                          <a:cs typeface="Helvetica"/>
                        </a:defRPr>
                      </a:lvl6pPr>
                      <a:lvl7pPr marL="2743090" algn="l" defTabSz="914363" rtl="0" eaLnBrk="1" latinLnBrk="0" hangingPunct="1">
                        <a:defRPr sz="1800" kern="1200">
                          <a:solidFill>
                            <a:schemeClr val="dk1"/>
                          </a:solidFill>
                          <a:latin typeface="Helvetica"/>
                          <a:ea typeface="Helvetica"/>
                          <a:cs typeface="Helvetica"/>
                        </a:defRPr>
                      </a:lvl7pPr>
                      <a:lvl8pPr marL="3200272" algn="l" defTabSz="914363" rtl="0" eaLnBrk="1" latinLnBrk="0" hangingPunct="1">
                        <a:defRPr sz="1800" kern="1200">
                          <a:solidFill>
                            <a:schemeClr val="dk1"/>
                          </a:solidFill>
                          <a:latin typeface="Helvetica"/>
                          <a:ea typeface="Helvetica"/>
                          <a:cs typeface="Helvetica"/>
                        </a:defRPr>
                      </a:lvl8pPr>
                      <a:lvl9pPr marL="3657454" algn="l" defTabSz="914363" rtl="0" eaLnBrk="1" latinLnBrk="0" hangingPunct="1">
                        <a:defRPr sz="1800" kern="1200">
                          <a:solidFill>
                            <a:schemeClr val="dk1"/>
                          </a:solidFill>
                          <a:latin typeface="Helvetica"/>
                          <a:ea typeface="Helvetica"/>
                          <a:cs typeface="Helvetica"/>
                        </a:defRPr>
                      </a:lvl9pPr>
                    </a:lstStyle>
                    <a:p>
                      <a:r>
                        <a:rPr lang="en-US" sz="1000" dirty="0">
                          <a:latin typeface="IBM Plex Sans" panose="020B0503050203000203" pitchFamily="34" charset="0"/>
                        </a:rPr>
                        <a:t>2712</a:t>
                      </a:r>
                    </a:p>
                  </a:txBody>
                  <a:tcPr marL="121920" marR="121920" marT="60960" marB="6096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087EB">
                        <a:tint val="40000"/>
                      </a:srgbClr>
                    </a:solidFill>
                  </a:tcPr>
                </a:tc>
                <a:tc>
                  <a:txBody>
                    <a:bodyPr/>
                    <a:lstStyle>
                      <a:lvl1pPr marL="0" algn="l" defTabSz="914363" rtl="0" eaLnBrk="1" latinLnBrk="0" hangingPunct="1">
                        <a:defRPr sz="1800" kern="1200">
                          <a:solidFill>
                            <a:schemeClr val="dk1"/>
                          </a:solidFill>
                          <a:latin typeface="Helvetica"/>
                          <a:ea typeface="Helvetica"/>
                          <a:cs typeface="Helvetica"/>
                        </a:defRPr>
                      </a:lvl1pPr>
                      <a:lvl2pPr marL="457182" algn="l" defTabSz="914363" rtl="0" eaLnBrk="1" latinLnBrk="0" hangingPunct="1">
                        <a:defRPr sz="1800" kern="1200">
                          <a:solidFill>
                            <a:schemeClr val="dk1"/>
                          </a:solidFill>
                          <a:latin typeface="Helvetica"/>
                          <a:ea typeface="Helvetica"/>
                          <a:cs typeface="Helvetica"/>
                        </a:defRPr>
                      </a:lvl2pPr>
                      <a:lvl3pPr marL="914363" algn="l" defTabSz="914363" rtl="0" eaLnBrk="1" latinLnBrk="0" hangingPunct="1">
                        <a:defRPr sz="1800" kern="1200">
                          <a:solidFill>
                            <a:schemeClr val="dk1"/>
                          </a:solidFill>
                          <a:latin typeface="Helvetica"/>
                          <a:ea typeface="Helvetica"/>
                          <a:cs typeface="Helvetica"/>
                        </a:defRPr>
                      </a:lvl3pPr>
                      <a:lvl4pPr marL="1371545" algn="l" defTabSz="914363" rtl="0" eaLnBrk="1" latinLnBrk="0" hangingPunct="1">
                        <a:defRPr sz="1800" kern="1200">
                          <a:solidFill>
                            <a:schemeClr val="dk1"/>
                          </a:solidFill>
                          <a:latin typeface="Helvetica"/>
                          <a:ea typeface="Helvetica"/>
                          <a:cs typeface="Helvetica"/>
                        </a:defRPr>
                      </a:lvl4pPr>
                      <a:lvl5pPr marL="1828727" algn="l" defTabSz="914363" rtl="0" eaLnBrk="1" latinLnBrk="0" hangingPunct="1">
                        <a:defRPr sz="1800" kern="1200">
                          <a:solidFill>
                            <a:schemeClr val="dk1"/>
                          </a:solidFill>
                          <a:latin typeface="Helvetica"/>
                          <a:ea typeface="Helvetica"/>
                          <a:cs typeface="Helvetica"/>
                        </a:defRPr>
                      </a:lvl5pPr>
                      <a:lvl6pPr marL="2285909" algn="l" defTabSz="914363" rtl="0" eaLnBrk="1" latinLnBrk="0" hangingPunct="1">
                        <a:defRPr sz="1800" kern="1200">
                          <a:solidFill>
                            <a:schemeClr val="dk1"/>
                          </a:solidFill>
                          <a:latin typeface="Helvetica"/>
                          <a:ea typeface="Helvetica"/>
                          <a:cs typeface="Helvetica"/>
                        </a:defRPr>
                      </a:lvl6pPr>
                      <a:lvl7pPr marL="2743090" algn="l" defTabSz="914363" rtl="0" eaLnBrk="1" latinLnBrk="0" hangingPunct="1">
                        <a:defRPr sz="1800" kern="1200">
                          <a:solidFill>
                            <a:schemeClr val="dk1"/>
                          </a:solidFill>
                          <a:latin typeface="Helvetica"/>
                          <a:ea typeface="Helvetica"/>
                          <a:cs typeface="Helvetica"/>
                        </a:defRPr>
                      </a:lvl7pPr>
                      <a:lvl8pPr marL="3200272" algn="l" defTabSz="914363" rtl="0" eaLnBrk="1" latinLnBrk="0" hangingPunct="1">
                        <a:defRPr sz="1800" kern="1200">
                          <a:solidFill>
                            <a:schemeClr val="dk1"/>
                          </a:solidFill>
                          <a:latin typeface="Helvetica"/>
                          <a:ea typeface="Helvetica"/>
                          <a:cs typeface="Helvetica"/>
                        </a:defRPr>
                      </a:lvl8pPr>
                      <a:lvl9pPr marL="3657454" algn="l" defTabSz="914363" rtl="0" eaLnBrk="1" latinLnBrk="0" hangingPunct="1">
                        <a:defRPr sz="1800" kern="1200">
                          <a:solidFill>
                            <a:schemeClr val="dk1"/>
                          </a:solidFill>
                          <a:latin typeface="Helvetica"/>
                          <a:ea typeface="Helvetica"/>
                          <a:cs typeface="Helvetica"/>
                        </a:defRPr>
                      </a:lvl9pPr>
                    </a:lstStyle>
                    <a:p>
                      <a:r>
                        <a:rPr lang="en-US" sz="1000" dirty="0">
                          <a:latin typeface="IBM Plex Sans" panose="020B0503050203000203" pitchFamily="34" charset="0"/>
                        </a:rPr>
                        <a:t>3252</a:t>
                      </a:r>
                      <a:endParaRPr lang="en-US" dirty="0"/>
                    </a:p>
                  </a:txBody>
                  <a:tcPr marL="121920" marR="121920" marT="60960" marB="6096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087EB">
                        <a:tint val="40000"/>
                      </a:srgbClr>
                    </a:solidFill>
                  </a:tcPr>
                </a:tc>
                <a:tc>
                  <a:txBody>
                    <a:bodyPr/>
                    <a:lstStyle>
                      <a:lvl1pPr marL="0" algn="l" defTabSz="914363" rtl="0" eaLnBrk="1" latinLnBrk="0" hangingPunct="1">
                        <a:defRPr sz="1800" kern="1200">
                          <a:solidFill>
                            <a:schemeClr val="dk1"/>
                          </a:solidFill>
                          <a:latin typeface="Helvetica"/>
                          <a:ea typeface="Helvetica"/>
                          <a:cs typeface="Helvetica"/>
                        </a:defRPr>
                      </a:lvl1pPr>
                      <a:lvl2pPr marL="457182" algn="l" defTabSz="914363" rtl="0" eaLnBrk="1" latinLnBrk="0" hangingPunct="1">
                        <a:defRPr sz="1800" kern="1200">
                          <a:solidFill>
                            <a:schemeClr val="dk1"/>
                          </a:solidFill>
                          <a:latin typeface="Helvetica"/>
                          <a:ea typeface="Helvetica"/>
                          <a:cs typeface="Helvetica"/>
                        </a:defRPr>
                      </a:lvl2pPr>
                      <a:lvl3pPr marL="914363" algn="l" defTabSz="914363" rtl="0" eaLnBrk="1" latinLnBrk="0" hangingPunct="1">
                        <a:defRPr sz="1800" kern="1200">
                          <a:solidFill>
                            <a:schemeClr val="dk1"/>
                          </a:solidFill>
                          <a:latin typeface="Helvetica"/>
                          <a:ea typeface="Helvetica"/>
                          <a:cs typeface="Helvetica"/>
                        </a:defRPr>
                      </a:lvl3pPr>
                      <a:lvl4pPr marL="1371545" algn="l" defTabSz="914363" rtl="0" eaLnBrk="1" latinLnBrk="0" hangingPunct="1">
                        <a:defRPr sz="1800" kern="1200">
                          <a:solidFill>
                            <a:schemeClr val="dk1"/>
                          </a:solidFill>
                          <a:latin typeface="Helvetica"/>
                          <a:ea typeface="Helvetica"/>
                          <a:cs typeface="Helvetica"/>
                        </a:defRPr>
                      </a:lvl4pPr>
                      <a:lvl5pPr marL="1828727" algn="l" defTabSz="914363" rtl="0" eaLnBrk="1" latinLnBrk="0" hangingPunct="1">
                        <a:defRPr sz="1800" kern="1200">
                          <a:solidFill>
                            <a:schemeClr val="dk1"/>
                          </a:solidFill>
                          <a:latin typeface="Helvetica"/>
                          <a:ea typeface="Helvetica"/>
                          <a:cs typeface="Helvetica"/>
                        </a:defRPr>
                      </a:lvl5pPr>
                      <a:lvl6pPr marL="2285909" algn="l" defTabSz="914363" rtl="0" eaLnBrk="1" latinLnBrk="0" hangingPunct="1">
                        <a:defRPr sz="1800" kern="1200">
                          <a:solidFill>
                            <a:schemeClr val="dk1"/>
                          </a:solidFill>
                          <a:latin typeface="Helvetica"/>
                          <a:ea typeface="Helvetica"/>
                          <a:cs typeface="Helvetica"/>
                        </a:defRPr>
                      </a:lvl6pPr>
                      <a:lvl7pPr marL="2743090" algn="l" defTabSz="914363" rtl="0" eaLnBrk="1" latinLnBrk="0" hangingPunct="1">
                        <a:defRPr sz="1800" kern="1200">
                          <a:solidFill>
                            <a:schemeClr val="dk1"/>
                          </a:solidFill>
                          <a:latin typeface="Helvetica"/>
                          <a:ea typeface="Helvetica"/>
                          <a:cs typeface="Helvetica"/>
                        </a:defRPr>
                      </a:lvl7pPr>
                      <a:lvl8pPr marL="3200272" algn="l" defTabSz="914363" rtl="0" eaLnBrk="1" latinLnBrk="0" hangingPunct="1">
                        <a:defRPr sz="1800" kern="1200">
                          <a:solidFill>
                            <a:schemeClr val="dk1"/>
                          </a:solidFill>
                          <a:latin typeface="Helvetica"/>
                          <a:ea typeface="Helvetica"/>
                          <a:cs typeface="Helvetica"/>
                        </a:defRPr>
                      </a:lvl8pPr>
                      <a:lvl9pPr marL="3657454" algn="l" defTabSz="914363" rtl="0" eaLnBrk="1" latinLnBrk="0" hangingPunct="1">
                        <a:defRPr sz="1800" kern="1200">
                          <a:solidFill>
                            <a:schemeClr val="dk1"/>
                          </a:solidFill>
                          <a:latin typeface="Helvetica"/>
                          <a:ea typeface="Helvetica"/>
                          <a:cs typeface="Helvetica"/>
                        </a:defRPr>
                      </a:lvl9pPr>
                    </a:lstStyle>
                    <a:p>
                      <a:r>
                        <a:rPr lang="en-US" sz="1000" dirty="0">
                          <a:latin typeface="IBM Plex Sans" panose="020B0503050203000203" pitchFamily="34" charset="0"/>
                        </a:rPr>
                        <a:t>3,795</a:t>
                      </a:r>
                      <a:endParaRPr lang="en-US" dirty="0"/>
                    </a:p>
                  </a:txBody>
                  <a:tcPr marL="121920" marR="121920" marT="60960" marB="6096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087EB">
                        <a:tint val="40000"/>
                      </a:srgbClr>
                    </a:solidFill>
                  </a:tcPr>
                </a:tc>
                <a:extLst>
                  <a:ext uri="{0D108BD9-81ED-4DB2-BD59-A6C34878D82A}">
                    <a16:rowId xmlns:a16="http://schemas.microsoft.com/office/drawing/2014/main" val="148093985"/>
                  </a:ext>
                </a:extLst>
              </a:tr>
            </a:tbl>
          </a:graphicData>
        </a:graphic>
      </p:graphicFrame>
      <p:sp>
        <p:nvSpPr>
          <p:cNvPr id="73" name="TextBox 72">
            <a:extLst>
              <a:ext uri="{FF2B5EF4-FFF2-40B4-BE49-F238E27FC236}">
                <a16:creationId xmlns:a16="http://schemas.microsoft.com/office/drawing/2014/main" id="{552A1C09-A98C-B74B-813D-131C8AD9669F}"/>
              </a:ext>
            </a:extLst>
          </p:cNvPr>
          <p:cNvSpPr txBox="1"/>
          <p:nvPr/>
        </p:nvSpPr>
        <p:spPr>
          <a:xfrm>
            <a:off x="307329" y="6035996"/>
            <a:ext cx="9076259" cy="769441"/>
          </a:xfrm>
          <a:prstGeom prst="rect">
            <a:avLst/>
          </a:prstGeom>
          <a:noFill/>
        </p:spPr>
        <p:txBody>
          <a:bodyPr wrap="square" rtlCol="0">
            <a:spAutoFit/>
          </a:bodyPr>
          <a:lstStyle/>
          <a:p>
            <a:pPr marL="171450" indent="-171450" eaLnBrk="0" fontAlgn="base" hangingPunct="0">
              <a:spcBef>
                <a:spcPct val="0"/>
              </a:spcBef>
              <a:spcAft>
                <a:spcPct val="0"/>
              </a:spcAft>
              <a:buFont typeface="Wingdings" pitchFamily="2" charset="2"/>
              <a:buChar char="Ø"/>
              <a:defRPr/>
            </a:pPr>
            <a:r>
              <a:rPr lang="en-US" sz="1100" b="1" dirty="0">
                <a:solidFill>
                  <a:srgbClr val="363636"/>
                </a:solidFill>
                <a:latin typeface="IBM Plex Sans" panose="020B0503050203000203" pitchFamily="34" charset="0"/>
                <a:ea typeface="MS PGothic" panose="020B0600070205080204" pitchFamily="34" charset="-128"/>
                <a:cs typeface="Helvetica"/>
              </a:rPr>
              <a:t>Deployment Unit</a:t>
            </a:r>
            <a:r>
              <a:rPr lang="en-US" sz="1100" dirty="0">
                <a:solidFill>
                  <a:srgbClr val="363636"/>
                </a:solidFill>
                <a:latin typeface="IBM Plex Sans" panose="020B0503050203000203" pitchFamily="34" charset="0"/>
                <a:ea typeface="MS PGothic" panose="020B0600070205080204" pitchFamily="34" charset="-128"/>
                <a:cs typeface="Helvetica"/>
              </a:rPr>
              <a:t>: A monolithic application, Or an application component, a microservice, an API, etc. which requires a dedicated CI/CD pipeline and/or requires to be deployed separately to target deployment environment.</a:t>
            </a:r>
          </a:p>
          <a:p>
            <a:pPr eaLnBrk="0" fontAlgn="base" hangingPunct="0">
              <a:spcBef>
                <a:spcPct val="0"/>
              </a:spcBef>
              <a:spcAft>
                <a:spcPct val="0"/>
              </a:spcAft>
              <a:defRPr/>
            </a:pPr>
            <a:endParaRPr lang="en-US" sz="1100" dirty="0">
              <a:solidFill>
                <a:srgbClr val="363636"/>
              </a:solidFill>
              <a:latin typeface="IBM Plex Sans" panose="020B0503050203000203" pitchFamily="34" charset="0"/>
              <a:ea typeface="MS PGothic" panose="020B0600070205080204" pitchFamily="34" charset="-128"/>
              <a:cs typeface="Helvetica"/>
            </a:endParaRPr>
          </a:p>
          <a:p>
            <a:pPr marL="171450" indent="-171450" eaLnBrk="0" fontAlgn="base" hangingPunct="0">
              <a:spcBef>
                <a:spcPct val="0"/>
              </a:spcBef>
              <a:spcAft>
                <a:spcPct val="0"/>
              </a:spcAft>
              <a:buFont typeface="Wingdings" pitchFamily="2" charset="2"/>
              <a:buChar char="Ø"/>
              <a:defRPr/>
            </a:pPr>
            <a:r>
              <a:rPr lang="en-US" sz="1100" b="1" dirty="0">
                <a:solidFill>
                  <a:srgbClr val="363636"/>
                </a:solidFill>
                <a:latin typeface="IBM Plex Sans" panose="020B0503050203000203" pitchFamily="34" charset="0"/>
                <a:ea typeface="MS PGothic" panose="020B0600070205080204" pitchFamily="34" charset="-128"/>
                <a:cs typeface="Helvetica"/>
              </a:rPr>
              <a:t>DevOps toolchain as a service (AppOps Shared Services Toolchain)</a:t>
            </a:r>
            <a:r>
              <a:rPr lang="en-US" sz="1100" dirty="0">
                <a:solidFill>
                  <a:srgbClr val="363636"/>
                </a:solidFill>
                <a:latin typeface="IBM Plex Sans" panose="020B0503050203000203" pitchFamily="34" charset="0"/>
                <a:ea typeface="MS PGothic" panose="020B0600070205080204" pitchFamily="34" charset="-128"/>
                <a:cs typeface="Helvetica"/>
              </a:rPr>
              <a:t>: DevOps toolchain hosted on IBM Cloud, and managed by AppOps</a:t>
            </a:r>
          </a:p>
        </p:txBody>
      </p:sp>
      <p:pic>
        <p:nvPicPr>
          <p:cNvPr id="74" name="Picture 73" descr="http://findicons.com/files/icons/753/gnome_desktop/64/gnome_stock_person.png">
            <a:extLst>
              <a:ext uri="{FF2B5EF4-FFF2-40B4-BE49-F238E27FC236}">
                <a16:creationId xmlns:a16="http://schemas.microsoft.com/office/drawing/2014/main" id="{0187BAF8-23B9-884B-ADB5-A9AEB0E4C974}"/>
              </a:ext>
            </a:extLst>
          </p:cNvPr>
          <p:cNvPicPr>
            <a:picLocks noChangeAspect="1" noChangeArrowheads="1"/>
          </p:cNvPicPr>
          <p:nvPr/>
        </p:nvPicPr>
        <p:blipFill>
          <a:blip r:embed="rId2" cstate="print">
            <a:duotone>
              <a:prstClr val="black"/>
              <a:srgbClr val="ED7D31">
                <a:tint val="45000"/>
                <a:satMod val="400000"/>
              </a:srgbClr>
            </a:duotone>
            <a:extLst>
              <a:ext uri="{BEBA8EAE-BF5A-486C-A8C5-ECC9F3942E4B}">
                <a14:imgProps xmlns:a14="http://schemas.microsoft.com/office/drawing/2010/main">
                  <a14:imgLayer r:embed="rId3">
                    <a14:imgEffect>
                      <a14:colorTemperature colorTemp="4700"/>
                    </a14:imgEffect>
                    <a14:imgEffect>
                      <a14:saturation sat="112000"/>
                    </a14:imgEffect>
                  </a14:imgLayer>
                </a14:imgProps>
              </a:ext>
              <a:ext uri="{28A0092B-C50C-407E-A947-70E740481C1C}">
                <a14:useLocalDpi xmlns:a14="http://schemas.microsoft.com/office/drawing/2010/main" val="0"/>
              </a:ext>
            </a:extLst>
          </a:blip>
          <a:stretch>
            <a:fillRect/>
          </a:stretch>
        </p:blipFill>
        <p:spPr bwMode="auto">
          <a:xfrm>
            <a:off x="10025781" y="2076813"/>
            <a:ext cx="204578" cy="204578"/>
          </a:xfrm>
          <a:prstGeom prst="rect">
            <a:avLst/>
          </a:prstGeom>
          <a:noFill/>
          <a:ln>
            <a:noFill/>
          </a:ln>
        </p:spPr>
      </p:pic>
      <p:pic>
        <p:nvPicPr>
          <p:cNvPr id="75" name="Picture 74" descr="http://findicons.com/files/icons/753/gnome_desktop/64/gnome_stock_person.png">
            <a:extLst>
              <a:ext uri="{FF2B5EF4-FFF2-40B4-BE49-F238E27FC236}">
                <a16:creationId xmlns:a16="http://schemas.microsoft.com/office/drawing/2014/main" id="{C10D5A6E-852E-F74C-B5EF-2029EBEE7DA7}"/>
              </a:ext>
            </a:extLst>
          </p:cNvPr>
          <p:cNvPicPr>
            <a:picLocks noChangeAspect="1" noChangeArrowheads="1"/>
          </p:cNvPicPr>
          <p:nvPr/>
        </p:nvPicPr>
        <p:blipFill>
          <a:blip r:embed="rId2" cstate="print">
            <a:duotone>
              <a:prstClr val="black"/>
              <a:srgbClr val="ED7D31">
                <a:tint val="45000"/>
                <a:satMod val="400000"/>
              </a:srgbClr>
            </a:duotone>
            <a:extLst>
              <a:ext uri="{BEBA8EAE-BF5A-486C-A8C5-ECC9F3942E4B}">
                <a14:imgProps xmlns:a14="http://schemas.microsoft.com/office/drawing/2010/main">
                  <a14:imgLayer r:embed="rId3">
                    <a14:imgEffect>
                      <a14:colorTemperature colorTemp="4700"/>
                    </a14:imgEffect>
                    <a14:imgEffect>
                      <a14:saturation sat="112000"/>
                    </a14:imgEffect>
                  </a14:imgLayer>
                </a14:imgProps>
              </a:ext>
              <a:ext uri="{28A0092B-C50C-407E-A947-70E740481C1C}">
                <a14:useLocalDpi xmlns:a14="http://schemas.microsoft.com/office/drawing/2010/main" val="0"/>
              </a:ext>
            </a:extLst>
          </a:blip>
          <a:stretch>
            <a:fillRect/>
          </a:stretch>
        </p:blipFill>
        <p:spPr bwMode="auto">
          <a:xfrm>
            <a:off x="10770262" y="2070047"/>
            <a:ext cx="204578" cy="204578"/>
          </a:xfrm>
          <a:prstGeom prst="rect">
            <a:avLst/>
          </a:prstGeom>
          <a:noFill/>
          <a:ln>
            <a:noFill/>
          </a:ln>
        </p:spPr>
      </p:pic>
      <p:sp>
        <p:nvSpPr>
          <p:cNvPr id="76" name="TextBox 75">
            <a:extLst>
              <a:ext uri="{FF2B5EF4-FFF2-40B4-BE49-F238E27FC236}">
                <a16:creationId xmlns:a16="http://schemas.microsoft.com/office/drawing/2014/main" id="{5B85E864-D40A-A849-884D-0377EB4958A6}"/>
              </a:ext>
            </a:extLst>
          </p:cNvPr>
          <p:cNvSpPr txBox="1"/>
          <p:nvPr/>
        </p:nvSpPr>
        <p:spPr>
          <a:xfrm>
            <a:off x="10430196" y="2301563"/>
            <a:ext cx="960561" cy="338554"/>
          </a:xfrm>
          <a:prstGeom prst="rect">
            <a:avLst/>
          </a:prstGeom>
          <a:noFill/>
        </p:spPr>
        <p:txBody>
          <a:bodyPr wrap="square" rtlCol="0">
            <a:spAutoFit/>
          </a:bodyPr>
          <a:lstStyle/>
          <a:p>
            <a:pPr algn="ctr">
              <a:defRPr/>
            </a:pPr>
            <a:r>
              <a:rPr lang="en-US" altLang="en-US" sz="800" dirty="0">
                <a:solidFill>
                  <a:srgbClr val="363636"/>
                </a:solidFill>
                <a:ea typeface="Arial" charset="0"/>
                <a:cs typeface="Arial" charset="0"/>
              </a:rPr>
              <a:t>DevSecOps Engineer (CD)</a:t>
            </a:r>
            <a:endParaRPr lang="en-US" sz="800" dirty="0">
              <a:solidFill>
                <a:prstClr val="black">
                  <a:lumMod val="65000"/>
                  <a:lumOff val="35000"/>
                </a:prstClr>
              </a:solidFill>
              <a:ea typeface="Arial" charset="0"/>
              <a:cs typeface="Arial" charset="0"/>
            </a:endParaRPr>
          </a:p>
        </p:txBody>
      </p:sp>
      <p:sp>
        <p:nvSpPr>
          <p:cNvPr id="77" name="TextBox 76">
            <a:extLst>
              <a:ext uri="{FF2B5EF4-FFF2-40B4-BE49-F238E27FC236}">
                <a16:creationId xmlns:a16="http://schemas.microsoft.com/office/drawing/2014/main" id="{26067B2D-E95E-A145-BAD3-507ABA3DFB92}"/>
              </a:ext>
            </a:extLst>
          </p:cNvPr>
          <p:cNvSpPr txBox="1"/>
          <p:nvPr/>
        </p:nvSpPr>
        <p:spPr>
          <a:xfrm>
            <a:off x="8983022" y="1039443"/>
            <a:ext cx="2894347" cy="276999"/>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prstClr val="black">
                    <a:lumMod val="65000"/>
                    <a:lumOff val="35000"/>
                  </a:prstClr>
                </a:solidFill>
                <a:effectLst/>
                <a:uLnTx/>
                <a:uFillTx/>
                <a:latin typeface="Arial" charset="0"/>
                <a:ea typeface="Arial" charset="0"/>
                <a:cs typeface="Arial"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lumMod val="65000"/>
                    <a:lumOff val="35000"/>
                  </a:prstClr>
                </a:solidFill>
                <a:effectLst/>
                <a:uLnTx/>
                <a:uFillTx/>
                <a:latin typeface="Arial" charset="0"/>
                <a:cs typeface="Arial" charset="0"/>
              </a:rPr>
              <a:t>DevSecOps  Squad &amp; Roles</a:t>
            </a:r>
          </a:p>
        </p:txBody>
      </p:sp>
      <p:grpSp>
        <p:nvGrpSpPr>
          <p:cNvPr id="78" name="Group 77">
            <a:extLst>
              <a:ext uri="{FF2B5EF4-FFF2-40B4-BE49-F238E27FC236}">
                <a16:creationId xmlns:a16="http://schemas.microsoft.com/office/drawing/2014/main" id="{546911BF-1E60-5349-8925-674A6D34B2E9}"/>
              </a:ext>
            </a:extLst>
          </p:cNvPr>
          <p:cNvGrpSpPr/>
          <p:nvPr/>
        </p:nvGrpSpPr>
        <p:grpSpPr>
          <a:xfrm>
            <a:off x="9383589" y="1259636"/>
            <a:ext cx="2242481" cy="1823849"/>
            <a:chOff x="9383589" y="947868"/>
            <a:chExt cx="2242481" cy="1823849"/>
          </a:xfrm>
        </p:grpSpPr>
        <p:grpSp>
          <p:nvGrpSpPr>
            <p:cNvPr id="79" name="Group 78">
              <a:extLst>
                <a:ext uri="{FF2B5EF4-FFF2-40B4-BE49-F238E27FC236}">
                  <a16:creationId xmlns:a16="http://schemas.microsoft.com/office/drawing/2014/main" id="{1C22C4E9-E871-4243-8FF8-44ED5D77F28C}"/>
                </a:ext>
              </a:extLst>
            </p:cNvPr>
            <p:cNvGrpSpPr/>
            <p:nvPr/>
          </p:nvGrpSpPr>
          <p:grpSpPr>
            <a:xfrm>
              <a:off x="9383589" y="947868"/>
              <a:ext cx="2242481" cy="1452039"/>
              <a:chOff x="6446784" y="846155"/>
              <a:chExt cx="2349655" cy="1433284"/>
            </a:xfrm>
          </p:grpSpPr>
          <p:graphicFrame>
            <p:nvGraphicFramePr>
              <p:cNvPr id="84" name="Content Placeholder 3">
                <a:extLst>
                  <a:ext uri="{FF2B5EF4-FFF2-40B4-BE49-F238E27FC236}">
                    <a16:creationId xmlns:a16="http://schemas.microsoft.com/office/drawing/2014/main" id="{382C20FB-4B63-A44B-8913-B8CF62BEF6D7}"/>
                  </a:ext>
                </a:extLst>
              </p:cNvPr>
              <p:cNvGraphicFramePr>
                <a:graphicFrameLocks/>
              </p:cNvGraphicFramePr>
              <p:nvPr/>
            </p:nvGraphicFramePr>
            <p:xfrm>
              <a:off x="6446784" y="846155"/>
              <a:ext cx="2349655" cy="14073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5" name="TextBox 84">
                <a:extLst>
                  <a:ext uri="{FF2B5EF4-FFF2-40B4-BE49-F238E27FC236}">
                    <a16:creationId xmlns:a16="http://schemas.microsoft.com/office/drawing/2014/main" id="{89EC47B5-C1B6-014A-BF7A-E75B75BF49EC}"/>
                  </a:ext>
                </a:extLst>
              </p:cNvPr>
              <p:cNvSpPr txBox="1"/>
              <p:nvPr/>
            </p:nvSpPr>
            <p:spPr>
              <a:xfrm>
                <a:off x="7191626" y="1237048"/>
                <a:ext cx="874363"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lumMod val="65000"/>
                        <a:lumOff val="35000"/>
                      </a:prstClr>
                    </a:solidFill>
                    <a:effectLst/>
                    <a:uLnTx/>
                    <a:uFillTx/>
                    <a:ea typeface="Arial" charset="0"/>
                    <a:cs typeface="Arial" charset="0"/>
                  </a:rPr>
                  <a:t>DevSecOps Lead</a:t>
                </a:r>
              </a:p>
            </p:txBody>
          </p:sp>
          <p:pic>
            <p:nvPicPr>
              <p:cNvPr id="86" name="Picture 85" descr="http://findicons.com/files/icons/753/gnome_desktop/64/gnome_stock_person.png">
                <a:extLst>
                  <a:ext uri="{FF2B5EF4-FFF2-40B4-BE49-F238E27FC236}">
                    <a16:creationId xmlns:a16="http://schemas.microsoft.com/office/drawing/2014/main" id="{664FDA7E-3366-4F4A-AB8F-7A511E8081CE}"/>
                  </a:ext>
                </a:extLst>
              </p:cNvPr>
              <p:cNvPicPr>
                <a:picLocks noChangeAspect="1" noChangeArrowheads="1"/>
              </p:cNvPicPr>
              <p:nvPr/>
            </p:nvPicPr>
            <p:blipFill>
              <a:blip r:embed="rId9" cstate="print">
                <a:duotone>
                  <a:prstClr val="black"/>
                  <a:srgbClr val="CFCFCF">
                    <a:tint val="45000"/>
                    <a:satMod val="400000"/>
                  </a:srgbClr>
                </a:duotone>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bwMode="auto">
              <a:xfrm>
                <a:off x="7498332" y="1008485"/>
                <a:ext cx="219633" cy="219633"/>
              </a:xfrm>
              <a:prstGeom prst="rect">
                <a:avLst/>
              </a:prstGeom>
              <a:noFill/>
              <a:ln>
                <a:noFill/>
              </a:ln>
            </p:spPr>
          </p:pic>
          <p:sp>
            <p:nvSpPr>
              <p:cNvPr id="87" name="TextBox 86">
                <a:extLst>
                  <a:ext uri="{FF2B5EF4-FFF2-40B4-BE49-F238E27FC236}">
                    <a16:creationId xmlns:a16="http://schemas.microsoft.com/office/drawing/2014/main" id="{F41C6A5C-2B9E-634C-8A9E-4A2812AF7495}"/>
                  </a:ext>
                </a:extLst>
              </p:cNvPr>
              <p:cNvSpPr txBox="1"/>
              <p:nvPr/>
            </p:nvSpPr>
            <p:spPr>
              <a:xfrm>
                <a:off x="6611250" y="1945258"/>
                <a:ext cx="1006469" cy="33418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800" b="0" i="0" u="none" strike="noStrike" kern="0" cap="none" spc="0" normalizeH="0" baseline="0" noProof="0" dirty="0">
                    <a:ln>
                      <a:noFill/>
                    </a:ln>
                    <a:solidFill>
                      <a:srgbClr val="363636"/>
                    </a:solidFill>
                    <a:effectLst/>
                    <a:uLnTx/>
                    <a:uFillTx/>
                    <a:ea typeface="Arial" charset="0"/>
                    <a:cs typeface="Arial" charset="0"/>
                  </a:rPr>
                  <a:t>DevSecOps Engineer (CI)</a:t>
                </a:r>
                <a:endParaRPr kumimoji="0" lang="en-US" sz="800" b="0" i="0" u="none" strike="noStrike" kern="0" cap="none" spc="0" normalizeH="0" baseline="0" noProof="0" dirty="0">
                  <a:ln>
                    <a:noFill/>
                  </a:ln>
                  <a:solidFill>
                    <a:prstClr val="black">
                      <a:lumMod val="65000"/>
                      <a:lumOff val="35000"/>
                    </a:prstClr>
                  </a:solidFill>
                  <a:effectLst/>
                  <a:uLnTx/>
                  <a:uFillTx/>
                  <a:ea typeface="Arial" charset="0"/>
                  <a:cs typeface="Arial" charset="0"/>
                </a:endParaRPr>
              </a:p>
            </p:txBody>
          </p:sp>
        </p:grpSp>
        <p:sp>
          <p:nvSpPr>
            <p:cNvPr id="80" name="Rectangle 79">
              <a:extLst>
                <a:ext uri="{FF2B5EF4-FFF2-40B4-BE49-F238E27FC236}">
                  <a16:creationId xmlns:a16="http://schemas.microsoft.com/office/drawing/2014/main" id="{1B43972C-AF0B-024A-B0D5-50DCF7FF06DE}"/>
                </a:ext>
              </a:extLst>
            </p:cNvPr>
            <p:cNvSpPr/>
            <p:nvPr/>
          </p:nvSpPr>
          <p:spPr>
            <a:xfrm>
              <a:off x="9383589" y="2484459"/>
              <a:ext cx="2242481" cy="287258"/>
            </a:xfrm>
            <a:prstGeom prst="rect">
              <a:avLst/>
            </a:prstGeom>
            <a:solidFill>
              <a:srgbClr val="16385A"/>
            </a:solidFill>
            <a:ln w="3175"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Helvetica"/>
                  <a:cs typeface="Helvetica"/>
                  <a:sym typeface="Helvetica"/>
                </a:rPr>
                <a:t>Shared Resource Pool</a:t>
              </a:r>
            </a:p>
          </p:txBody>
        </p:sp>
        <p:sp>
          <p:nvSpPr>
            <p:cNvPr id="81" name="Down Arrow 80">
              <a:extLst>
                <a:ext uri="{FF2B5EF4-FFF2-40B4-BE49-F238E27FC236}">
                  <a16:creationId xmlns:a16="http://schemas.microsoft.com/office/drawing/2014/main" id="{F23FEA54-E209-2840-9D27-61F81DC61F40}"/>
                </a:ext>
              </a:extLst>
            </p:cNvPr>
            <p:cNvSpPr/>
            <p:nvPr/>
          </p:nvSpPr>
          <p:spPr>
            <a:xfrm rot="10623670">
              <a:off x="9521258" y="2347039"/>
              <a:ext cx="123208" cy="155910"/>
            </a:xfrm>
            <a:prstGeom prst="downArrow">
              <a:avLst/>
            </a:prstGeom>
            <a:solidFill>
              <a:srgbClr val="464646"/>
            </a:solidFill>
            <a:ln w="3175"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srgbClr val="464646"/>
                </a:solidFill>
                <a:effectLst/>
                <a:uLnTx/>
                <a:uFillTx/>
                <a:latin typeface="Helvetica"/>
                <a:cs typeface="Helvetica"/>
                <a:sym typeface="Helvetica"/>
              </a:endParaRPr>
            </a:p>
          </p:txBody>
        </p:sp>
        <p:sp>
          <p:nvSpPr>
            <p:cNvPr id="82" name="Down Arrow 81">
              <a:extLst>
                <a:ext uri="{FF2B5EF4-FFF2-40B4-BE49-F238E27FC236}">
                  <a16:creationId xmlns:a16="http://schemas.microsoft.com/office/drawing/2014/main" id="{8156EF15-0551-F94E-9B2D-4EC7AFA54A6C}"/>
                </a:ext>
              </a:extLst>
            </p:cNvPr>
            <p:cNvSpPr/>
            <p:nvPr/>
          </p:nvSpPr>
          <p:spPr>
            <a:xfrm rot="10623670">
              <a:off x="10350779" y="2351478"/>
              <a:ext cx="123208" cy="155910"/>
            </a:xfrm>
            <a:prstGeom prst="downArrow">
              <a:avLst/>
            </a:prstGeom>
            <a:solidFill>
              <a:srgbClr val="464646"/>
            </a:solidFill>
            <a:ln w="3175"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srgbClr val="464646"/>
                </a:solidFill>
                <a:effectLst/>
                <a:uLnTx/>
                <a:uFillTx/>
                <a:latin typeface="Helvetica"/>
                <a:cs typeface="Helvetica"/>
                <a:sym typeface="Helvetica"/>
              </a:endParaRPr>
            </a:p>
          </p:txBody>
        </p:sp>
        <p:sp>
          <p:nvSpPr>
            <p:cNvPr id="83" name="Down Arrow 82">
              <a:extLst>
                <a:ext uri="{FF2B5EF4-FFF2-40B4-BE49-F238E27FC236}">
                  <a16:creationId xmlns:a16="http://schemas.microsoft.com/office/drawing/2014/main" id="{3AA8B803-BB46-6146-B9E9-AD2DF92D2E02}"/>
                </a:ext>
              </a:extLst>
            </p:cNvPr>
            <p:cNvSpPr/>
            <p:nvPr/>
          </p:nvSpPr>
          <p:spPr>
            <a:xfrm rot="10623670">
              <a:off x="11329153" y="2342105"/>
              <a:ext cx="123208" cy="155910"/>
            </a:xfrm>
            <a:prstGeom prst="downArrow">
              <a:avLst/>
            </a:prstGeom>
            <a:solidFill>
              <a:srgbClr val="464646"/>
            </a:solidFill>
            <a:ln w="3175"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srgbClr val="464646"/>
                </a:solidFill>
                <a:effectLst/>
                <a:uLnTx/>
                <a:uFillTx/>
                <a:latin typeface="Helvetica"/>
                <a:cs typeface="Helvetica"/>
                <a:sym typeface="Helvetica"/>
              </a:endParaRPr>
            </a:p>
          </p:txBody>
        </p:sp>
      </p:grpSp>
      <p:sp>
        <p:nvSpPr>
          <p:cNvPr id="88" name="TextBox 87">
            <a:extLst>
              <a:ext uri="{FF2B5EF4-FFF2-40B4-BE49-F238E27FC236}">
                <a16:creationId xmlns:a16="http://schemas.microsoft.com/office/drawing/2014/main" id="{6751258B-7B01-D041-B8BA-77C607551271}"/>
              </a:ext>
            </a:extLst>
          </p:cNvPr>
          <p:cNvSpPr txBox="1"/>
          <p:nvPr/>
        </p:nvSpPr>
        <p:spPr>
          <a:xfrm>
            <a:off x="9200271" y="3192016"/>
            <a:ext cx="2693419" cy="2700739"/>
          </a:xfrm>
          <a:prstGeom prst="rect">
            <a:avLst/>
          </a:prstGeom>
          <a:noFill/>
          <a:ln w="3175" cap="flat">
            <a:noFill/>
            <a:miter lim="400000"/>
          </a:ln>
          <a:effectLst/>
          <a:sp3d/>
        </p:spPr>
        <p:txBody>
          <a:bodyPr rot="0" spcFirstLastPara="1" vertOverflow="overflow" horzOverflow="overflow" vert="horz" wrap="square" lIns="57150" tIns="57150" rIns="57150" bIns="5715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464646"/>
                </a:solidFill>
                <a:effectLst/>
                <a:uLnTx/>
                <a:uFillTx/>
                <a:latin typeface="Helvetica"/>
                <a:cs typeface="Helvetica"/>
                <a:sym typeface="Helvetica"/>
              </a:rPr>
              <a:t>The Cost indicates the following role  of the Squad </a:t>
            </a:r>
          </a:p>
          <a:p>
            <a:pPr marL="0" marR="0" lvl="0" indent="0" defTabSz="825500" eaLnBrk="1" fontAlgn="auto" latinLnBrk="0" hangingPunct="0">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464646"/>
                </a:solidFill>
                <a:effectLst/>
                <a:uLnTx/>
                <a:uFillTx/>
                <a:latin typeface="Helvetica"/>
                <a:cs typeface="Helvetica"/>
                <a:sym typeface="Helvetica"/>
              </a:rPr>
              <a:t> OTC – One Time Cost (does Not cover installation of tools and integration)</a:t>
            </a:r>
          </a:p>
          <a:p>
            <a:pPr marL="171450" marR="0" lvl="0" indent="-171450" defTabSz="82550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800" b="1" i="0" u="none" strike="noStrike" kern="0" cap="none" spc="0" normalizeH="0" baseline="0" noProof="0" dirty="0">
                <a:ln>
                  <a:noFill/>
                </a:ln>
                <a:solidFill>
                  <a:srgbClr val="464646"/>
                </a:solidFill>
                <a:effectLst/>
                <a:uLnTx/>
                <a:uFillTx/>
                <a:latin typeface="Helvetica"/>
                <a:cs typeface="Helvetica"/>
                <a:sym typeface="Helvetica"/>
              </a:rPr>
              <a:t>1 FTE of a DevSecOps Lead</a:t>
            </a:r>
          </a:p>
          <a:p>
            <a:pPr marL="171450" marR="0" lvl="0" indent="-171450" defTabSz="82550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800" b="1" i="0" u="none" strike="noStrike" kern="0" cap="none" spc="0" normalizeH="0" baseline="0" noProof="0" dirty="0">
                <a:ln>
                  <a:noFill/>
                </a:ln>
                <a:solidFill>
                  <a:srgbClr val="464646"/>
                </a:solidFill>
                <a:effectLst/>
                <a:uLnTx/>
                <a:uFillTx/>
                <a:latin typeface="Helvetica"/>
                <a:cs typeface="Helvetica"/>
                <a:sym typeface="Helvetica"/>
              </a:rPr>
              <a:t>2 FTE of DevSecOps Engineer</a:t>
            </a:r>
          </a:p>
          <a:p>
            <a:pPr marL="171450" marR="0" lvl="0" indent="-171450" defTabSz="82550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800" b="1" i="0" u="none" strike="noStrike" kern="0" cap="none" spc="0" normalizeH="0" baseline="0" noProof="0" dirty="0">
                <a:ln>
                  <a:noFill/>
                </a:ln>
                <a:solidFill>
                  <a:srgbClr val="464646"/>
                </a:solidFill>
                <a:effectLst/>
                <a:uLnTx/>
                <a:uFillTx/>
                <a:latin typeface="Helvetica"/>
                <a:cs typeface="Helvetica"/>
                <a:sym typeface="Helvetica"/>
              </a:rPr>
              <a:t>Can cover upto two Development/Build squads of medium complexity</a:t>
            </a:r>
          </a:p>
          <a:p>
            <a:pPr marL="171450" marR="0" lvl="0" indent="-171450" defTabSz="825500" eaLnBrk="1" fontAlgn="auto" latinLnBrk="0" hangingPunct="0">
              <a:lnSpc>
                <a:spcPct val="100000"/>
              </a:lnSpc>
              <a:spcBef>
                <a:spcPts val="0"/>
              </a:spcBef>
              <a:spcAft>
                <a:spcPts val="0"/>
              </a:spcAft>
              <a:buClrTx/>
              <a:buSzTx/>
              <a:buFont typeface="Arial" panose="020B0604020202020204" pitchFamily="34" charset="0"/>
              <a:buChar char="•"/>
              <a:tabLst/>
              <a:defRPr/>
            </a:pPr>
            <a:endParaRPr kumimoji="0" lang="en-US" sz="800" b="1" i="0" u="none" strike="noStrike" kern="0" cap="none" spc="0" normalizeH="0" baseline="0" noProof="0" dirty="0">
              <a:ln>
                <a:noFill/>
              </a:ln>
              <a:solidFill>
                <a:srgbClr val="464646"/>
              </a:solidFill>
              <a:effectLst/>
              <a:uLnTx/>
              <a:uFillTx/>
              <a:latin typeface="Helvetica"/>
              <a:cs typeface="Helvetica"/>
              <a:sym typeface="Helvetica"/>
            </a:endParaRPr>
          </a:p>
          <a:p>
            <a:pPr marL="0" marR="0" lvl="0" indent="0" defTabSz="825500" eaLnBrk="1" fontAlgn="auto" latinLnBrk="0" hangingPunct="0">
              <a:lnSpc>
                <a:spcPct val="100000"/>
              </a:lnSpc>
              <a:spcBef>
                <a:spcPts val="0"/>
              </a:spcBef>
              <a:spcAft>
                <a:spcPts val="0"/>
              </a:spcAft>
              <a:buClrTx/>
              <a:buSzTx/>
              <a:buFontTx/>
              <a:buNone/>
              <a:tabLst/>
              <a:defRPr/>
            </a:pPr>
            <a:endParaRPr kumimoji="0" lang="en-US" sz="800" b="1" i="0" u="none" strike="noStrike" kern="0" cap="none" spc="0" normalizeH="0" baseline="0" noProof="0" dirty="0">
              <a:ln>
                <a:noFill/>
              </a:ln>
              <a:solidFill>
                <a:srgbClr val="464646"/>
              </a:solidFill>
              <a:effectLst/>
              <a:uLnTx/>
              <a:uFillTx/>
              <a:latin typeface="Helvetica"/>
              <a:cs typeface="Helvetica"/>
              <a:sym typeface="Helvetica"/>
            </a:endParaRPr>
          </a:p>
          <a:p>
            <a:pPr marL="0" marR="0" lvl="0" indent="0" defTabSz="825500" eaLnBrk="1" fontAlgn="auto" latinLnBrk="0" hangingPunct="0">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464646"/>
                </a:solidFill>
                <a:effectLst/>
                <a:uLnTx/>
                <a:uFillTx/>
                <a:latin typeface="Helvetica"/>
                <a:cs typeface="Helvetica"/>
                <a:sym typeface="Helvetica"/>
              </a:rPr>
              <a:t>SME Support consists of the following</a:t>
            </a:r>
          </a:p>
          <a:p>
            <a:pPr marL="171450" marR="0" lvl="0" indent="-171450" defTabSz="82550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800" b="1" i="0" u="none" strike="noStrike" kern="0" cap="none" spc="0" normalizeH="0" baseline="0" noProof="0" dirty="0">
                <a:ln>
                  <a:noFill/>
                </a:ln>
                <a:solidFill>
                  <a:srgbClr val="464646"/>
                </a:solidFill>
                <a:effectLst/>
                <a:uLnTx/>
                <a:uFillTx/>
                <a:latin typeface="Helvetica"/>
                <a:cs typeface="Helvetica"/>
                <a:sym typeface="Helvetica"/>
              </a:rPr>
              <a:t>2 FTE of DevSecOps Engineer (band may change) </a:t>
            </a:r>
          </a:p>
          <a:p>
            <a:pPr marL="171450" marR="0" lvl="0" indent="-171450" defTabSz="82550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800" b="1" i="0" u="none" strike="noStrike" kern="0" cap="none" spc="0" normalizeH="0" baseline="0" noProof="0" dirty="0">
                <a:ln>
                  <a:noFill/>
                </a:ln>
                <a:solidFill>
                  <a:srgbClr val="464646"/>
                </a:solidFill>
                <a:effectLst/>
                <a:uLnTx/>
                <a:uFillTx/>
                <a:latin typeface="Helvetica"/>
                <a:cs typeface="Helvetica"/>
                <a:sym typeface="Helvetica"/>
              </a:rPr>
              <a:t>Can support upto two Development /build Squads of medium complexity</a:t>
            </a:r>
          </a:p>
          <a:p>
            <a:pPr marL="0" marR="0" lvl="0" indent="0" defTabSz="825500" eaLnBrk="1" fontAlgn="auto" latinLnBrk="0" hangingPunct="0">
              <a:lnSpc>
                <a:spcPct val="100000"/>
              </a:lnSpc>
              <a:spcBef>
                <a:spcPts val="0"/>
              </a:spcBef>
              <a:spcAft>
                <a:spcPts val="0"/>
              </a:spcAft>
              <a:buClrTx/>
              <a:buSzTx/>
              <a:buFontTx/>
              <a:buNone/>
              <a:tabLst/>
              <a:defRPr/>
            </a:pPr>
            <a:endParaRPr kumimoji="0" lang="en-US" sz="800" b="1" i="0" u="none" strike="noStrike" kern="0" cap="none" spc="0" normalizeH="0" baseline="0" noProof="0" dirty="0">
              <a:ln>
                <a:noFill/>
              </a:ln>
              <a:solidFill>
                <a:srgbClr val="464646"/>
              </a:solidFill>
              <a:effectLst/>
              <a:uLnTx/>
              <a:uFillTx/>
              <a:latin typeface="Helvetica"/>
              <a:cs typeface="Helvetica"/>
              <a:sym typeface="Helvetica"/>
            </a:endParaRPr>
          </a:p>
          <a:p>
            <a:pPr marL="0" marR="0" lvl="0" indent="0" defTabSz="825500" eaLnBrk="1" fontAlgn="auto" latinLnBrk="0" hangingPunct="0">
              <a:lnSpc>
                <a:spcPct val="100000"/>
              </a:lnSpc>
              <a:spcBef>
                <a:spcPts val="0"/>
              </a:spcBef>
              <a:spcAft>
                <a:spcPts val="0"/>
              </a:spcAft>
              <a:buClrTx/>
              <a:buSzTx/>
              <a:buFontTx/>
              <a:buNone/>
              <a:tabLst/>
              <a:defRPr/>
            </a:pPr>
            <a:endParaRPr kumimoji="0" lang="en-US" sz="800" b="1" i="0" u="none" strike="noStrike" kern="0" cap="none" spc="0" normalizeH="0" baseline="0" noProof="0" dirty="0">
              <a:ln>
                <a:noFill/>
              </a:ln>
              <a:solidFill>
                <a:srgbClr val="464646"/>
              </a:solidFill>
              <a:effectLst/>
              <a:uLnTx/>
              <a:uFillTx/>
              <a:latin typeface="Helvetica"/>
              <a:cs typeface="Helvetica"/>
              <a:sym typeface="Helvetica"/>
            </a:endParaRPr>
          </a:p>
          <a:p>
            <a:pPr marL="0" marR="0" lvl="0" indent="0" defTabSz="825500" eaLnBrk="1" fontAlgn="auto" latinLnBrk="0" hangingPunct="0">
              <a:lnSpc>
                <a:spcPct val="100000"/>
              </a:lnSpc>
              <a:spcBef>
                <a:spcPts val="0"/>
              </a:spcBef>
              <a:spcAft>
                <a:spcPts val="0"/>
              </a:spcAft>
              <a:buClrTx/>
              <a:buSzTx/>
              <a:buFontTx/>
              <a:buNone/>
              <a:tabLst/>
              <a:defRPr/>
            </a:pPr>
            <a:endParaRPr kumimoji="0" lang="en-US" sz="800" b="1" i="0" u="none" strike="noStrike" kern="0" cap="none" spc="0" normalizeH="0" baseline="0" noProof="0" dirty="0">
              <a:ln>
                <a:noFill/>
              </a:ln>
              <a:solidFill>
                <a:srgbClr val="464646"/>
              </a:solidFill>
              <a:effectLst/>
              <a:uLnTx/>
              <a:uFillTx/>
              <a:latin typeface="Helvetica"/>
              <a:cs typeface="Helvetica"/>
              <a:sym typeface="Helvetica"/>
            </a:endParaRPr>
          </a:p>
          <a:p>
            <a:pPr marL="0" marR="0" lvl="0" indent="0" defTabSz="825500" eaLnBrk="1" fontAlgn="auto" latinLnBrk="0" hangingPunct="0">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464646"/>
                </a:solidFill>
                <a:effectLst/>
                <a:uLnTx/>
                <a:uFillTx/>
                <a:latin typeface="Helvetica"/>
                <a:cs typeface="Helvetica"/>
                <a:sym typeface="Helvetica"/>
              </a:rPr>
              <a:t>OTC – Covers designing pipelines and integration of toolchain (</a:t>
            </a:r>
            <a:r>
              <a:rPr kumimoji="0" lang="en-US" sz="800" b="1" i="0" u="none" strike="noStrike" kern="0" cap="none" spc="0" normalizeH="0" baseline="0" noProof="0" dirty="0">
                <a:ln>
                  <a:noFill/>
                </a:ln>
                <a:solidFill>
                  <a:srgbClr val="363636"/>
                </a:solidFill>
                <a:effectLst/>
                <a:uLnTx/>
                <a:uFillTx/>
                <a:latin typeface="IBM Plex Sans" panose="020B0503050203000203" pitchFamily="34" charset="0"/>
                <a:cs typeface="Helvetica"/>
              </a:rPr>
              <a:t>include Jira, Gitlab, Jenkins, Artifactory, UCD, SonarQube, JFrog Xray, </a:t>
            </a:r>
            <a:r>
              <a:rPr kumimoji="0" lang="en-US" sz="800" b="0" i="0" u="none" strike="noStrike" kern="0" cap="none" spc="0" normalizeH="0" baseline="0" noProof="0" dirty="0">
                <a:ln>
                  <a:noFill/>
                </a:ln>
                <a:solidFill>
                  <a:srgbClr val="363636"/>
                </a:solidFill>
                <a:effectLst/>
                <a:uLnTx/>
                <a:uFillTx/>
                <a:latin typeface="IBM Plex Sans" panose="020B0503050203000203" pitchFamily="34" charset="0"/>
                <a:cs typeface="Helvetica"/>
              </a:rPr>
              <a:t>) </a:t>
            </a:r>
            <a:r>
              <a:rPr kumimoji="0" lang="en-US" sz="800" b="1" i="0" u="none" strike="noStrike" kern="0" cap="none" spc="0" normalizeH="0" baseline="0" noProof="0" dirty="0">
                <a:ln>
                  <a:noFill/>
                </a:ln>
                <a:solidFill>
                  <a:srgbClr val="464646"/>
                </a:solidFill>
                <a:effectLst/>
                <a:uLnTx/>
                <a:uFillTx/>
                <a:latin typeface="Helvetica"/>
                <a:cs typeface="Helvetica"/>
                <a:sym typeface="Helvetica"/>
              </a:rPr>
              <a:t>by required SME on standard set of toolchain.</a:t>
            </a:r>
          </a:p>
        </p:txBody>
      </p:sp>
      <p:sp>
        <p:nvSpPr>
          <p:cNvPr id="89" name="TextBox 88">
            <a:extLst>
              <a:ext uri="{FF2B5EF4-FFF2-40B4-BE49-F238E27FC236}">
                <a16:creationId xmlns:a16="http://schemas.microsoft.com/office/drawing/2014/main" id="{84DF8287-AAE3-584D-A571-A1217C4A615B}"/>
              </a:ext>
            </a:extLst>
          </p:cNvPr>
          <p:cNvSpPr txBox="1"/>
          <p:nvPr/>
        </p:nvSpPr>
        <p:spPr>
          <a:xfrm>
            <a:off x="331104" y="1053715"/>
            <a:ext cx="8531368" cy="646331"/>
          </a:xfrm>
          <a:prstGeom prst="rect">
            <a:avLst/>
          </a:prstGeom>
          <a:solidFill>
            <a:srgbClr val="16385A"/>
          </a:solid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prstClr val="black">
                    <a:lumMod val="65000"/>
                    <a:lumOff val="35000"/>
                  </a:prstClr>
                </a:solidFill>
                <a:effectLst/>
                <a:uLnTx/>
                <a:uFillTx/>
                <a:latin typeface="Arial" charset="0"/>
                <a:ea typeface="Arial" charset="0"/>
                <a:cs typeface="Arial" charset="0"/>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charset="0"/>
                <a:cs typeface="Arial" charset="0"/>
              </a:rPr>
              <a:t>SCENARIO</a:t>
            </a:r>
          </a:p>
          <a:p>
            <a:pPr marL="171450" marR="0" lvl="0" indent="-171450" algn="l" defTabSz="914400" eaLnBrk="1" fontAlgn="auto" latinLnBrk="0" hangingPunct="1">
              <a:lnSpc>
                <a:spcPct val="100000"/>
              </a:lnSpc>
              <a:spcBef>
                <a:spcPts val="0"/>
              </a:spcBef>
              <a:spcAft>
                <a:spcPts val="0"/>
              </a:spcAft>
              <a:buClrTx/>
              <a:buSzTx/>
              <a:buFont typeface="Wingdings" pitchFamily="2" charset="2"/>
              <a:buChar char="ü"/>
              <a:tabLst/>
              <a:defRPr/>
            </a:pPr>
            <a:r>
              <a:rPr kumimoji="0" lang="en-US" sz="1200" b="1" i="0" u="none" strike="noStrike" kern="0" cap="none" spc="0" normalizeH="0" baseline="0" noProof="0" dirty="0">
                <a:ln>
                  <a:noFill/>
                </a:ln>
                <a:solidFill>
                  <a:srgbClr val="FFFFFF"/>
                </a:solidFill>
                <a:effectLst/>
                <a:uLnTx/>
                <a:uFillTx/>
                <a:latin typeface="Arial" charset="0"/>
                <a:cs typeface="Arial" charset="0"/>
              </a:rPr>
              <a:t>Design Pipelines On existing Toolchain  </a:t>
            </a:r>
          </a:p>
          <a:p>
            <a:pPr marL="171450" marR="0" lvl="0" indent="-171450" algn="l" defTabSz="914400" eaLnBrk="1" fontAlgn="auto" latinLnBrk="0" hangingPunct="1">
              <a:lnSpc>
                <a:spcPct val="100000"/>
              </a:lnSpc>
              <a:spcBef>
                <a:spcPts val="0"/>
              </a:spcBef>
              <a:spcAft>
                <a:spcPts val="0"/>
              </a:spcAft>
              <a:buClrTx/>
              <a:buSzTx/>
              <a:buFont typeface="Wingdings" pitchFamily="2" charset="2"/>
              <a:buChar char="ü"/>
              <a:tabLst/>
              <a:defRPr/>
            </a:pPr>
            <a:r>
              <a:rPr kumimoji="0" lang="en-US" sz="1200" b="1" i="0" u="none" strike="noStrike" kern="0" cap="none" spc="0" normalizeH="0" baseline="0" noProof="0" dirty="0">
                <a:ln>
                  <a:noFill/>
                </a:ln>
                <a:solidFill>
                  <a:srgbClr val="FFFFFF"/>
                </a:solidFill>
                <a:effectLst/>
                <a:uLnTx/>
                <a:uFillTx/>
                <a:latin typeface="Arial" charset="0"/>
                <a:cs typeface="Arial" charset="0"/>
              </a:rPr>
              <a:t>Manage pipelines</a:t>
            </a:r>
          </a:p>
        </p:txBody>
      </p:sp>
      <p:pic>
        <p:nvPicPr>
          <p:cNvPr id="90" name="Picture 89" descr="http://findicons.com/files/icons/753/gnome_desktop/64/gnome_stock_person.png">
            <a:extLst>
              <a:ext uri="{FF2B5EF4-FFF2-40B4-BE49-F238E27FC236}">
                <a16:creationId xmlns:a16="http://schemas.microsoft.com/office/drawing/2014/main" id="{1034E009-AB3B-6C4B-A3EF-C103482F4873}"/>
              </a:ext>
            </a:extLst>
          </p:cNvPr>
          <p:cNvPicPr>
            <a:picLocks noChangeAspect="1" noChangeArrowheads="1"/>
          </p:cNvPicPr>
          <p:nvPr/>
        </p:nvPicPr>
        <p:blipFill>
          <a:blip r:embed="rId2" cstate="print">
            <a:duotone>
              <a:prstClr val="black"/>
              <a:srgbClr val="ED7D31">
                <a:tint val="45000"/>
                <a:satMod val="400000"/>
              </a:srgbClr>
            </a:duotone>
            <a:extLst>
              <a:ext uri="{BEBA8EAE-BF5A-486C-A8C5-ECC9F3942E4B}">
                <a14:imgProps xmlns:a14="http://schemas.microsoft.com/office/drawing/2010/main">
                  <a14:imgLayer r:embed="rId3">
                    <a14:imgEffect>
                      <a14:colorTemperature colorTemp="4700"/>
                    </a14:imgEffect>
                    <a14:imgEffect>
                      <a14:saturation sat="112000"/>
                    </a14:imgEffect>
                  </a14:imgLayer>
                </a14:imgProps>
              </a:ext>
              <a:ext uri="{28A0092B-C50C-407E-A947-70E740481C1C}">
                <a14:useLocalDpi xmlns:a14="http://schemas.microsoft.com/office/drawing/2010/main" val="0"/>
              </a:ext>
            </a:extLst>
          </a:blip>
          <a:stretch>
            <a:fillRect/>
          </a:stretch>
        </p:blipFill>
        <p:spPr bwMode="auto">
          <a:xfrm>
            <a:off x="10727504" y="2118037"/>
            <a:ext cx="204578" cy="204578"/>
          </a:xfrm>
          <a:prstGeom prst="rect">
            <a:avLst/>
          </a:prstGeom>
          <a:noFill/>
          <a:ln>
            <a:noFill/>
          </a:ln>
        </p:spPr>
      </p:pic>
      <p:sp>
        <p:nvSpPr>
          <p:cNvPr id="91" name="TextBox 90">
            <a:extLst>
              <a:ext uri="{FF2B5EF4-FFF2-40B4-BE49-F238E27FC236}">
                <a16:creationId xmlns:a16="http://schemas.microsoft.com/office/drawing/2014/main" id="{1F6EA3C2-3238-7F48-A411-5CE216C4190F}"/>
              </a:ext>
            </a:extLst>
          </p:cNvPr>
          <p:cNvSpPr txBox="1"/>
          <p:nvPr/>
        </p:nvSpPr>
        <p:spPr>
          <a:xfrm>
            <a:off x="10387438" y="2349553"/>
            <a:ext cx="960561" cy="338554"/>
          </a:xfrm>
          <a:prstGeom prst="rect">
            <a:avLst/>
          </a:prstGeom>
          <a:noFill/>
        </p:spPr>
        <p:txBody>
          <a:bodyPr wrap="square" rtlCol="0">
            <a:spAutoFit/>
          </a:bodyPr>
          <a:lstStyle/>
          <a:p>
            <a:pPr algn="ctr">
              <a:defRPr/>
            </a:pPr>
            <a:r>
              <a:rPr lang="en-US" altLang="en-US" sz="800" dirty="0">
                <a:solidFill>
                  <a:srgbClr val="363636"/>
                </a:solidFill>
                <a:ea typeface="Arial" charset="0"/>
                <a:cs typeface="Arial" charset="0"/>
              </a:rPr>
              <a:t>DevSecOps Engineer (CD)</a:t>
            </a:r>
            <a:endParaRPr lang="en-US" sz="800" dirty="0">
              <a:solidFill>
                <a:prstClr val="black">
                  <a:lumMod val="65000"/>
                  <a:lumOff val="35000"/>
                </a:prstClr>
              </a:solidFill>
              <a:ea typeface="Arial" charset="0"/>
              <a:cs typeface="Arial" charset="0"/>
            </a:endParaRPr>
          </a:p>
        </p:txBody>
      </p:sp>
      <p:pic>
        <p:nvPicPr>
          <p:cNvPr id="92" name="Picture 91" descr="http://findicons.com/files/icons/753/gnome_desktop/64/gnome_stock_person.png">
            <a:extLst>
              <a:ext uri="{FF2B5EF4-FFF2-40B4-BE49-F238E27FC236}">
                <a16:creationId xmlns:a16="http://schemas.microsoft.com/office/drawing/2014/main" id="{F43D652A-CBE6-E349-A98C-E211B559E118}"/>
              </a:ext>
            </a:extLst>
          </p:cNvPr>
          <p:cNvPicPr>
            <a:picLocks noChangeAspect="1" noChangeArrowheads="1"/>
          </p:cNvPicPr>
          <p:nvPr/>
        </p:nvPicPr>
        <p:blipFill>
          <a:blip r:embed="rId2" cstate="print">
            <a:duotone>
              <a:prstClr val="black"/>
              <a:srgbClr val="ED7D31">
                <a:tint val="45000"/>
                <a:satMod val="400000"/>
              </a:srgbClr>
            </a:duotone>
            <a:extLst>
              <a:ext uri="{BEBA8EAE-BF5A-486C-A8C5-ECC9F3942E4B}">
                <a14:imgProps xmlns:a14="http://schemas.microsoft.com/office/drawing/2010/main">
                  <a14:imgLayer r:embed="rId3">
                    <a14:imgEffect>
                      <a14:colorTemperature colorTemp="4700"/>
                    </a14:imgEffect>
                    <a14:imgEffect>
                      <a14:saturation sat="112000"/>
                    </a14:imgEffect>
                  </a14:imgLayer>
                </a14:imgProps>
              </a:ext>
              <a:ext uri="{28A0092B-C50C-407E-A947-70E740481C1C}">
                <a14:useLocalDpi xmlns:a14="http://schemas.microsoft.com/office/drawing/2010/main" val="0"/>
              </a:ext>
            </a:extLst>
          </a:blip>
          <a:stretch>
            <a:fillRect/>
          </a:stretch>
        </p:blipFill>
        <p:spPr bwMode="auto">
          <a:xfrm>
            <a:off x="9994508" y="2167491"/>
            <a:ext cx="204578" cy="204578"/>
          </a:xfrm>
          <a:prstGeom prst="rect">
            <a:avLst/>
          </a:prstGeom>
          <a:noFill/>
          <a:ln>
            <a:noFill/>
          </a:ln>
        </p:spPr>
      </p:pic>
      <p:sp>
        <p:nvSpPr>
          <p:cNvPr id="93" name="TextBox 92">
            <a:extLst>
              <a:ext uri="{FF2B5EF4-FFF2-40B4-BE49-F238E27FC236}">
                <a16:creationId xmlns:a16="http://schemas.microsoft.com/office/drawing/2014/main" id="{7744D07A-8B8D-1248-9AEE-8B200D19CB7F}"/>
              </a:ext>
            </a:extLst>
          </p:cNvPr>
          <p:cNvSpPr txBox="1"/>
          <p:nvPr/>
        </p:nvSpPr>
        <p:spPr>
          <a:xfrm>
            <a:off x="4588338" y="1289426"/>
            <a:ext cx="1686365" cy="269304"/>
          </a:xfrm>
          <a:prstGeom prst="rect">
            <a:avLst/>
          </a:prstGeom>
          <a:noFill/>
          <a:ln w="3175" cap="flat">
            <a:noFill/>
            <a:miter lim="400000"/>
          </a:ln>
          <a:effectLst/>
          <a:sp3d/>
        </p:spPr>
        <p:txBody>
          <a:bodyPr rot="0" spcFirstLastPara="1" vertOverflow="overflow" horzOverflow="overflow" vert="horz" wrap="square" lIns="57150" tIns="57150" rIns="57150" bIns="5715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r>
              <a:rPr kumimoji="0" lang="en-US" sz="1000" b="1" i="0" u="sng" strike="noStrike" kern="0" cap="none" spc="0" normalizeH="0" baseline="0" noProof="0" dirty="0">
                <a:ln>
                  <a:noFill/>
                </a:ln>
                <a:solidFill>
                  <a:srgbClr val="FFFFFF"/>
                </a:solidFill>
                <a:effectLst/>
                <a:uLnTx/>
                <a:uFillTx/>
                <a:latin typeface="Helvetica"/>
                <a:cs typeface="Helvetica"/>
                <a:sym typeface="Helvetica"/>
              </a:rPr>
              <a:t>All costs are in USD</a:t>
            </a:r>
          </a:p>
        </p:txBody>
      </p:sp>
    </p:spTree>
    <p:extLst>
      <p:ext uri="{BB962C8B-B14F-4D97-AF65-F5344CB8AC3E}">
        <p14:creationId xmlns:p14="http://schemas.microsoft.com/office/powerpoint/2010/main" val="3878632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2A4E6-45AA-4113-AE57-7AFD11D4E3F8}"/>
              </a:ext>
            </a:extLst>
          </p:cNvPr>
          <p:cNvSpPr>
            <a:spLocks noGrp="1"/>
          </p:cNvSpPr>
          <p:nvPr>
            <p:ph type="title"/>
          </p:nvPr>
        </p:nvSpPr>
        <p:spPr>
          <a:xfrm>
            <a:off x="113148" y="59436"/>
            <a:ext cx="4754418" cy="447466"/>
          </a:xfrm>
        </p:spPr>
        <p:txBody>
          <a:bodyPr/>
          <a:lstStyle/>
          <a:p>
            <a:r>
              <a:rPr lang="en-US" b="1" dirty="0">
                <a:solidFill>
                  <a:schemeClr val="bg1"/>
                </a:solidFill>
              </a:rPr>
              <a:t>Sizing &amp; Estimation</a:t>
            </a:r>
          </a:p>
        </p:txBody>
      </p:sp>
      <p:sp>
        <p:nvSpPr>
          <p:cNvPr id="6" name="Content Placeholder 5">
            <a:extLst>
              <a:ext uri="{FF2B5EF4-FFF2-40B4-BE49-F238E27FC236}">
                <a16:creationId xmlns:a16="http://schemas.microsoft.com/office/drawing/2014/main" id="{083FF01E-A527-4916-B907-C969BEB84BCE}"/>
              </a:ext>
            </a:extLst>
          </p:cNvPr>
          <p:cNvSpPr txBox="1">
            <a:spLocks/>
          </p:cNvSpPr>
          <p:nvPr/>
        </p:nvSpPr>
        <p:spPr>
          <a:xfrm>
            <a:off x="73896" y="731114"/>
            <a:ext cx="12035414" cy="363946"/>
          </a:xfrm>
          <a:prstGeom prst="rect">
            <a:avLst/>
          </a:prstGeom>
        </p:spPr>
        <p:txBody>
          <a:bodyPr>
            <a:noAutofit/>
          </a:bodyPr>
          <a:lstStyle>
            <a:defPPr>
              <a:defRPr lang="en-US"/>
            </a:defPPr>
            <a:lvl1pPr indent="0" fontAlgn="base">
              <a:spcBef>
                <a:spcPct val="40000"/>
              </a:spcBef>
              <a:spcAft>
                <a:spcPct val="0"/>
              </a:spcAft>
              <a:buClr>
                <a:srgbClr val="20D5D2"/>
              </a:buClr>
              <a:buFont typeface="Wingdings" panose="05000000000000000000" pitchFamily="2" charset="2"/>
              <a:buNone/>
              <a:defRPr sz="1600" b="1" i="1">
                <a:solidFill>
                  <a:prstClr val="white"/>
                </a:solidFill>
                <a:cs typeface="Arial" panose="020B0604020202020204" pitchFamily="34" charset="0"/>
              </a:defRPr>
            </a:lvl1pPr>
            <a:lvl2pPr marL="536575" indent="-179388" fontAlgn="base">
              <a:spcBef>
                <a:spcPct val="40000"/>
              </a:spcBef>
              <a:spcAft>
                <a:spcPct val="0"/>
              </a:spcAft>
              <a:buFont typeface="Arial" panose="020B0604020202020204" pitchFamily="34" charset="0"/>
              <a:buChar char="–"/>
              <a:defRPr sz="1600"/>
            </a:lvl2pPr>
            <a:lvl3pPr marL="893763" indent="-179388" fontAlgn="base">
              <a:spcBef>
                <a:spcPct val="40000"/>
              </a:spcBef>
              <a:spcAft>
                <a:spcPct val="0"/>
              </a:spcAft>
              <a:buChar char="•"/>
              <a:defRPr sz="1600"/>
            </a:lvl3pPr>
            <a:lvl4pPr marL="1250950" indent="-179388" fontAlgn="base">
              <a:spcBef>
                <a:spcPct val="40000"/>
              </a:spcBef>
              <a:spcAft>
                <a:spcPct val="0"/>
              </a:spcAft>
              <a:buFont typeface="Arial" panose="020B0604020202020204" pitchFamily="34" charset="0"/>
              <a:buChar char="-"/>
              <a:defRPr sz="1600"/>
            </a:lvl4pPr>
            <a:lvl5pPr marL="1619250" indent="-179388" fontAlgn="base">
              <a:spcBef>
                <a:spcPct val="40000"/>
              </a:spcBef>
              <a:spcAft>
                <a:spcPct val="0"/>
              </a:spcAft>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AU" dirty="0"/>
              <a:t>Develop </a:t>
            </a:r>
            <a:r>
              <a:rPr lang="en-IN" dirty="0"/>
              <a:t>DevSecOps solution cost based on scenario given in the cost model (2/2)</a:t>
            </a:r>
            <a:endParaRPr lang="en-AU" dirty="0"/>
          </a:p>
          <a:p>
            <a:r>
              <a:rPr lang="en-AU" dirty="0"/>
              <a:t> </a:t>
            </a:r>
          </a:p>
          <a:p>
            <a:endParaRPr lang="en-AU" dirty="0"/>
          </a:p>
        </p:txBody>
      </p:sp>
      <p:sp>
        <p:nvSpPr>
          <p:cNvPr id="11" name="Slide Number Placeholder 13">
            <a:extLst>
              <a:ext uri="{FF2B5EF4-FFF2-40B4-BE49-F238E27FC236}">
                <a16:creationId xmlns:a16="http://schemas.microsoft.com/office/drawing/2014/main" id="{EB66B989-579E-41FE-9C61-5A7C6E34DBEF}"/>
              </a:ext>
            </a:extLst>
          </p:cNvPr>
          <p:cNvSpPr txBox="1">
            <a:spLocks/>
          </p:cNvSpPr>
          <p:nvPr/>
        </p:nvSpPr>
        <p:spPr>
          <a:xfrm>
            <a:off x="9288673" y="6410063"/>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E7E9D57-535C-0840-A093-12271BECC0CD}" type="slidenum">
              <a:rPr lang="en-US" smtClean="0">
                <a:solidFill>
                  <a:prstClr val="black">
                    <a:tint val="75000"/>
                  </a:prstClr>
                </a:solidFill>
                <a:latin typeface="Calibri"/>
              </a:rPr>
              <a:pPr algn="r"/>
              <a:t>16</a:t>
            </a:fld>
            <a:endParaRPr lang="en-US" dirty="0">
              <a:solidFill>
                <a:prstClr val="black">
                  <a:tint val="75000"/>
                </a:prstClr>
              </a:solidFill>
              <a:latin typeface="Calibri"/>
            </a:endParaRPr>
          </a:p>
        </p:txBody>
      </p:sp>
      <p:cxnSp>
        <p:nvCxnSpPr>
          <p:cNvPr id="32" name="Straight Connector 31">
            <a:extLst>
              <a:ext uri="{FF2B5EF4-FFF2-40B4-BE49-F238E27FC236}">
                <a16:creationId xmlns:a16="http://schemas.microsoft.com/office/drawing/2014/main" id="{20A06575-625D-4B4C-87BD-1DDB31222705}"/>
              </a:ext>
            </a:extLst>
          </p:cNvPr>
          <p:cNvCxnSpPr>
            <a:stCxn id="49" idx="2"/>
          </p:cNvCxnSpPr>
          <p:nvPr/>
        </p:nvCxnSpPr>
        <p:spPr>
          <a:xfrm flipV="1">
            <a:off x="5074368" y="245290"/>
            <a:ext cx="6663503" cy="4952"/>
          </a:xfrm>
          <a:prstGeom prst="line">
            <a:avLst/>
          </a:prstGeom>
          <a:noFill/>
          <a:ln w="6350" cap="flat" cmpd="sng" algn="ctr">
            <a:solidFill>
              <a:srgbClr val="ED7D31"/>
            </a:solidFill>
            <a:prstDash val="solid"/>
            <a:miter lim="800000"/>
          </a:ln>
          <a:effectLst/>
        </p:spPr>
      </p:cxnSp>
      <p:sp>
        <p:nvSpPr>
          <p:cNvPr id="33" name="Oval 32">
            <a:extLst>
              <a:ext uri="{FF2B5EF4-FFF2-40B4-BE49-F238E27FC236}">
                <a16:creationId xmlns:a16="http://schemas.microsoft.com/office/drawing/2014/main" id="{56D98CBE-70E1-AB42-B8B9-0568914AC953}"/>
              </a:ext>
            </a:extLst>
          </p:cNvPr>
          <p:cNvSpPr/>
          <p:nvPr/>
        </p:nvSpPr>
        <p:spPr>
          <a:xfrm>
            <a:off x="6681542"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34" name="Oval 33">
            <a:extLst>
              <a:ext uri="{FF2B5EF4-FFF2-40B4-BE49-F238E27FC236}">
                <a16:creationId xmlns:a16="http://schemas.microsoft.com/office/drawing/2014/main" id="{639E3F11-C0FA-5344-9B9D-D99710A2C91F}"/>
              </a:ext>
            </a:extLst>
          </p:cNvPr>
          <p:cNvSpPr/>
          <p:nvPr/>
        </p:nvSpPr>
        <p:spPr>
          <a:xfrm>
            <a:off x="7472263"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35" name="TextBox 34">
            <a:extLst>
              <a:ext uri="{FF2B5EF4-FFF2-40B4-BE49-F238E27FC236}">
                <a16:creationId xmlns:a16="http://schemas.microsoft.com/office/drawing/2014/main" id="{56B8B405-5212-3E45-89BE-5DB0EBBBA540}"/>
              </a:ext>
            </a:extLst>
          </p:cNvPr>
          <p:cNvSpPr txBox="1"/>
          <p:nvPr/>
        </p:nvSpPr>
        <p:spPr>
          <a:xfrm>
            <a:off x="4977867" y="368432"/>
            <a:ext cx="695128"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Client Scenarios</a:t>
            </a:r>
          </a:p>
        </p:txBody>
      </p:sp>
      <p:sp>
        <p:nvSpPr>
          <p:cNvPr id="36" name="TextBox 35">
            <a:extLst>
              <a:ext uri="{FF2B5EF4-FFF2-40B4-BE49-F238E27FC236}">
                <a16:creationId xmlns:a16="http://schemas.microsoft.com/office/drawing/2014/main" id="{84DBA1A9-2ACF-8141-9E35-444E89EA12E3}"/>
              </a:ext>
            </a:extLst>
          </p:cNvPr>
          <p:cNvSpPr txBox="1"/>
          <p:nvPr/>
        </p:nvSpPr>
        <p:spPr>
          <a:xfrm>
            <a:off x="6578712" y="354195"/>
            <a:ext cx="86079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Framework</a:t>
            </a:r>
          </a:p>
        </p:txBody>
      </p:sp>
      <p:sp>
        <p:nvSpPr>
          <p:cNvPr id="37" name="TextBox 36">
            <a:extLst>
              <a:ext uri="{FF2B5EF4-FFF2-40B4-BE49-F238E27FC236}">
                <a16:creationId xmlns:a16="http://schemas.microsoft.com/office/drawing/2014/main" id="{1D1282E6-32BF-7D4B-8C6B-3459598C5BA5}"/>
              </a:ext>
            </a:extLst>
          </p:cNvPr>
          <p:cNvSpPr txBox="1"/>
          <p:nvPr/>
        </p:nvSpPr>
        <p:spPr>
          <a:xfrm>
            <a:off x="7358859" y="368432"/>
            <a:ext cx="599804"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Testing Strategy</a:t>
            </a:r>
          </a:p>
        </p:txBody>
      </p:sp>
      <p:sp>
        <p:nvSpPr>
          <p:cNvPr id="38" name="TextBox 37">
            <a:extLst>
              <a:ext uri="{FF2B5EF4-FFF2-40B4-BE49-F238E27FC236}">
                <a16:creationId xmlns:a16="http://schemas.microsoft.com/office/drawing/2014/main" id="{080C819E-7FD9-B849-9BA5-E6710E687A0A}"/>
              </a:ext>
            </a:extLst>
          </p:cNvPr>
          <p:cNvSpPr txBox="1"/>
          <p:nvPr/>
        </p:nvSpPr>
        <p:spPr>
          <a:xfrm>
            <a:off x="9016763" y="368432"/>
            <a:ext cx="69098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Model</a:t>
            </a:r>
          </a:p>
        </p:txBody>
      </p:sp>
      <p:sp>
        <p:nvSpPr>
          <p:cNvPr id="39" name="Oval 38">
            <a:extLst>
              <a:ext uri="{FF2B5EF4-FFF2-40B4-BE49-F238E27FC236}">
                <a16:creationId xmlns:a16="http://schemas.microsoft.com/office/drawing/2014/main" id="{785E10D0-C4E2-8D4A-A429-E5DD4098A3C9}"/>
              </a:ext>
            </a:extLst>
          </p:cNvPr>
          <p:cNvSpPr/>
          <p:nvPr/>
        </p:nvSpPr>
        <p:spPr>
          <a:xfrm>
            <a:off x="8313787" y="156538"/>
            <a:ext cx="169696" cy="187407"/>
          </a:xfrm>
          <a:prstGeom prst="ellipse">
            <a:avLst/>
          </a:prstGeom>
          <a:solidFill>
            <a:srgbClr val="00B050"/>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0" name="TextBox 39">
            <a:extLst>
              <a:ext uri="{FF2B5EF4-FFF2-40B4-BE49-F238E27FC236}">
                <a16:creationId xmlns:a16="http://schemas.microsoft.com/office/drawing/2014/main" id="{8E4F2430-1187-3346-B71F-5DAEABFBD7EA}"/>
              </a:ext>
            </a:extLst>
          </p:cNvPr>
          <p:cNvSpPr txBox="1"/>
          <p:nvPr/>
        </p:nvSpPr>
        <p:spPr>
          <a:xfrm>
            <a:off x="8160244" y="368432"/>
            <a:ext cx="85805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Sizing &amp; Estimation</a:t>
            </a:r>
          </a:p>
        </p:txBody>
      </p:sp>
      <p:sp>
        <p:nvSpPr>
          <p:cNvPr id="41" name="Oval 40">
            <a:extLst>
              <a:ext uri="{FF2B5EF4-FFF2-40B4-BE49-F238E27FC236}">
                <a16:creationId xmlns:a16="http://schemas.microsoft.com/office/drawing/2014/main" id="{77490EA7-C450-EA4D-AA8F-0D2DD0081109}"/>
              </a:ext>
            </a:extLst>
          </p:cNvPr>
          <p:cNvSpPr/>
          <p:nvPr/>
        </p:nvSpPr>
        <p:spPr>
          <a:xfrm>
            <a:off x="9118735"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2" name="TextBox 41">
            <a:extLst>
              <a:ext uri="{FF2B5EF4-FFF2-40B4-BE49-F238E27FC236}">
                <a16:creationId xmlns:a16="http://schemas.microsoft.com/office/drawing/2014/main" id="{4FD09469-5912-7843-8437-D6CA3EA19255}"/>
              </a:ext>
            </a:extLst>
          </p:cNvPr>
          <p:cNvSpPr txBox="1"/>
          <p:nvPr/>
        </p:nvSpPr>
        <p:spPr>
          <a:xfrm>
            <a:off x="5697133" y="368432"/>
            <a:ext cx="75388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Solution Architecture</a:t>
            </a:r>
          </a:p>
        </p:txBody>
      </p:sp>
      <p:sp>
        <p:nvSpPr>
          <p:cNvPr id="43" name="TextBox 42">
            <a:extLst>
              <a:ext uri="{FF2B5EF4-FFF2-40B4-BE49-F238E27FC236}">
                <a16:creationId xmlns:a16="http://schemas.microsoft.com/office/drawing/2014/main" id="{75E1A420-AC5D-524F-89B2-7A23E50E0990}"/>
              </a:ext>
            </a:extLst>
          </p:cNvPr>
          <p:cNvSpPr txBox="1"/>
          <p:nvPr/>
        </p:nvSpPr>
        <p:spPr>
          <a:xfrm>
            <a:off x="9906225"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Risk Reviews</a:t>
            </a:r>
          </a:p>
        </p:txBody>
      </p:sp>
      <p:sp>
        <p:nvSpPr>
          <p:cNvPr id="44" name="Oval 43">
            <a:extLst>
              <a:ext uri="{FF2B5EF4-FFF2-40B4-BE49-F238E27FC236}">
                <a16:creationId xmlns:a16="http://schemas.microsoft.com/office/drawing/2014/main" id="{4ADB01D4-CA4F-D241-A259-D7CDCB827CEA}"/>
              </a:ext>
            </a:extLst>
          </p:cNvPr>
          <p:cNvSpPr/>
          <p:nvPr/>
        </p:nvSpPr>
        <p:spPr>
          <a:xfrm>
            <a:off x="998611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5" name="TextBox 44">
            <a:extLst>
              <a:ext uri="{FF2B5EF4-FFF2-40B4-BE49-F238E27FC236}">
                <a16:creationId xmlns:a16="http://schemas.microsoft.com/office/drawing/2014/main" id="{11B445D0-62D9-924A-A77D-506ED8D658A0}"/>
              </a:ext>
            </a:extLst>
          </p:cNvPr>
          <p:cNvSpPr txBox="1"/>
          <p:nvPr/>
        </p:nvSpPr>
        <p:spPr>
          <a:xfrm>
            <a:off x="10703072"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Pricing Options</a:t>
            </a:r>
          </a:p>
        </p:txBody>
      </p:sp>
      <p:sp>
        <p:nvSpPr>
          <p:cNvPr id="46" name="Oval 45">
            <a:extLst>
              <a:ext uri="{FF2B5EF4-FFF2-40B4-BE49-F238E27FC236}">
                <a16:creationId xmlns:a16="http://schemas.microsoft.com/office/drawing/2014/main" id="{34E03A38-90A1-5B4D-A37B-3CC9B702614E}"/>
              </a:ext>
            </a:extLst>
          </p:cNvPr>
          <p:cNvSpPr/>
          <p:nvPr/>
        </p:nvSpPr>
        <p:spPr>
          <a:xfrm>
            <a:off x="1083582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7" name="TextBox 46">
            <a:extLst>
              <a:ext uri="{FF2B5EF4-FFF2-40B4-BE49-F238E27FC236}">
                <a16:creationId xmlns:a16="http://schemas.microsoft.com/office/drawing/2014/main" id="{11B445D0-62D9-924A-A77D-506ED8D658A0}"/>
              </a:ext>
            </a:extLst>
          </p:cNvPr>
          <p:cNvSpPr txBox="1"/>
          <p:nvPr/>
        </p:nvSpPr>
        <p:spPr>
          <a:xfrm>
            <a:off x="11231416" y="368432"/>
            <a:ext cx="905163"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Integration with other offerings</a:t>
            </a:r>
          </a:p>
        </p:txBody>
      </p:sp>
      <p:sp>
        <p:nvSpPr>
          <p:cNvPr id="48" name="Oval 47">
            <a:extLst>
              <a:ext uri="{FF2B5EF4-FFF2-40B4-BE49-F238E27FC236}">
                <a16:creationId xmlns:a16="http://schemas.microsoft.com/office/drawing/2014/main" id="{56D98CBE-70E1-AB42-B8B9-0568914AC953}"/>
              </a:ext>
            </a:extLst>
          </p:cNvPr>
          <p:cNvSpPr/>
          <p:nvPr/>
        </p:nvSpPr>
        <p:spPr>
          <a:xfrm>
            <a:off x="5831832"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49" name="Oval 48">
            <a:extLst>
              <a:ext uri="{FF2B5EF4-FFF2-40B4-BE49-F238E27FC236}">
                <a16:creationId xmlns:a16="http://schemas.microsoft.com/office/drawing/2014/main" id="{56D98CBE-70E1-AB42-B8B9-0568914AC953}"/>
              </a:ext>
            </a:extLst>
          </p:cNvPr>
          <p:cNvSpPr/>
          <p:nvPr/>
        </p:nvSpPr>
        <p:spPr>
          <a:xfrm>
            <a:off x="507436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50" name="Oval 49">
            <a:extLst>
              <a:ext uri="{FF2B5EF4-FFF2-40B4-BE49-F238E27FC236}">
                <a16:creationId xmlns:a16="http://schemas.microsoft.com/office/drawing/2014/main" id="{56D98CBE-70E1-AB42-B8B9-0568914AC953}"/>
              </a:ext>
            </a:extLst>
          </p:cNvPr>
          <p:cNvSpPr/>
          <p:nvPr/>
        </p:nvSpPr>
        <p:spPr>
          <a:xfrm>
            <a:off x="1161824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51" name="Slide Number Placeholder 13">
            <a:extLst>
              <a:ext uri="{FF2B5EF4-FFF2-40B4-BE49-F238E27FC236}">
                <a16:creationId xmlns:a16="http://schemas.microsoft.com/office/drawing/2014/main" id="{EB66B989-579E-41FE-9C61-5A7C6E34DBEF}"/>
              </a:ext>
            </a:extLst>
          </p:cNvPr>
          <p:cNvSpPr txBox="1">
            <a:spLocks/>
          </p:cNvSpPr>
          <p:nvPr/>
        </p:nvSpPr>
        <p:spPr>
          <a:xfrm>
            <a:off x="9288431" y="646262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E7E9D57-535C-0840-A093-12271BECC0CD}" type="slidenum">
              <a:rPr lang="en-US" smtClean="0">
                <a:solidFill>
                  <a:prstClr val="black">
                    <a:tint val="75000"/>
                  </a:prstClr>
                </a:solidFill>
                <a:latin typeface="Calibri"/>
              </a:rPr>
              <a:pPr algn="r"/>
              <a:t>16</a:t>
            </a:fld>
            <a:endParaRPr lang="en-US" dirty="0">
              <a:solidFill>
                <a:prstClr val="black">
                  <a:tint val="75000"/>
                </a:prstClr>
              </a:solidFill>
              <a:latin typeface="Calibri"/>
            </a:endParaRPr>
          </a:p>
        </p:txBody>
      </p:sp>
      <p:sp>
        <p:nvSpPr>
          <p:cNvPr id="96" name="Right Brace 95">
            <a:extLst>
              <a:ext uri="{FF2B5EF4-FFF2-40B4-BE49-F238E27FC236}">
                <a16:creationId xmlns:a16="http://schemas.microsoft.com/office/drawing/2014/main" id="{895D568F-7975-6144-BBC2-8D62C063F058}"/>
              </a:ext>
            </a:extLst>
          </p:cNvPr>
          <p:cNvSpPr/>
          <p:nvPr/>
        </p:nvSpPr>
        <p:spPr>
          <a:xfrm>
            <a:off x="6706258" y="2610906"/>
            <a:ext cx="475983" cy="1008071"/>
          </a:xfrm>
          <a:prstGeom prst="rightBrace">
            <a:avLst>
              <a:gd name="adj1" fmla="val 45559"/>
              <a:gd name="adj2" fmla="val 44418"/>
            </a:avLst>
          </a:prstGeom>
          <a:noFill/>
          <a:ln w="9525" cap="flat" cmpd="sng" algn="ctr">
            <a:solidFill>
              <a:srgbClr val="1087EB">
                <a:shade val="95000"/>
                <a:satMod val="104999"/>
              </a:srgbClr>
            </a:solidFill>
            <a:prstDash val="solid"/>
          </a:ln>
          <a:effectLst/>
        </p:spPr>
        <p:txBody>
          <a:bodyPr rot="0" spcFirstLastPara="1" vertOverflow="overflow" horzOverflow="overflow" vert="horz" wrap="square" lIns="91439" tIns="45719" rIns="91439" bIns="45719" numCol="1" spcCol="38100" rtlCol="0" anchor="t">
            <a:noAutofit/>
          </a:bodyPr>
          <a:lstStyle/>
          <a:p>
            <a:pPr marL="0" marR="0" lvl="0" indent="0" defTabSz="91440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a:cs typeface="Helvetica"/>
            </a:endParaRPr>
          </a:p>
        </p:txBody>
      </p:sp>
      <p:graphicFrame>
        <p:nvGraphicFramePr>
          <p:cNvPr id="97" name="Content Placeholder 4">
            <a:extLst>
              <a:ext uri="{FF2B5EF4-FFF2-40B4-BE49-F238E27FC236}">
                <a16:creationId xmlns:a16="http://schemas.microsoft.com/office/drawing/2014/main" id="{5B7810B2-8710-E247-84AD-F8F9AC8487B0}"/>
              </a:ext>
            </a:extLst>
          </p:cNvPr>
          <p:cNvGraphicFramePr>
            <a:graphicFrameLocks/>
          </p:cNvGraphicFramePr>
          <p:nvPr>
            <p:extLst>
              <p:ext uri="{D42A27DB-BD31-4B8C-83A1-F6EECF244321}">
                <p14:modId xmlns:p14="http://schemas.microsoft.com/office/powerpoint/2010/main" val="2493346114"/>
              </p:ext>
            </p:extLst>
          </p:nvPr>
        </p:nvGraphicFramePr>
        <p:xfrm>
          <a:off x="217177" y="1943660"/>
          <a:ext cx="6619895" cy="3978766"/>
        </p:xfrm>
        <a:graphic>
          <a:graphicData uri="http://schemas.openxmlformats.org/drawingml/2006/table">
            <a:tbl>
              <a:tblPr firstRow="1" bandRow="1"/>
              <a:tblGrid>
                <a:gridCol w="2626500">
                  <a:extLst>
                    <a:ext uri="{9D8B030D-6E8A-4147-A177-3AD203B41FA5}">
                      <a16:colId xmlns:a16="http://schemas.microsoft.com/office/drawing/2014/main" val="3122887839"/>
                    </a:ext>
                  </a:extLst>
                </a:gridCol>
                <a:gridCol w="1085752">
                  <a:extLst>
                    <a:ext uri="{9D8B030D-6E8A-4147-A177-3AD203B41FA5}">
                      <a16:colId xmlns:a16="http://schemas.microsoft.com/office/drawing/2014/main" val="2382092121"/>
                    </a:ext>
                  </a:extLst>
                </a:gridCol>
                <a:gridCol w="958232">
                  <a:extLst>
                    <a:ext uri="{9D8B030D-6E8A-4147-A177-3AD203B41FA5}">
                      <a16:colId xmlns:a16="http://schemas.microsoft.com/office/drawing/2014/main" val="3150397623"/>
                    </a:ext>
                  </a:extLst>
                </a:gridCol>
                <a:gridCol w="943931">
                  <a:extLst>
                    <a:ext uri="{9D8B030D-6E8A-4147-A177-3AD203B41FA5}">
                      <a16:colId xmlns:a16="http://schemas.microsoft.com/office/drawing/2014/main" val="2260006492"/>
                    </a:ext>
                  </a:extLst>
                </a:gridCol>
                <a:gridCol w="1005480">
                  <a:extLst>
                    <a:ext uri="{9D8B030D-6E8A-4147-A177-3AD203B41FA5}">
                      <a16:colId xmlns:a16="http://schemas.microsoft.com/office/drawing/2014/main" val="4012974060"/>
                    </a:ext>
                  </a:extLst>
                </a:gridCol>
              </a:tblGrid>
              <a:tr h="439154">
                <a:tc>
                  <a:txBody>
                    <a:bodyPr/>
                    <a:lstStyle>
                      <a:lvl1pPr marL="0" algn="l" defTabSz="914363" rtl="0" eaLnBrk="1" latinLnBrk="0" hangingPunct="1">
                        <a:defRPr sz="1800" b="1" kern="1200">
                          <a:solidFill>
                            <a:schemeClr val="lt1"/>
                          </a:solidFill>
                          <a:latin typeface="Helvetica"/>
                          <a:ea typeface="Helvetica"/>
                          <a:cs typeface="Helvetica"/>
                        </a:defRPr>
                      </a:lvl1pPr>
                      <a:lvl2pPr marL="457182" algn="l" defTabSz="914363" rtl="0" eaLnBrk="1" latinLnBrk="0" hangingPunct="1">
                        <a:defRPr sz="1800" b="1" kern="1200">
                          <a:solidFill>
                            <a:schemeClr val="lt1"/>
                          </a:solidFill>
                          <a:latin typeface="Helvetica"/>
                          <a:ea typeface="Helvetica"/>
                          <a:cs typeface="Helvetica"/>
                        </a:defRPr>
                      </a:lvl2pPr>
                      <a:lvl3pPr marL="914363" algn="l" defTabSz="914363" rtl="0" eaLnBrk="1" latinLnBrk="0" hangingPunct="1">
                        <a:defRPr sz="1800" b="1" kern="1200">
                          <a:solidFill>
                            <a:schemeClr val="lt1"/>
                          </a:solidFill>
                          <a:latin typeface="Helvetica"/>
                          <a:ea typeface="Helvetica"/>
                          <a:cs typeface="Helvetica"/>
                        </a:defRPr>
                      </a:lvl3pPr>
                      <a:lvl4pPr marL="1371545" algn="l" defTabSz="914363" rtl="0" eaLnBrk="1" latinLnBrk="0" hangingPunct="1">
                        <a:defRPr sz="1800" b="1" kern="1200">
                          <a:solidFill>
                            <a:schemeClr val="lt1"/>
                          </a:solidFill>
                          <a:latin typeface="Helvetica"/>
                          <a:ea typeface="Helvetica"/>
                          <a:cs typeface="Helvetica"/>
                        </a:defRPr>
                      </a:lvl4pPr>
                      <a:lvl5pPr marL="1828727" algn="l" defTabSz="914363" rtl="0" eaLnBrk="1" latinLnBrk="0" hangingPunct="1">
                        <a:defRPr sz="1800" b="1" kern="1200">
                          <a:solidFill>
                            <a:schemeClr val="lt1"/>
                          </a:solidFill>
                          <a:latin typeface="Helvetica"/>
                          <a:ea typeface="Helvetica"/>
                          <a:cs typeface="Helvetica"/>
                        </a:defRPr>
                      </a:lvl5pPr>
                      <a:lvl6pPr marL="2285909" algn="l" defTabSz="914363" rtl="0" eaLnBrk="1" latinLnBrk="0" hangingPunct="1">
                        <a:defRPr sz="1800" b="1" kern="1200">
                          <a:solidFill>
                            <a:schemeClr val="lt1"/>
                          </a:solidFill>
                          <a:latin typeface="Helvetica"/>
                          <a:ea typeface="Helvetica"/>
                          <a:cs typeface="Helvetica"/>
                        </a:defRPr>
                      </a:lvl6pPr>
                      <a:lvl7pPr marL="2743090" algn="l" defTabSz="914363" rtl="0" eaLnBrk="1" latinLnBrk="0" hangingPunct="1">
                        <a:defRPr sz="1800" b="1" kern="1200">
                          <a:solidFill>
                            <a:schemeClr val="lt1"/>
                          </a:solidFill>
                          <a:latin typeface="Helvetica"/>
                          <a:ea typeface="Helvetica"/>
                          <a:cs typeface="Helvetica"/>
                        </a:defRPr>
                      </a:lvl7pPr>
                      <a:lvl8pPr marL="3200272" algn="l" defTabSz="914363" rtl="0" eaLnBrk="1" latinLnBrk="0" hangingPunct="1">
                        <a:defRPr sz="1800" b="1" kern="1200">
                          <a:solidFill>
                            <a:schemeClr val="lt1"/>
                          </a:solidFill>
                          <a:latin typeface="Helvetica"/>
                          <a:ea typeface="Helvetica"/>
                          <a:cs typeface="Helvetica"/>
                        </a:defRPr>
                      </a:lvl8pPr>
                      <a:lvl9pPr marL="3657454" algn="l" defTabSz="914363" rtl="0" eaLnBrk="1" latinLnBrk="0" hangingPunct="1">
                        <a:defRPr sz="1800" b="1" kern="1200">
                          <a:solidFill>
                            <a:schemeClr val="lt1"/>
                          </a:solidFill>
                          <a:latin typeface="Helvetica"/>
                          <a:ea typeface="Helvetica"/>
                          <a:cs typeface="Helvetica"/>
                        </a:defRPr>
                      </a:lvl9pPr>
                    </a:lstStyle>
                    <a:p>
                      <a:r>
                        <a:rPr lang="en-US" sz="1000" dirty="0">
                          <a:latin typeface="IBM Plex Sans" panose="020B0503050203000203" pitchFamily="34" charset="0"/>
                        </a:rPr>
                        <a:t>Service</a:t>
                      </a:r>
                    </a:p>
                  </a:txBody>
                  <a:tcPr marL="121920" marR="121920" marT="60960" marB="6096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1087EB"/>
                    </a:solidFill>
                  </a:tcPr>
                </a:tc>
                <a:tc>
                  <a:txBody>
                    <a:bodyPr/>
                    <a:lstStyle>
                      <a:lvl1pPr marL="0" algn="l" defTabSz="914363" rtl="0" eaLnBrk="1" latinLnBrk="0" hangingPunct="1">
                        <a:defRPr sz="1800" b="1" kern="1200">
                          <a:solidFill>
                            <a:schemeClr val="lt1"/>
                          </a:solidFill>
                          <a:latin typeface="Helvetica"/>
                          <a:ea typeface="Helvetica"/>
                          <a:cs typeface="Helvetica"/>
                        </a:defRPr>
                      </a:lvl1pPr>
                      <a:lvl2pPr marL="457182" algn="l" defTabSz="914363" rtl="0" eaLnBrk="1" latinLnBrk="0" hangingPunct="1">
                        <a:defRPr sz="1800" b="1" kern="1200">
                          <a:solidFill>
                            <a:schemeClr val="lt1"/>
                          </a:solidFill>
                          <a:latin typeface="Helvetica"/>
                          <a:ea typeface="Helvetica"/>
                          <a:cs typeface="Helvetica"/>
                        </a:defRPr>
                      </a:lvl2pPr>
                      <a:lvl3pPr marL="914363" algn="l" defTabSz="914363" rtl="0" eaLnBrk="1" latinLnBrk="0" hangingPunct="1">
                        <a:defRPr sz="1800" b="1" kern="1200">
                          <a:solidFill>
                            <a:schemeClr val="lt1"/>
                          </a:solidFill>
                          <a:latin typeface="Helvetica"/>
                          <a:ea typeface="Helvetica"/>
                          <a:cs typeface="Helvetica"/>
                        </a:defRPr>
                      </a:lvl3pPr>
                      <a:lvl4pPr marL="1371545" algn="l" defTabSz="914363" rtl="0" eaLnBrk="1" latinLnBrk="0" hangingPunct="1">
                        <a:defRPr sz="1800" b="1" kern="1200">
                          <a:solidFill>
                            <a:schemeClr val="lt1"/>
                          </a:solidFill>
                          <a:latin typeface="Helvetica"/>
                          <a:ea typeface="Helvetica"/>
                          <a:cs typeface="Helvetica"/>
                        </a:defRPr>
                      </a:lvl4pPr>
                      <a:lvl5pPr marL="1828727" algn="l" defTabSz="914363" rtl="0" eaLnBrk="1" latinLnBrk="0" hangingPunct="1">
                        <a:defRPr sz="1800" b="1" kern="1200">
                          <a:solidFill>
                            <a:schemeClr val="lt1"/>
                          </a:solidFill>
                          <a:latin typeface="Helvetica"/>
                          <a:ea typeface="Helvetica"/>
                          <a:cs typeface="Helvetica"/>
                        </a:defRPr>
                      </a:lvl5pPr>
                      <a:lvl6pPr marL="2285909" algn="l" defTabSz="914363" rtl="0" eaLnBrk="1" latinLnBrk="0" hangingPunct="1">
                        <a:defRPr sz="1800" b="1" kern="1200">
                          <a:solidFill>
                            <a:schemeClr val="lt1"/>
                          </a:solidFill>
                          <a:latin typeface="Helvetica"/>
                          <a:ea typeface="Helvetica"/>
                          <a:cs typeface="Helvetica"/>
                        </a:defRPr>
                      </a:lvl6pPr>
                      <a:lvl7pPr marL="2743090" algn="l" defTabSz="914363" rtl="0" eaLnBrk="1" latinLnBrk="0" hangingPunct="1">
                        <a:defRPr sz="1800" b="1" kern="1200">
                          <a:solidFill>
                            <a:schemeClr val="lt1"/>
                          </a:solidFill>
                          <a:latin typeface="Helvetica"/>
                          <a:ea typeface="Helvetica"/>
                          <a:cs typeface="Helvetica"/>
                        </a:defRPr>
                      </a:lvl7pPr>
                      <a:lvl8pPr marL="3200272" algn="l" defTabSz="914363" rtl="0" eaLnBrk="1" latinLnBrk="0" hangingPunct="1">
                        <a:defRPr sz="1800" b="1" kern="1200">
                          <a:solidFill>
                            <a:schemeClr val="lt1"/>
                          </a:solidFill>
                          <a:latin typeface="Helvetica"/>
                          <a:ea typeface="Helvetica"/>
                          <a:cs typeface="Helvetica"/>
                        </a:defRPr>
                      </a:lvl8pPr>
                      <a:lvl9pPr marL="3657454" algn="l" defTabSz="914363" rtl="0" eaLnBrk="1" latinLnBrk="0" hangingPunct="1">
                        <a:defRPr sz="1800" b="1" kern="1200">
                          <a:solidFill>
                            <a:schemeClr val="lt1"/>
                          </a:solidFill>
                          <a:latin typeface="Helvetica"/>
                          <a:ea typeface="Helvetica"/>
                          <a:cs typeface="Helvetica"/>
                        </a:defRPr>
                      </a:lvl9pPr>
                    </a:lstStyle>
                    <a:p>
                      <a:r>
                        <a:rPr lang="en-US" sz="1000" dirty="0">
                          <a:latin typeface="IBM Plex Sans" panose="020B0503050203000203" pitchFamily="34" charset="0"/>
                        </a:rPr>
                        <a:t>Cost Type</a:t>
                      </a:r>
                    </a:p>
                  </a:txBody>
                  <a:tcPr marL="121920" marR="121920" marT="60960" marB="6096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1087EB"/>
                    </a:solidFill>
                  </a:tcPr>
                </a:tc>
                <a:tc>
                  <a:txBody>
                    <a:bodyPr/>
                    <a:lstStyle>
                      <a:lvl1pPr marL="0" algn="l" defTabSz="914363" rtl="0" eaLnBrk="1" latinLnBrk="0" hangingPunct="1">
                        <a:defRPr sz="1800" b="1" kern="1200">
                          <a:solidFill>
                            <a:schemeClr val="lt1"/>
                          </a:solidFill>
                          <a:latin typeface="Helvetica"/>
                          <a:ea typeface="Helvetica"/>
                          <a:cs typeface="Helvetica"/>
                        </a:defRPr>
                      </a:lvl1pPr>
                      <a:lvl2pPr marL="457182" algn="l" defTabSz="914363" rtl="0" eaLnBrk="1" latinLnBrk="0" hangingPunct="1">
                        <a:defRPr sz="1800" b="1" kern="1200">
                          <a:solidFill>
                            <a:schemeClr val="lt1"/>
                          </a:solidFill>
                          <a:latin typeface="Helvetica"/>
                          <a:ea typeface="Helvetica"/>
                          <a:cs typeface="Helvetica"/>
                        </a:defRPr>
                      </a:lvl2pPr>
                      <a:lvl3pPr marL="914363" algn="l" defTabSz="914363" rtl="0" eaLnBrk="1" latinLnBrk="0" hangingPunct="1">
                        <a:defRPr sz="1800" b="1" kern="1200">
                          <a:solidFill>
                            <a:schemeClr val="lt1"/>
                          </a:solidFill>
                          <a:latin typeface="Helvetica"/>
                          <a:ea typeface="Helvetica"/>
                          <a:cs typeface="Helvetica"/>
                        </a:defRPr>
                      </a:lvl3pPr>
                      <a:lvl4pPr marL="1371545" algn="l" defTabSz="914363" rtl="0" eaLnBrk="1" latinLnBrk="0" hangingPunct="1">
                        <a:defRPr sz="1800" b="1" kern="1200">
                          <a:solidFill>
                            <a:schemeClr val="lt1"/>
                          </a:solidFill>
                          <a:latin typeface="Helvetica"/>
                          <a:ea typeface="Helvetica"/>
                          <a:cs typeface="Helvetica"/>
                        </a:defRPr>
                      </a:lvl4pPr>
                      <a:lvl5pPr marL="1828727" algn="l" defTabSz="914363" rtl="0" eaLnBrk="1" latinLnBrk="0" hangingPunct="1">
                        <a:defRPr sz="1800" b="1" kern="1200">
                          <a:solidFill>
                            <a:schemeClr val="lt1"/>
                          </a:solidFill>
                          <a:latin typeface="Helvetica"/>
                          <a:ea typeface="Helvetica"/>
                          <a:cs typeface="Helvetica"/>
                        </a:defRPr>
                      </a:lvl5pPr>
                      <a:lvl6pPr marL="2285909" algn="l" defTabSz="914363" rtl="0" eaLnBrk="1" latinLnBrk="0" hangingPunct="1">
                        <a:defRPr sz="1800" b="1" kern="1200">
                          <a:solidFill>
                            <a:schemeClr val="lt1"/>
                          </a:solidFill>
                          <a:latin typeface="Helvetica"/>
                          <a:ea typeface="Helvetica"/>
                          <a:cs typeface="Helvetica"/>
                        </a:defRPr>
                      </a:lvl6pPr>
                      <a:lvl7pPr marL="2743090" algn="l" defTabSz="914363" rtl="0" eaLnBrk="1" latinLnBrk="0" hangingPunct="1">
                        <a:defRPr sz="1800" b="1" kern="1200">
                          <a:solidFill>
                            <a:schemeClr val="lt1"/>
                          </a:solidFill>
                          <a:latin typeface="Helvetica"/>
                          <a:ea typeface="Helvetica"/>
                          <a:cs typeface="Helvetica"/>
                        </a:defRPr>
                      </a:lvl7pPr>
                      <a:lvl8pPr marL="3200272" algn="l" defTabSz="914363" rtl="0" eaLnBrk="1" latinLnBrk="0" hangingPunct="1">
                        <a:defRPr sz="1800" b="1" kern="1200">
                          <a:solidFill>
                            <a:schemeClr val="lt1"/>
                          </a:solidFill>
                          <a:latin typeface="Helvetica"/>
                          <a:ea typeface="Helvetica"/>
                          <a:cs typeface="Helvetica"/>
                        </a:defRPr>
                      </a:lvl8pPr>
                      <a:lvl9pPr marL="3657454" algn="l" defTabSz="914363" rtl="0" eaLnBrk="1" latinLnBrk="0" hangingPunct="1">
                        <a:defRPr sz="1800" b="1" kern="1200">
                          <a:solidFill>
                            <a:schemeClr val="lt1"/>
                          </a:solidFill>
                          <a:latin typeface="Helvetica"/>
                          <a:ea typeface="Helvetica"/>
                          <a:cs typeface="Helvetica"/>
                        </a:defRPr>
                      </a:lvl9pPr>
                    </a:lstStyle>
                    <a:p>
                      <a:r>
                        <a:rPr lang="en-US" sz="1000" dirty="0">
                          <a:latin typeface="IBM Plex Sans" panose="020B0503050203000203" pitchFamily="34" charset="0"/>
                        </a:rPr>
                        <a:t>Low Complexity</a:t>
                      </a:r>
                    </a:p>
                  </a:txBody>
                  <a:tcPr marL="121920" marR="121920" marT="60960" marB="6096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1087EB"/>
                    </a:solidFill>
                  </a:tcPr>
                </a:tc>
                <a:tc>
                  <a:txBody>
                    <a:bodyPr/>
                    <a:lstStyle>
                      <a:lvl1pPr marL="0" algn="l" defTabSz="914363" rtl="0" eaLnBrk="1" latinLnBrk="0" hangingPunct="1">
                        <a:defRPr sz="1800" b="1" kern="1200">
                          <a:solidFill>
                            <a:schemeClr val="lt1"/>
                          </a:solidFill>
                          <a:latin typeface="Helvetica"/>
                          <a:ea typeface="Helvetica"/>
                          <a:cs typeface="Helvetica"/>
                        </a:defRPr>
                      </a:lvl1pPr>
                      <a:lvl2pPr marL="457182" algn="l" defTabSz="914363" rtl="0" eaLnBrk="1" latinLnBrk="0" hangingPunct="1">
                        <a:defRPr sz="1800" b="1" kern="1200">
                          <a:solidFill>
                            <a:schemeClr val="lt1"/>
                          </a:solidFill>
                          <a:latin typeface="Helvetica"/>
                          <a:ea typeface="Helvetica"/>
                          <a:cs typeface="Helvetica"/>
                        </a:defRPr>
                      </a:lvl2pPr>
                      <a:lvl3pPr marL="914363" algn="l" defTabSz="914363" rtl="0" eaLnBrk="1" latinLnBrk="0" hangingPunct="1">
                        <a:defRPr sz="1800" b="1" kern="1200">
                          <a:solidFill>
                            <a:schemeClr val="lt1"/>
                          </a:solidFill>
                          <a:latin typeface="Helvetica"/>
                          <a:ea typeface="Helvetica"/>
                          <a:cs typeface="Helvetica"/>
                        </a:defRPr>
                      </a:lvl3pPr>
                      <a:lvl4pPr marL="1371545" algn="l" defTabSz="914363" rtl="0" eaLnBrk="1" latinLnBrk="0" hangingPunct="1">
                        <a:defRPr sz="1800" b="1" kern="1200">
                          <a:solidFill>
                            <a:schemeClr val="lt1"/>
                          </a:solidFill>
                          <a:latin typeface="Helvetica"/>
                          <a:ea typeface="Helvetica"/>
                          <a:cs typeface="Helvetica"/>
                        </a:defRPr>
                      </a:lvl4pPr>
                      <a:lvl5pPr marL="1828727" algn="l" defTabSz="914363" rtl="0" eaLnBrk="1" latinLnBrk="0" hangingPunct="1">
                        <a:defRPr sz="1800" b="1" kern="1200">
                          <a:solidFill>
                            <a:schemeClr val="lt1"/>
                          </a:solidFill>
                          <a:latin typeface="Helvetica"/>
                          <a:ea typeface="Helvetica"/>
                          <a:cs typeface="Helvetica"/>
                        </a:defRPr>
                      </a:lvl5pPr>
                      <a:lvl6pPr marL="2285909" algn="l" defTabSz="914363" rtl="0" eaLnBrk="1" latinLnBrk="0" hangingPunct="1">
                        <a:defRPr sz="1800" b="1" kern="1200">
                          <a:solidFill>
                            <a:schemeClr val="lt1"/>
                          </a:solidFill>
                          <a:latin typeface="Helvetica"/>
                          <a:ea typeface="Helvetica"/>
                          <a:cs typeface="Helvetica"/>
                        </a:defRPr>
                      </a:lvl6pPr>
                      <a:lvl7pPr marL="2743090" algn="l" defTabSz="914363" rtl="0" eaLnBrk="1" latinLnBrk="0" hangingPunct="1">
                        <a:defRPr sz="1800" b="1" kern="1200">
                          <a:solidFill>
                            <a:schemeClr val="lt1"/>
                          </a:solidFill>
                          <a:latin typeface="Helvetica"/>
                          <a:ea typeface="Helvetica"/>
                          <a:cs typeface="Helvetica"/>
                        </a:defRPr>
                      </a:lvl7pPr>
                      <a:lvl8pPr marL="3200272" algn="l" defTabSz="914363" rtl="0" eaLnBrk="1" latinLnBrk="0" hangingPunct="1">
                        <a:defRPr sz="1800" b="1" kern="1200">
                          <a:solidFill>
                            <a:schemeClr val="lt1"/>
                          </a:solidFill>
                          <a:latin typeface="Helvetica"/>
                          <a:ea typeface="Helvetica"/>
                          <a:cs typeface="Helvetica"/>
                        </a:defRPr>
                      </a:lvl8pPr>
                      <a:lvl9pPr marL="3657454" algn="l" defTabSz="914363" rtl="0" eaLnBrk="1" latinLnBrk="0" hangingPunct="1">
                        <a:defRPr sz="1800" b="1" kern="1200">
                          <a:solidFill>
                            <a:schemeClr val="lt1"/>
                          </a:solidFill>
                          <a:latin typeface="Helvetica"/>
                          <a:ea typeface="Helvetica"/>
                          <a:cs typeface="Helvetica"/>
                        </a:defRPr>
                      </a:lvl9pPr>
                    </a:lstStyle>
                    <a:p>
                      <a:r>
                        <a:rPr lang="en-US" sz="1000" dirty="0">
                          <a:latin typeface="IBM Plex Sans" panose="020B0503050203000203" pitchFamily="34" charset="0"/>
                        </a:rPr>
                        <a:t>Medium Complexity</a:t>
                      </a:r>
                    </a:p>
                  </a:txBody>
                  <a:tcPr marL="121920" marR="121920" marT="60960" marB="6096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1087EB"/>
                    </a:solidFill>
                  </a:tcPr>
                </a:tc>
                <a:tc>
                  <a:txBody>
                    <a:bodyPr/>
                    <a:lstStyle>
                      <a:lvl1pPr marL="0" algn="l" defTabSz="914363" rtl="0" eaLnBrk="1" latinLnBrk="0" hangingPunct="1">
                        <a:defRPr sz="1800" b="1" kern="1200">
                          <a:solidFill>
                            <a:schemeClr val="lt1"/>
                          </a:solidFill>
                          <a:latin typeface="Helvetica"/>
                          <a:ea typeface="Helvetica"/>
                          <a:cs typeface="Helvetica"/>
                        </a:defRPr>
                      </a:lvl1pPr>
                      <a:lvl2pPr marL="457182" algn="l" defTabSz="914363" rtl="0" eaLnBrk="1" latinLnBrk="0" hangingPunct="1">
                        <a:defRPr sz="1800" b="1" kern="1200">
                          <a:solidFill>
                            <a:schemeClr val="lt1"/>
                          </a:solidFill>
                          <a:latin typeface="Helvetica"/>
                          <a:ea typeface="Helvetica"/>
                          <a:cs typeface="Helvetica"/>
                        </a:defRPr>
                      </a:lvl2pPr>
                      <a:lvl3pPr marL="914363" algn="l" defTabSz="914363" rtl="0" eaLnBrk="1" latinLnBrk="0" hangingPunct="1">
                        <a:defRPr sz="1800" b="1" kern="1200">
                          <a:solidFill>
                            <a:schemeClr val="lt1"/>
                          </a:solidFill>
                          <a:latin typeface="Helvetica"/>
                          <a:ea typeface="Helvetica"/>
                          <a:cs typeface="Helvetica"/>
                        </a:defRPr>
                      </a:lvl3pPr>
                      <a:lvl4pPr marL="1371545" algn="l" defTabSz="914363" rtl="0" eaLnBrk="1" latinLnBrk="0" hangingPunct="1">
                        <a:defRPr sz="1800" b="1" kern="1200">
                          <a:solidFill>
                            <a:schemeClr val="lt1"/>
                          </a:solidFill>
                          <a:latin typeface="Helvetica"/>
                          <a:ea typeface="Helvetica"/>
                          <a:cs typeface="Helvetica"/>
                        </a:defRPr>
                      </a:lvl4pPr>
                      <a:lvl5pPr marL="1828727" algn="l" defTabSz="914363" rtl="0" eaLnBrk="1" latinLnBrk="0" hangingPunct="1">
                        <a:defRPr sz="1800" b="1" kern="1200">
                          <a:solidFill>
                            <a:schemeClr val="lt1"/>
                          </a:solidFill>
                          <a:latin typeface="Helvetica"/>
                          <a:ea typeface="Helvetica"/>
                          <a:cs typeface="Helvetica"/>
                        </a:defRPr>
                      </a:lvl5pPr>
                      <a:lvl6pPr marL="2285909" algn="l" defTabSz="914363" rtl="0" eaLnBrk="1" latinLnBrk="0" hangingPunct="1">
                        <a:defRPr sz="1800" b="1" kern="1200">
                          <a:solidFill>
                            <a:schemeClr val="lt1"/>
                          </a:solidFill>
                          <a:latin typeface="Helvetica"/>
                          <a:ea typeface="Helvetica"/>
                          <a:cs typeface="Helvetica"/>
                        </a:defRPr>
                      </a:lvl6pPr>
                      <a:lvl7pPr marL="2743090" algn="l" defTabSz="914363" rtl="0" eaLnBrk="1" latinLnBrk="0" hangingPunct="1">
                        <a:defRPr sz="1800" b="1" kern="1200">
                          <a:solidFill>
                            <a:schemeClr val="lt1"/>
                          </a:solidFill>
                          <a:latin typeface="Helvetica"/>
                          <a:ea typeface="Helvetica"/>
                          <a:cs typeface="Helvetica"/>
                        </a:defRPr>
                      </a:lvl7pPr>
                      <a:lvl8pPr marL="3200272" algn="l" defTabSz="914363" rtl="0" eaLnBrk="1" latinLnBrk="0" hangingPunct="1">
                        <a:defRPr sz="1800" b="1" kern="1200">
                          <a:solidFill>
                            <a:schemeClr val="lt1"/>
                          </a:solidFill>
                          <a:latin typeface="Helvetica"/>
                          <a:ea typeface="Helvetica"/>
                          <a:cs typeface="Helvetica"/>
                        </a:defRPr>
                      </a:lvl8pPr>
                      <a:lvl9pPr marL="3657454" algn="l" defTabSz="914363" rtl="0" eaLnBrk="1" latinLnBrk="0" hangingPunct="1">
                        <a:defRPr sz="1800" b="1" kern="1200">
                          <a:solidFill>
                            <a:schemeClr val="lt1"/>
                          </a:solidFill>
                          <a:latin typeface="Helvetica"/>
                          <a:ea typeface="Helvetica"/>
                          <a:cs typeface="Helvetica"/>
                        </a:defRPr>
                      </a:lvl9pPr>
                    </a:lstStyle>
                    <a:p>
                      <a:r>
                        <a:rPr lang="en-US" sz="1000" dirty="0">
                          <a:latin typeface="IBM Plex Sans" panose="020B0503050203000203" pitchFamily="34" charset="0"/>
                        </a:rPr>
                        <a:t>High Complexity</a:t>
                      </a:r>
                    </a:p>
                  </a:txBody>
                  <a:tcPr marL="121920" marR="121920" marT="60960" marB="6096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1087EB"/>
                    </a:solidFill>
                  </a:tcPr>
                </a:tc>
                <a:extLst>
                  <a:ext uri="{0D108BD9-81ED-4DB2-BD59-A6C34878D82A}">
                    <a16:rowId xmlns:a16="http://schemas.microsoft.com/office/drawing/2014/main" val="1187715838"/>
                  </a:ext>
                </a:extLst>
              </a:tr>
              <a:tr h="414812">
                <a:tc>
                  <a:txBody>
                    <a:bodyPr/>
                    <a:lstStyle>
                      <a:lvl1pPr marL="0" algn="l" defTabSz="914363" rtl="0" eaLnBrk="1" latinLnBrk="0" hangingPunct="1">
                        <a:defRPr sz="1800" kern="1200">
                          <a:solidFill>
                            <a:schemeClr val="dk1"/>
                          </a:solidFill>
                          <a:latin typeface="Helvetica"/>
                          <a:ea typeface="Helvetica"/>
                          <a:cs typeface="Helvetica"/>
                        </a:defRPr>
                      </a:lvl1pPr>
                      <a:lvl2pPr marL="457182" algn="l" defTabSz="914363" rtl="0" eaLnBrk="1" latinLnBrk="0" hangingPunct="1">
                        <a:defRPr sz="1800" kern="1200">
                          <a:solidFill>
                            <a:schemeClr val="dk1"/>
                          </a:solidFill>
                          <a:latin typeface="Helvetica"/>
                          <a:ea typeface="Helvetica"/>
                          <a:cs typeface="Helvetica"/>
                        </a:defRPr>
                      </a:lvl2pPr>
                      <a:lvl3pPr marL="914363" algn="l" defTabSz="914363" rtl="0" eaLnBrk="1" latinLnBrk="0" hangingPunct="1">
                        <a:defRPr sz="1800" kern="1200">
                          <a:solidFill>
                            <a:schemeClr val="dk1"/>
                          </a:solidFill>
                          <a:latin typeface="Helvetica"/>
                          <a:ea typeface="Helvetica"/>
                          <a:cs typeface="Helvetica"/>
                        </a:defRPr>
                      </a:lvl3pPr>
                      <a:lvl4pPr marL="1371545" algn="l" defTabSz="914363" rtl="0" eaLnBrk="1" latinLnBrk="0" hangingPunct="1">
                        <a:defRPr sz="1800" kern="1200">
                          <a:solidFill>
                            <a:schemeClr val="dk1"/>
                          </a:solidFill>
                          <a:latin typeface="Helvetica"/>
                          <a:ea typeface="Helvetica"/>
                          <a:cs typeface="Helvetica"/>
                        </a:defRPr>
                      </a:lvl4pPr>
                      <a:lvl5pPr marL="1828727" algn="l" defTabSz="914363" rtl="0" eaLnBrk="1" latinLnBrk="0" hangingPunct="1">
                        <a:defRPr sz="1800" kern="1200">
                          <a:solidFill>
                            <a:schemeClr val="dk1"/>
                          </a:solidFill>
                          <a:latin typeface="Helvetica"/>
                          <a:ea typeface="Helvetica"/>
                          <a:cs typeface="Helvetica"/>
                        </a:defRPr>
                      </a:lvl5pPr>
                      <a:lvl6pPr marL="2285909" algn="l" defTabSz="914363" rtl="0" eaLnBrk="1" latinLnBrk="0" hangingPunct="1">
                        <a:defRPr sz="1800" kern="1200">
                          <a:solidFill>
                            <a:schemeClr val="dk1"/>
                          </a:solidFill>
                          <a:latin typeface="Helvetica"/>
                          <a:ea typeface="Helvetica"/>
                          <a:cs typeface="Helvetica"/>
                        </a:defRPr>
                      </a:lvl6pPr>
                      <a:lvl7pPr marL="2743090" algn="l" defTabSz="914363" rtl="0" eaLnBrk="1" latinLnBrk="0" hangingPunct="1">
                        <a:defRPr sz="1800" kern="1200">
                          <a:solidFill>
                            <a:schemeClr val="dk1"/>
                          </a:solidFill>
                          <a:latin typeface="Helvetica"/>
                          <a:ea typeface="Helvetica"/>
                          <a:cs typeface="Helvetica"/>
                        </a:defRPr>
                      </a:lvl7pPr>
                      <a:lvl8pPr marL="3200272" algn="l" defTabSz="914363" rtl="0" eaLnBrk="1" latinLnBrk="0" hangingPunct="1">
                        <a:defRPr sz="1800" kern="1200">
                          <a:solidFill>
                            <a:schemeClr val="dk1"/>
                          </a:solidFill>
                          <a:latin typeface="Helvetica"/>
                          <a:ea typeface="Helvetica"/>
                          <a:cs typeface="Helvetica"/>
                        </a:defRPr>
                      </a:lvl8pPr>
                      <a:lvl9pPr marL="3657454" algn="l" defTabSz="914363" rtl="0" eaLnBrk="1" latinLnBrk="0" hangingPunct="1">
                        <a:defRPr sz="1800" kern="1200">
                          <a:solidFill>
                            <a:schemeClr val="dk1"/>
                          </a:solidFill>
                          <a:latin typeface="Helvetica"/>
                          <a:ea typeface="Helvetica"/>
                          <a:cs typeface="Helvetica"/>
                        </a:defRPr>
                      </a:lvl9pPr>
                    </a:lstStyle>
                    <a:p>
                      <a:r>
                        <a:rPr lang="en-US" sz="1000" dirty="0">
                          <a:latin typeface="IBM Plex Sans" panose="020B0503050203000203" pitchFamily="34" charset="0"/>
                        </a:rPr>
                        <a:t>DevSecOps Discovery, Design Strategy  &amp; Architecture</a:t>
                      </a:r>
                    </a:p>
                  </a:txBody>
                  <a:tcPr marL="121920" marR="121920" marT="60960" marB="6096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1087EB">
                        <a:tint val="40000"/>
                      </a:srgbClr>
                    </a:solidFill>
                  </a:tcPr>
                </a:tc>
                <a:tc>
                  <a:txBody>
                    <a:bodyPr/>
                    <a:lstStyle>
                      <a:lvl1pPr marL="0" algn="l" defTabSz="914363" rtl="0" eaLnBrk="1" latinLnBrk="0" hangingPunct="1">
                        <a:defRPr sz="1800" kern="1200">
                          <a:solidFill>
                            <a:schemeClr val="dk1"/>
                          </a:solidFill>
                          <a:latin typeface="Helvetica"/>
                          <a:ea typeface="Helvetica"/>
                          <a:cs typeface="Helvetica"/>
                        </a:defRPr>
                      </a:lvl1pPr>
                      <a:lvl2pPr marL="457182" algn="l" defTabSz="914363" rtl="0" eaLnBrk="1" latinLnBrk="0" hangingPunct="1">
                        <a:defRPr sz="1800" kern="1200">
                          <a:solidFill>
                            <a:schemeClr val="dk1"/>
                          </a:solidFill>
                          <a:latin typeface="Helvetica"/>
                          <a:ea typeface="Helvetica"/>
                          <a:cs typeface="Helvetica"/>
                        </a:defRPr>
                      </a:lvl2pPr>
                      <a:lvl3pPr marL="914363" algn="l" defTabSz="914363" rtl="0" eaLnBrk="1" latinLnBrk="0" hangingPunct="1">
                        <a:defRPr sz="1800" kern="1200">
                          <a:solidFill>
                            <a:schemeClr val="dk1"/>
                          </a:solidFill>
                          <a:latin typeface="Helvetica"/>
                          <a:ea typeface="Helvetica"/>
                          <a:cs typeface="Helvetica"/>
                        </a:defRPr>
                      </a:lvl3pPr>
                      <a:lvl4pPr marL="1371545" algn="l" defTabSz="914363" rtl="0" eaLnBrk="1" latinLnBrk="0" hangingPunct="1">
                        <a:defRPr sz="1800" kern="1200">
                          <a:solidFill>
                            <a:schemeClr val="dk1"/>
                          </a:solidFill>
                          <a:latin typeface="Helvetica"/>
                          <a:ea typeface="Helvetica"/>
                          <a:cs typeface="Helvetica"/>
                        </a:defRPr>
                      </a:lvl4pPr>
                      <a:lvl5pPr marL="1828727" algn="l" defTabSz="914363" rtl="0" eaLnBrk="1" latinLnBrk="0" hangingPunct="1">
                        <a:defRPr sz="1800" kern="1200">
                          <a:solidFill>
                            <a:schemeClr val="dk1"/>
                          </a:solidFill>
                          <a:latin typeface="Helvetica"/>
                          <a:ea typeface="Helvetica"/>
                          <a:cs typeface="Helvetica"/>
                        </a:defRPr>
                      </a:lvl5pPr>
                      <a:lvl6pPr marL="2285909" algn="l" defTabSz="914363" rtl="0" eaLnBrk="1" latinLnBrk="0" hangingPunct="1">
                        <a:defRPr sz="1800" kern="1200">
                          <a:solidFill>
                            <a:schemeClr val="dk1"/>
                          </a:solidFill>
                          <a:latin typeface="Helvetica"/>
                          <a:ea typeface="Helvetica"/>
                          <a:cs typeface="Helvetica"/>
                        </a:defRPr>
                      </a:lvl6pPr>
                      <a:lvl7pPr marL="2743090" algn="l" defTabSz="914363" rtl="0" eaLnBrk="1" latinLnBrk="0" hangingPunct="1">
                        <a:defRPr sz="1800" kern="1200">
                          <a:solidFill>
                            <a:schemeClr val="dk1"/>
                          </a:solidFill>
                          <a:latin typeface="Helvetica"/>
                          <a:ea typeface="Helvetica"/>
                          <a:cs typeface="Helvetica"/>
                        </a:defRPr>
                      </a:lvl7pPr>
                      <a:lvl8pPr marL="3200272" algn="l" defTabSz="914363" rtl="0" eaLnBrk="1" latinLnBrk="0" hangingPunct="1">
                        <a:defRPr sz="1800" kern="1200">
                          <a:solidFill>
                            <a:schemeClr val="dk1"/>
                          </a:solidFill>
                          <a:latin typeface="Helvetica"/>
                          <a:ea typeface="Helvetica"/>
                          <a:cs typeface="Helvetica"/>
                        </a:defRPr>
                      </a:lvl8pPr>
                      <a:lvl9pPr marL="3657454" algn="l" defTabSz="914363" rtl="0" eaLnBrk="1" latinLnBrk="0" hangingPunct="1">
                        <a:defRPr sz="1800" kern="1200">
                          <a:solidFill>
                            <a:schemeClr val="dk1"/>
                          </a:solidFill>
                          <a:latin typeface="Helvetica"/>
                          <a:ea typeface="Helvetica"/>
                          <a:cs typeface="Helvetica"/>
                        </a:defRPr>
                      </a:lvl9pPr>
                    </a:lstStyle>
                    <a:p>
                      <a:r>
                        <a:rPr lang="en-US" sz="1000" dirty="0">
                          <a:latin typeface="IBM Plex Sans" panose="020B0503050203000203" pitchFamily="34" charset="0"/>
                        </a:rPr>
                        <a:t>OTC</a:t>
                      </a:r>
                    </a:p>
                  </a:txBody>
                  <a:tcPr marL="121920" marR="121920" marT="60960" marB="6096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1087EB">
                        <a:tint val="40000"/>
                      </a:srgbClr>
                    </a:solidFill>
                  </a:tcPr>
                </a:tc>
                <a:tc>
                  <a:txBody>
                    <a:bodyPr/>
                    <a:lstStyle>
                      <a:lvl1pPr marL="0" algn="l" defTabSz="914363" rtl="0" eaLnBrk="1" latinLnBrk="0" hangingPunct="1">
                        <a:defRPr sz="1800" kern="1200">
                          <a:solidFill>
                            <a:schemeClr val="dk1"/>
                          </a:solidFill>
                          <a:latin typeface="Helvetica"/>
                          <a:ea typeface="Helvetica"/>
                          <a:cs typeface="Helvetica"/>
                        </a:defRPr>
                      </a:lvl1pPr>
                      <a:lvl2pPr marL="457182" algn="l" defTabSz="914363" rtl="0" eaLnBrk="1" latinLnBrk="0" hangingPunct="1">
                        <a:defRPr sz="1800" kern="1200">
                          <a:solidFill>
                            <a:schemeClr val="dk1"/>
                          </a:solidFill>
                          <a:latin typeface="Helvetica"/>
                          <a:ea typeface="Helvetica"/>
                          <a:cs typeface="Helvetica"/>
                        </a:defRPr>
                      </a:lvl2pPr>
                      <a:lvl3pPr marL="914363" algn="l" defTabSz="914363" rtl="0" eaLnBrk="1" latinLnBrk="0" hangingPunct="1">
                        <a:defRPr sz="1800" kern="1200">
                          <a:solidFill>
                            <a:schemeClr val="dk1"/>
                          </a:solidFill>
                          <a:latin typeface="Helvetica"/>
                          <a:ea typeface="Helvetica"/>
                          <a:cs typeface="Helvetica"/>
                        </a:defRPr>
                      </a:lvl3pPr>
                      <a:lvl4pPr marL="1371545" algn="l" defTabSz="914363" rtl="0" eaLnBrk="1" latinLnBrk="0" hangingPunct="1">
                        <a:defRPr sz="1800" kern="1200">
                          <a:solidFill>
                            <a:schemeClr val="dk1"/>
                          </a:solidFill>
                          <a:latin typeface="Helvetica"/>
                          <a:ea typeface="Helvetica"/>
                          <a:cs typeface="Helvetica"/>
                        </a:defRPr>
                      </a:lvl4pPr>
                      <a:lvl5pPr marL="1828727" algn="l" defTabSz="914363" rtl="0" eaLnBrk="1" latinLnBrk="0" hangingPunct="1">
                        <a:defRPr sz="1800" kern="1200">
                          <a:solidFill>
                            <a:schemeClr val="dk1"/>
                          </a:solidFill>
                          <a:latin typeface="Helvetica"/>
                          <a:ea typeface="Helvetica"/>
                          <a:cs typeface="Helvetica"/>
                        </a:defRPr>
                      </a:lvl5pPr>
                      <a:lvl6pPr marL="2285909" algn="l" defTabSz="914363" rtl="0" eaLnBrk="1" latinLnBrk="0" hangingPunct="1">
                        <a:defRPr sz="1800" kern="1200">
                          <a:solidFill>
                            <a:schemeClr val="dk1"/>
                          </a:solidFill>
                          <a:latin typeface="Helvetica"/>
                          <a:ea typeface="Helvetica"/>
                          <a:cs typeface="Helvetica"/>
                        </a:defRPr>
                      </a:lvl6pPr>
                      <a:lvl7pPr marL="2743090" algn="l" defTabSz="914363" rtl="0" eaLnBrk="1" latinLnBrk="0" hangingPunct="1">
                        <a:defRPr sz="1800" kern="1200">
                          <a:solidFill>
                            <a:schemeClr val="dk1"/>
                          </a:solidFill>
                          <a:latin typeface="Helvetica"/>
                          <a:ea typeface="Helvetica"/>
                          <a:cs typeface="Helvetica"/>
                        </a:defRPr>
                      </a:lvl7pPr>
                      <a:lvl8pPr marL="3200272" algn="l" defTabSz="914363" rtl="0" eaLnBrk="1" latinLnBrk="0" hangingPunct="1">
                        <a:defRPr sz="1800" kern="1200">
                          <a:solidFill>
                            <a:schemeClr val="dk1"/>
                          </a:solidFill>
                          <a:latin typeface="Helvetica"/>
                          <a:ea typeface="Helvetica"/>
                          <a:cs typeface="Helvetica"/>
                        </a:defRPr>
                      </a:lvl8pPr>
                      <a:lvl9pPr marL="3657454" algn="l" defTabSz="914363" rtl="0" eaLnBrk="1" latinLnBrk="0" hangingPunct="1">
                        <a:defRPr sz="1800" kern="1200">
                          <a:solidFill>
                            <a:schemeClr val="dk1"/>
                          </a:solidFill>
                          <a:latin typeface="Helvetica"/>
                          <a:ea typeface="Helvetica"/>
                          <a:cs typeface="Helvetica"/>
                        </a:defRPr>
                      </a:lvl9pPr>
                    </a:lstStyle>
                    <a:p>
                      <a:r>
                        <a:rPr lang="en-US" sz="1000" dirty="0">
                          <a:latin typeface="IBM Plex Sans" panose="020B0503050203000203" pitchFamily="34" charset="0"/>
                          <a:cs typeface="Arial" panose="020B0604020202020204" pitchFamily="34" charset="0"/>
                        </a:rPr>
                        <a:t>3130</a:t>
                      </a:r>
                    </a:p>
                  </a:txBody>
                  <a:tcPr marL="121920" marR="121920" marT="60960" marB="6096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1087EB">
                        <a:tint val="40000"/>
                      </a:srgbClr>
                    </a:solidFill>
                  </a:tcPr>
                </a:tc>
                <a:tc>
                  <a:txBody>
                    <a:bodyPr/>
                    <a:lstStyle>
                      <a:lvl1pPr marL="0" algn="l" defTabSz="914363" rtl="0" eaLnBrk="1" latinLnBrk="0" hangingPunct="1">
                        <a:defRPr sz="1800" kern="1200">
                          <a:solidFill>
                            <a:schemeClr val="dk1"/>
                          </a:solidFill>
                          <a:latin typeface="Helvetica"/>
                          <a:ea typeface="Helvetica"/>
                          <a:cs typeface="Helvetica"/>
                        </a:defRPr>
                      </a:lvl1pPr>
                      <a:lvl2pPr marL="457182" algn="l" defTabSz="914363" rtl="0" eaLnBrk="1" latinLnBrk="0" hangingPunct="1">
                        <a:defRPr sz="1800" kern="1200">
                          <a:solidFill>
                            <a:schemeClr val="dk1"/>
                          </a:solidFill>
                          <a:latin typeface="Helvetica"/>
                          <a:ea typeface="Helvetica"/>
                          <a:cs typeface="Helvetica"/>
                        </a:defRPr>
                      </a:lvl2pPr>
                      <a:lvl3pPr marL="914363" algn="l" defTabSz="914363" rtl="0" eaLnBrk="1" latinLnBrk="0" hangingPunct="1">
                        <a:defRPr sz="1800" kern="1200">
                          <a:solidFill>
                            <a:schemeClr val="dk1"/>
                          </a:solidFill>
                          <a:latin typeface="Helvetica"/>
                          <a:ea typeface="Helvetica"/>
                          <a:cs typeface="Helvetica"/>
                        </a:defRPr>
                      </a:lvl3pPr>
                      <a:lvl4pPr marL="1371545" algn="l" defTabSz="914363" rtl="0" eaLnBrk="1" latinLnBrk="0" hangingPunct="1">
                        <a:defRPr sz="1800" kern="1200">
                          <a:solidFill>
                            <a:schemeClr val="dk1"/>
                          </a:solidFill>
                          <a:latin typeface="Helvetica"/>
                          <a:ea typeface="Helvetica"/>
                          <a:cs typeface="Helvetica"/>
                        </a:defRPr>
                      </a:lvl4pPr>
                      <a:lvl5pPr marL="1828727" algn="l" defTabSz="914363" rtl="0" eaLnBrk="1" latinLnBrk="0" hangingPunct="1">
                        <a:defRPr sz="1800" kern="1200">
                          <a:solidFill>
                            <a:schemeClr val="dk1"/>
                          </a:solidFill>
                          <a:latin typeface="Helvetica"/>
                          <a:ea typeface="Helvetica"/>
                          <a:cs typeface="Helvetica"/>
                        </a:defRPr>
                      </a:lvl5pPr>
                      <a:lvl6pPr marL="2285909" algn="l" defTabSz="914363" rtl="0" eaLnBrk="1" latinLnBrk="0" hangingPunct="1">
                        <a:defRPr sz="1800" kern="1200">
                          <a:solidFill>
                            <a:schemeClr val="dk1"/>
                          </a:solidFill>
                          <a:latin typeface="Helvetica"/>
                          <a:ea typeface="Helvetica"/>
                          <a:cs typeface="Helvetica"/>
                        </a:defRPr>
                      </a:lvl6pPr>
                      <a:lvl7pPr marL="2743090" algn="l" defTabSz="914363" rtl="0" eaLnBrk="1" latinLnBrk="0" hangingPunct="1">
                        <a:defRPr sz="1800" kern="1200">
                          <a:solidFill>
                            <a:schemeClr val="dk1"/>
                          </a:solidFill>
                          <a:latin typeface="Helvetica"/>
                          <a:ea typeface="Helvetica"/>
                          <a:cs typeface="Helvetica"/>
                        </a:defRPr>
                      </a:lvl7pPr>
                      <a:lvl8pPr marL="3200272" algn="l" defTabSz="914363" rtl="0" eaLnBrk="1" latinLnBrk="0" hangingPunct="1">
                        <a:defRPr sz="1800" kern="1200">
                          <a:solidFill>
                            <a:schemeClr val="dk1"/>
                          </a:solidFill>
                          <a:latin typeface="Helvetica"/>
                          <a:ea typeface="Helvetica"/>
                          <a:cs typeface="Helvetica"/>
                        </a:defRPr>
                      </a:lvl8pPr>
                      <a:lvl9pPr marL="3657454" algn="l" defTabSz="914363" rtl="0" eaLnBrk="1" latinLnBrk="0" hangingPunct="1">
                        <a:defRPr sz="1800" kern="1200">
                          <a:solidFill>
                            <a:schemeClr val="dk1"/>
                          </a:solidFill>
                          <a:latin typeface="Helvetica"/>
                          <a:ea typeface="Helvetica"/>
                          <a:cs typeface="Helvetica"/>
                        </a:defRPr>
                      </a:lvl9pPr>
                    </a:lstStyle>
                    <a:p>
                      <a:r>
                        <a:rPr lang="en-US" dirty="0"/>
                        <a:t>4480</a:t>
                      </a:r>
                    </a:p>
                  </a:txBody>
                  <a:tcPr marL="121920" marR="121920" marT="60960" marB="6096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1087EB">
                        <a:tint val="40000"/>
                      </a:srgbClr>
                    </a:solidFill>
                  </a:tcPr>
                </a:tc>
                <a:tc>
                  <a:txBody>
                    <a:bodyPr/>
                    <a:lstStyle>
                      <a:lvl1pPr marL="0" algn="l" defTabSz="914363" rtl="0" eaLnBrk="1" latinLnBrk="0" hangingPunct="1">
                        <a:defRPr sz="1800" kern="1200">
                          <a:solidFill>
                            <a:schemeClr val="dk1"/>
                          </a:solidFill>
                          <a:latin typeface="Helvetica"/>
                          <a:ea typeface="Helvetica"/>
                          <a:cs typeface="Helvetica"/>
                        </a:defRPr>
                      </a:lvl1pPr>
                      <a:lvl2pPr marL="457182" algn="l" defTabSz="914363" rtl="0" eaLnBrk="1" latinLnBrk="0" hangingPunct="1">
                        <a:defRPr sz="1800" kern="1200">
                          <a:solidFill>
                            <a:schemeClr val="dk1"/>
                          </a:solidFill>
                          <a:latin typeface="Helvetica"/>
                          <a:ea typeface="Helvetica"/>
                          <a:cs typeface="Helvetica"/>
                        </a:defRPr>
                      </a:lvl2pPr>
                      <a:lvl3pPr marL="914363" algn="l" defTabSz="914363" rtl="0" eaLnBrk="1" latinLnBrk="0" hangingPunct="1">
                        <a:defRPr sz="1800" kern="1200">
                          <a:solidFill>
                            <a:schemeClr val="dk1"/>
                          </a:solidFill>
                          <a:latin typeface="Helvetica"/>
                          <a:ea typeface="Helvetica"/>
                          <a:cs typeface="Helvetica"/>
                        </a:defRPr>
                      </a:lvl3pPr>
                      <a:lvl4pPr marL="1371545" algn="l" defTabSz="914363" rtl="0" eaLnBrk="1" latinLnBrk="0" hangingPunct="1">
                        <a:defRPr sz="1800" kern="1200">
                          <a:solidFill>
                            <a:schemeClr val="dk1"/>
                          </a:solidFill>
                          <a:latin typeface="Helvetica"/>
                          <a:ea typeface="Helvetica"/>
                          <a:cs typeface="Helvetica"/>
                        </a:defRPr>
                      </a:lvl4pPr>
                      <a:lvl5pPr marL="1828727" algn="l" defTabSz="914363" rtl="0" eaLnBrk="1" latinLnBrk="0" hangingPunct="1">
                        <a:defRPr sz="1800" kern="1200">
                          <a:solidFill>
                            <a:schemeClr val="dk1"/>
                          </a:solidFill>
                          <a:latin typeface="Helvetica"/>
                          <a:ea typeface="Helvetica"/>
                          <a:cs typeface="Helvetica"/>
                        </a:defRPr>
                      </a:lvl5pPr>
                      <a:lvl6pPr marL="2285909" algn="l" defTabSz="914363" rtl="0" eaLnBrk="1" latinLnBrk="0" hangingPunct="1">
                        <a:defRPr sz="1800" kern="1200">
                          <a:solidFill>
                            <a:schemeClr val="dk1"/>
                          </a:solidFill>
                          <a:latin typeface="Helvetica"/>
                          <a:ea typeface="Helvetica"/>
                          <a:cs typeface="Helvetica"/>
                        </a:defRPr>
                      </a:lvl6pPr>
                      <a:lvl7pPr marL="2743090" algn="l" defTabSz="914363" rtl="0" eaLnBrk="1" latinLnBrk="0" hangingPunct="1">
                        <a:defRPr sz="1800" kern="1200">
                          <a:solidFill>
                            <a:schemeClr val="dk1"/>
                          </a:solidFill>
                          <a:latin typeface="Helvetica"/>
                          <a:ea typeface="Helvetica"/>
                          <a:cs typeface="Helvetica"/>
                        </a:defRPr>
                      </a:lvl7pPr>
                      <a:lvl8pPr marL="3200272" algn="l" defTabSz="914363" rtl="0" eaLnBrk="1" latinLnBrk="0" hangingPunct="1">
                        <a:defRPr sz="1800" kern="1200">
                          <a:solidFill>
                            <a:schemeClr val="dk1"/>
                          </a:solidFill>
                          <a:latin typeface="Helvetica"/>
                          <a:ea typeface="Helvetica"/>
                          <a:cs typeface="Helvetica"/>
                        </a:defRPr>
                      </a:lvl8pPr>
                      <a:lvl9pPr marL="3657454" algn="l" defTabSz="914363" rtl="0" eaLnBrk="1" latinLnBrk="0" hangingPunct="1">
                        <a:defRPr sz="1800" kern="1200">
                          <a:solidFill>
                            <a:schemeClr val="dk1"/>
                          </a:solidFill>
                          <a:latin typeface="Helvetica"/>
                          <a:ea typeface="Helvetica"/>
                          <a:cs typeface="Helvetica"/>
                        </a:defRPr>
                      </a:lvl9pPr>
                    </a:lstStyle>
                    <a:p>
                      <a:r>
                        <a:rPr lang="en-US" dirty="0"/>
                        <a:t>6720</a:t>
                      </a:r>
                    </a:p>
                  </a:txBody>
                  <a:tcPr marL="121920" marR="121920" marT="60960" marB="6096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1087EB">
                        <a:tint val="40000"/>
                      </a:srgbClr>
                    </a:solidFill>
                  </a:tcPr>
                </a:tc>
                <a:extLst>
                  <a:ext uri="{0D108BD9-81ED-4DB2-BD59-A6C34878D82A}">
                    <a16:rowId xmlns:a16="http://schemas.microsoft.com/office/drawing/2014/main" val="1260865090"/>
                  </a:ext>
                </a:extLst>
              </a:tr>
              <a:tr h="859254">
                <a:tc>
                  <a:txBody>
                    <a:bodyPr/>
                    <a:lstStyle>
                      <a:lvl1pPr marL="0" algn="l" defTabSz="914363" rtl="0" eaLnBrk="1" latinLnBrk="0" hangingPunct="1">
                        <a:defRPr sz="1800" kern="1200">
                          <a:solidFill>
                            <a:schemeClr val="dk1"/>
                          </a:solidFill>
                          <a:latin typeface="Helvetica"/>
                          <a:ea typeface="Helvetica"/>
                          <a:cs typeface="Helvetica"/>
                        </a:defRPr>
                      </a:lvl1pPr>
                      <a:lvl2pPr marL="457182" algn="l" defTabSz="914363" rtl="0" eaLnBrk="1" latinLnBrk="0" hangingPunct="1">
                        <a:defRPr sz="1800" kern="1200">
                          <a:solidFill>
                            <a:schemeClr val="dk1"/>
                          </a:solidFill>
                          <a:latin typeface="Helvetica"/>
                          <a:ea typeface="Helvetica"/>
                          <a:cs typeface="Helvetica"/>
                        </a:defRPr>
                      </a:lvl2pPr>
                      <a:lvl3pPr marL="914363" algn="l" defTabSz="914363" rtl="0" eaLnBrk="1" latinLnBrk="0" hangingPunct="1">
                        <a:defRPr sz="1800" kern="1200">
                          <a:solidFill>
                            <a:schemeClr val="dk1"/>
                          </a:solidFill>
                          <a:latin typeface="Helvetica"/>
                          <a:ea typeface="Helvetica"/>
                          <a:cs typeface="Helvetica"/>
                        </a:defRPr>
                      </a:lvl3pPr>
                      <a:lvl4pPr marL="1371545" algn="l" defTabSz="914363" rtl="0" eaLnBrk="1" latinLnBrk="0" hangingPunct="1">
                        <a:defRPr sz="1800" kern="1200">
                          <a:solidFill>
                            <a:schemeClr val="dk1"/>
                          </a:solidFill>
                          <a:latin typeface="Helvetica"/>
                          <a:ea typeface="Helvetica"/>
                          <a:cs typeface="Helvetica"/>
                        </a:defRPr>
                      </a:lvl4pPr>
                      <a:lvl5pPr marL="1828727" algn="l" defTabSz="914363" rtl="0" eaLnBrk="1" latinLnBrk="0" hangingPunct="1">
                        <a:defRPr sz="1800" kern="1200">
                          <a:solidFill>
                            <a:schemeClr val="dk1"/>
                          </a:solidFill>
                          <a:latin typeface="Helvetica"/>
                          <a:ea typeface="Helvetica"/>
                          <a:cs typeface="Helvetica"/>
                        </a:defRPr>
                      </a:lvl5pPr>
                      <a:lvl6pPr marL="2285909" algn="l" defTabSz="914363" rtl="0" eaLnBrk="1" latinLnBrk="0" hangingPunct="1">
                        <a:defRPr sz="1800" kern="1200">
                          <a:solidFill>
                            <a:schemeClr val="dk1"/>
                          </a:solidFill>
                          <a:latin typeface="Helvetica"/>
                          <a:ea typeface="Helvetica"/>
                          <a:cs typeface="Helvetica"/>
                        </a:defRPr>
                      </a:lvl6pPr>
                      <a:lvl7pPr marL="2743090" algn="l" defTabSz="914363" rtl="0" eaLnBrk="1" latinLnBrk="0" hangingPunct="1">
                        <a:defRPr sz="1800" kern="1200">
                          <a:solidFill>
                            <a:schemeClr val="dk1"/>
                          </a:solidFill>
                          <a:latin typeface="Helvetica"/>
                          <a:ea typeface="Helvetica"/>
                          <a:cs typeface="Helvetica"/>
                        </a:defRPr>
                      </a:lvl7pPr>
                      <a:lvl8pPr marL="3200272" algn="l" defTabSz="914363" rtl="0" eaLnBrk="1" latinLnBrk="0" hangingPunct="1">
                        <a:defRPr sz="1800" kern="1200">
                          <a:solidFill>
                            <a:schemeClr val="dk1"/>
                          </a:solidFill>
                          <a:latin typeface="Helvetica"/>
                          <a:ea typeface="Helvetica"/>
                          <a:cs typeface="Helvetica"/>
                        </a:defRPr>
                      </a:lvl8pPr>
                      <a:lvl9pPr marL="3657454" algn="l" defTabSz="914363" rtl="0" eaLnBrk="1" latinLnBrk="0" hangingPunct="1">
                        <a:defRPr sz="1800" kern="1200">
                          <a:solidFill>
                            <a:schemeClr val="dk1"/>
                          </a:solidFill>
                          <a:latin typeface="Helvetica"/>
                          <a:ea typeface="Helvetica"/>
                          <a:cs typeface="Helvetica"/>
                        </a:defRPr>
                      </a:lvl9pPr>
                    </a:lstStyle>
                    <a:p>
                      <a:pPr marL="0" marR="0" lvl="0" indent="0" algn="l" defTabSz="412750" rtl="0" eaLnBrk="1" fontAlgn="auto" latinLnBrk="0" hangingPunct="1">
                        <a:lnSpc>
                          <a:spcPct val="100000"/>
                        </a:lnSpc>
                        <a:spcBef>
                          <a:spcPts val="0"/>
                        </a:spcBef>
                        <a:spcAft>
                          <a:spcPts val="0"/>
                        </a:spcAft>
                        <a:buClrTx/>
                        <a:buSzTx/>
                        <a:buFontTx/>
                        <a:buNone/>
                        <a:tabLst/>
                        <a:defRPr/>
                      </a:pPr>
                      <a:r>
                        <a:rPr lang="en-US" sz="1000" dirty="0">
                          <a:latin typeface="IBM Plex Sans" panose="020B0503050203000203" pitchFamily="34" charset="0"/>
                        </a:rPr>
                        <a:t>Dedicated DevSecOps Platform setup </a:t>
                      </a:r>
                    </a:p>
                    <a:p>
                      <a:pPr marL="0" marR="0" lvl="0" indent="0" algn="l" defTabSz="412750" rtl="0" eaLnBrk="1" fontAlgn="auto" latinLnBrk="0" hangingPunct="1">
                        <a:lnSpc>
                          <a:spcPct val="100000"/>
                        </a:lnSpc>
                        <a:spcBef>
                          <a:spcPts val="0"/>
                        </a:spcBef>
                        <a:spcAft>
                          <a:spcPts val="0"/>
                        </a:spcAft>
                        <a:buClrTx/>
                        <a:buSzTx/>
                        <a:buFontTx/>
                        <a:buNone/>
                        <a:tabLst/>
                        <a:defRPr/>
                      </a:pPr>
                      <a:r>
                        <a:rPr lang="en-US" sz="1000" dirty="0">
                          <a:latin typeface="IBM Plex Sans" panose="020B0503050203000203" pitchFamily="34" charset="0"/>
                        </a:rPr>
                        <a:t>(Toolchain typically includes Jira, Gitlab, Jenkins, Artifactory, UCD, SonarQube, OWASP Zap, JFrog Xray</a:t>
                      </a:r>
                    </a:p>
                    <a:p>
                      <a:r>
                        <a:rPr lang="en-US" sz="1000" dirty="0">
                          <a:latin typeface="IBM Plex Sans" panose="020B0503050203000203" pitchFamily="34" charset="0"/>
                        </a:rPr>
                        <a:t>)</a:t>
                      </a:r>
                    </a:p>
                  </a:txBody>
                  <a:tcPr marL="121920" marR="121920" marT="60960" marB="6096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087EB">
                        <a:tint val="20000"/>
                      </a:srgbClr>
                    </a:solidFill>
                  </a:tcPr>
                </a:tc>
                <a:tc>
                  <a:txBody>
                    <a:bodyPr/>
                    <a:lstStyle>
                      <a:lvl1pPr marL="0" algn="l" defTabSz="914363" rtl="0" eaLnBrk="1" latinLnBrk="0" hangingPunct="1">
                        <a:defRPr sz="1800" kern="1200">
                          <a:solidFill>
                            <a:schemeClr val="dk1"/>
                          </a:solidFill>
                          <a:latin typeface="Helvetica"/>
                          <a:ea typeface="Helvetica"/>
                          <a:cs typeface="Helvetica"/>
                        </a:defRPr>
                      </a:lvl1pPr>
                      <a:lvl2pPr marL="457182" algn="l" defTabSz="914363" rtl="0" eaLnBrk="1" latinLnBrk="0" hangingPunct="1">
                        <a:defRPr sz="1800" kern="1200">
                          <a:solidFill>
                            <a:schemeClr val="dk1"/>
                          </a:solidFill>
                          <a:latin typeface="Helvetica"/>
                          <a:ea typeface="Helvetica"/>
                          <a:cs typeface="Helvetica"/>
                        </a:defRPr>
                      </a:lvl2pPr>
                      <a:lvl3pPr marL="914363" algn="l" defTabSz="914363" rtl="0" eaLnBrk="1" latinLnBrk="0" hangingPunct="1">
                        <a:defRPr sz="1800" kern="1200">
                          <a:solidFill>
                            <a:schemeClr val="dk1"/>
                          </a:solidFill>
                          <a:latin typeface="Helvetica"/>
                          <a:ea typeface="Helvetica"/>
                          <a:cs typeface="Helvetica"/>
                        </a:defRPr>
                      </a:lvl3pPr>
                      <a:lvl4pPr marL="1371545" algn="l" defTabSz="914363" rtl="0" eaLnBrk="1" latinLnBrk="0" hangingPunct="1">
                        <a:defRPr sz="1800" kern="1200">
                          <a:solidFill>
                            <a:schemeClr val="dk1"/>
                          </a:solidFill>
                          <a:latin typeface="Helvetica"/>
                          <a:ea typeface="Helvetica"/>
                          <a:cs typeface="Helvetica"/>
                        </a:defRPr>
                      </a:lvl4pPr>
                      <a:lvl5pPr marL="1828727" algn="l" defTabSz="914363" rtl="0" eaLnBrk="1" latinLnBrk="0" hangingPunct="1">
                        <a:defRPr sz="1800" kern="1200">
                          <a:solidFill>
                            <a:schemeClr val="dk1"/>
                          </a:solidFill>
                          <a:latin typeface="Helvetica"/>
                          <a:ea typeface="Helvetica"/>
                          <a:cs typeface="Helvetica"/>
                        </a:defRPr>
                      </a:lvl5pPr>
                      <a:lvl6pPr marL="2285909" algn="l" defTabSz="914363" rtl="0" eaLnBrk="1" latinLnBrk="0" hangingPunct="1">
                        <a:defRPr sz="1800" kern="1200">
                          <a:solidFill>
                            <a:schemeClr val="dk1"/>
                          </a:solidFill>
                          <a:latin typeface="Helvetica"/>
                          <a:ea typeface="Helvetica"/>
                          <a:cs typeface="Helvetica"/>
                        </a:defRPr>
                      </a:lvl6pPr>
                      <a:lvl7pPr marL="2743090" algn="l" defTabSz="914363" rtl="0" eaLnBrk="1" latinLnBrk="0" hangingPunct="1">
                        <a:defRPr sz="1800" kern="1200">
                          <a:solidFill>
                            <a:schemeClr val="dk1"/>
                          </a:solidFill>
                          <a:latin typeface="Helvetica"/>
                          <a:ea typeface="Helvetica"/>
                          <a:cs typeface="Helvetica"/>
                        </a:defRPr>
                      </a:lvl7pPr>
                      <a:lvl8pPr marL="3200272" algn="l" defTabSz="914363" rtl="0" eaLnBrk="1" latinLnBrk="0" hangingPunct="1">
                        <a:defRPr sz="1800" kern="1200">
                          <a:solidFill>
                            <a:schemeClr val="dk1"/>
                          </a:solidFill>
                          <a:latin typeface="Helvetica"/>
                          <a:ea typeface="Helvetica"/>
                          <a:cs typeface="Helvetica"/>
                        </a:defRPr>
                      </a:lvl8pPr>
                      <a:lvl9pPr marL="3657454" algn="l" defTabSz="914363" rtl="0" eaLnBrk="1" latinLnBrk="0" hangingPunct="1">
                        <a:defRPr sz="1800" kern="1200">
                          <a:solidFill>
                            <a:schemeClr val="dk1"/>
                          </a:solidFill>
                          <a:latin typeface="Helvetica"/>
                          <a:ea typeface="Helvetica"/>
                          <a:cs typeface="Helvetica"/>
                        </a:defRPr>
                      </a:lvl9pPr>
                    </a:lstStyle>
                    <a:p>
                      <a:r>
                        <a:rPr lang="en-US" sz="1000" dirty="0">
                          <a:latin typeface="IBM Plex Sans" panose="020B0503050203000203" pitchFamily="34" charset="0"/>
                        </a:rPr>
                        <a:t>OTC </a:t>
                      </a:r>
                    </a:p>
                  </a:txBody>
                  <a:tcPr marL="121920" marR="121920" marT="60960" marB="6096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087EB">
                        <a:tint val="20000"/>
                      </a:srgbClr>
                    </a:solidFill>
                  </a:tcPr>
                </a:tc>
                <a:tc>
                  <a:txBody>
                    <a:bodyPr/>
                    <a:lstStyle>
                      <a:lvl1pPr marL="0" algn="l" defTabSz="914363" rtl="0" eaLnBrk="1" latinLnBrk="0" hangingPunct="1">
                        <a:defRPr sz="1800" kern="1200">
                          <a:solidFill>
                            <a:schemeClr val="dk1"/>
                          </a:solidFill>
                          <a:latin typeface="Helvetica"/>
                          <a:ea typeface="Helvetica"/>
                          <a:cs typeface="Helvetica"/>
                        </a:defRPr>
                      </a:lvl1pPr>
                      <a:lvl2pPr marL="457182" algn="l" defTabSz="914363" rtl="0" eaLnBrk="1" latinLnBrk="0" hangingPunct="1">
                        <a:defRPr sz="1800" kern="1200">
                          <a:solidFill>
                            <a:schemeClr val="dk1"/>
                          </a:solidFill>
                          <a:latin typeface="Helvetica"/>
                          <a:ea typeface="Helvetica"/>
                          <a:cs typeface="Helvetica"/>
                        </a:defRPr>
                      </a:lvl2pPr>
                      <a:lvl3pPr marL="914363" algn="l" defTabSz="914363" rtl="0" eaLnBrk="1" latinLnBrk="0" hangingPunct="1">
                        <a:defRPr sz="1800" kern="1200">
                          <a:solidFill>
                            <a:schemeClr val="dk1"/>
                          </a:solidFill>
                          <a:latin typeface="Helvetica"/>
                          <a:ea typeface="Helvetica"/>
                          <a:cs typeface="Helvetica"/>
                        </a:defRPr>
                      </a:lvl3pPr>
                      <a:lvl4pPr marL="1371545" algn="l" defTabSz="914363" rtl="0" eaLnBrk="1" latinLnBrk="0" hangingPunct="1">
                        <a:defRPr sz="1800" kern="1200">
                          <a:solidFill>
                            <a:schemeClr val="dk1"/>
                          </a:solidFill>
                          <a:latin typeface="Helvetica"/>
                          <a:ea typeface="Helvetica"/>
                          <a:cs typeface="Helvetica"/>
                        </a:defRPr>
                      </a:lvl4pPr>
                      <a:lvl5pPr marL="1828727" algn="l" defTabSz="914363" rtl="0" eaLnBrk="1" latinLnBrk="0" hangingPunct="1">
                        <a:defRPr sz="1800" kern="1200">
                          <a:solidFill>
                            <a:schemeClr val="dk1"/>
                          </a:solidFill>
                          <a:latin typeface="Helvetica"/>
                          <a:ea typeface="Helvetica"/>
                          <a:cs typeface="Helvetica"/>
                        </a:defRPr>
                      </a:lvl5pPr>
                      <a:lvl6pPr marL="2285909" algn="l" defTabSz="914363" rtl="0" eaLnBrk="1" latinLnBrk="0" hangingPunct="1">
                        <a:defRPr sz="1800" kern="1200">
                          <a:solidFill>
                            <a:schemeClr val="dk1"/>
                          </a:solidFill>
                          <a:latin typeface="Helvetica"/>
                          <a:ea typeface="Helvetica"/>
                          <a:cs typeface="Helvetica"/>
                        </a:defRPr>
                      </a:lvl6pPr>
                      <a:lvl7pPr marL="2743090" algn="l" defTabSz="914363" rtl="0" eaLnBrk="1" latinLnBrk="0" hangingPunct="1">
                        <a:defRPr sz="1800" kern="1200">
                          <a:solidFill>
                            <a:schemeClr val="dk1"/>
                          </a:solidFill>
                          <a:latin typeface="Helvetica"/>
                          <a:ea typeface="Helvetica"/>
                          <a:cs typeface="Helvetica"/>
                        </a:defRPr>
                      </a:lvl7pPr>
                      <a:lvl8pPr marL="3200272" algn="l" defTabSz="914363" rtl="0" eaLnBrk="1" latinLnBrk="0" hangingPunct="1">
                        <a:defRPr sz="1800" kern="1200">
                          <a:solidFill>
                            <a:schemeClr val="dk1"/>
                          </a:solidFill>
                          <a:latin typeface="Helvetica"/>
                          <a:ea typeface="Helvetica"/>
                          <a:cs typeface="Helvetica"/>
                        </a:defRPr>
                      </a:lvl8pPr>
                      <a:lvl9pPr marL="3657454" algn="l" defTabSz="914363" rtl="0" eaLnBrk="1" latinLnBrk="0" hangingPunct="1">
                        <a:defRPr sz="1800" kern="1200">
                          <a:solidFill>
                            <a:schemeClr val="dk1"/>
                          </a:solidFill>
                          <a:latin typeface="Helvetica"/>
                          <a:ea typeface="Helvetica"/>
                          <a:cs typeface="Helvetica"/>
                        </a:defRPr>
                      </a:lvl9pPr>
                    </a:lstStyle>
                    <a:p>
                      <a:r>
                        <a:rPr lang="en-US" sz="1200" dirty="0">
                          <a:latin typeface="IBM Plex Sans" panose="020B0503050203000203" pitchFamily="34" charset="0"/>
                        </a:rPr>
                        <a:t>5150</a:t>
                      </a:r>
                    </a:p>
                  </a:txBody>
                  <a:tcPr marL="121920" marR="121920" marT="60960" marB="6096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087EB">
                        <a:tint val="20000"/>
                      </a:srgbClr>
                    </a:solidFill>
                  </a:tcPr>
                </a:tc>
                <a:tc>
                  <a:txBody>
                    <a:bodyPr/>
                    <a:lstStyle>
                      <a:lvl1pPr marL="0" algn="l" defTabSz="914363" rtl="0" eaLnBrk="1" latinLnBrk="0" hangingPunct="1">
                        <a:defRPr sz="1800" kern="1200">
                          <a:solidFill>
                            <a:schemeClr val="dk1"/>
                          </a:solidFill>
                          <a:latin typeface="Helvetica"/>
                          <a:ea typeface="Helvetica"/>
                          <a:cs typeface="Helvetica"/>
                        </a:defRPr>
                      </a:lvl1pPr>
                      <a:lvl2pPr marL="457182" algn="l" defTabSz="914363" rtl="0" eaLnBrk="1" latinLnBrk="0" hangingPunct="1">
                        <a:defRPr sz="1800" kern="1200">
                          <a:solidFill>
                            <a:schemeClr val="dk1"/>
                          </a:solidFill>
                          <a:latin typeface="Helvetica"/>
                          <a:ea typeface="Helvetica"/>
                          <a:cs typeface="Helvetica"/>
                        </a:defRPr>
                      </a:lvl2pPr>
                      <a:lvl3pPr marL="914363" algn="l" defTabSz="914363" rtl="0" eaLnBrk="1" latinLnBrk="0" hangingPunct="1">
                        <a:defRPr sz="1800" kern="1200">
                          <a:solidFill>
                            <a:schemeClr val="dk1"/>
                          </a:solidFill>
                          <a:latin typeface="Helvetica"/>
                          <a:ea typeface="Helvetica"/>
                          <a:cs typeface="Helvetica"/>
                        </a:defRPr>
                      </a:lvl3pPr>
                      <a:lvl4pPr marL="1371545" algn="l" defTabSz="914363" rtl="0" eaLnBrk="1" latinLnBrk="0" hangingPunct="1">
                        <a:defRPr sz="1800" kern="1200">
                          <a:solidFill>
                            <a:schemeClr val="dk1"/>
                          </a:solidFill>
                          <a:latin typeface="Helvetica"/>
                          <a:ea typeface="Helvetica"/>
                          <a:cs typeface="Helvetica"/>
                        </a:defRPr>
                      </a:lvl4pPr>
                      <a:lvl5pPr marL="1828727" algn="l" defTabSz="914363" rtl="0" eaLnBrk="1" latinLnBrk="0" hangingPunct="1">
                        <a:defRPr sz="1800" kern="1200">
                          <a:solidFill>
                            <a:schemeClr val="dk1"/>
                          </a:solidFill>
                          <a:latin typeface="Helvetica"/>
                          <a:ea typeface="Helvetica"/>
                          <a:cs typeface="Helvetica"/>
                        </a:defRPr>
                      </a:lvl5pPr>
                      <a:lvl6pPr marL="2285909" algn="l" defTabSz="914363" rtl="0" eaLnBrk="1" latinLnBrk="0" hangingPunct="1">
                        <a:defRPr sz="1800" kern="1200">
                          <a:solidFill>
                            <a:schemeClr val="dk1"/>
                          </a:solidFill>
                          <a:latin typeface="Helvetica"/>
                          <a:ea typeface="Helvetica"/>
                          <a:cs typeface="Helvetica"/>
                        </a:defRPr>
                      </a:lvl6pPr>
                      <a:lvl7pPr marL="2743090" algn="l" defTabSz="914363" rtl="0" eaLnBrk="1" latinLnBrk="0" hangingPunct="1">
                        <a:defRPr sz="1800" kern="1200">
                          <a:solidFill>
                            <a:schemeClr val="dk1"/>
                          </a:solidFill>
                          <a:latin typeface="Helvetica"/>
                          <a:ea typeface="Helvetica"/>
                          <a:cs typeface="Helvetica"/>
                        </a:defRPr>
                      </a:lvl7pPr>
                      <a:lvl8pPr marL="3200272" algn="l" defTabSz="914363" rtl="0" eaLnBrk="1" latinLnBrk="0" hangingPunct="1">
                        <a:defRPr sz="1800" kern="1200">
                          <a:solidFill>
                            <a:schemeClr val="dk1"/>
                          </a:solidFill>
                          <a:latin typeface="Helvetica"/>
                          <a:ea typeface="Helvetica"/>
                          <a:cs typeface="Helvetica"/>
                        </a:defRPr>
                      </a:lvl8pPr>
                      <a:lvl9pPr marL="3657454" algn="l" defTabSz="914363" rtl="0" eaLnBrk="1" latinLnBrk="0" hangingPunct="1">
                        <a:defRPr sz="1800" kern="1200">
                          <a:solidFill>
                            <a:schemeClr val="dk1"/>
                          </a:solidFill>
                          <a:latin typeface="Helvetica"/>
                          <a:ea typeface="Helvetica"/>
                          <a:cs typeface="Helvetica"/>
                        </a:defRPr>
                      </a:lvl9pPr>
                    </a:lstStyle>
                    <a:p>
                      <a:r>
                        <a:rPr lang="en-US" dirty="0"/>
                        <a:t>10300</a:t>
                      </a:r>
                    </a:p>
                  </a:txBody>
                  <a:tcPr marL="121920" marR="121920" marT="60960" marB="6096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087EB">
                        <a:tint val="20000"/>
                      </a:srgbClr>
                    </a:solidFill>
                  </a:tcPr>
                </a:tc>
                <a:tc>
                  <a:txBody>
                    <a:bodyPr/>
                    <a:lstStyle>
                      <a:lvl1pPr marL="0" algn="l" defTabSz="914363" rtl="0" eaLnBrk="1" latinLnBrk="0" hangingPunct="1">
                        <a:defRPr sz="1800" kern="1200">
                          <a:solidFill>
                            <a:schemeClr val="dk1"/>
                          </a:solidFill>
                          <a:latin typeface="Helvetica"/>
                          <a:ea typeface="Helvetica"/>
                          <a:cs typeface="Helvetica"/>
                        </a:defRPr>
                      </a:lvl1pPr>
                      <a:lvl2pPr marL="457182" algn="l" defTabSz="914363" rtl="0" eaLnBrk="1" latinLnBrk="0" hangingPunct="1">
                        <a:defRPr sz="1800" kern="1200">
                          <a:solidFill>
                            <a:schemeClr val="dk1"/>
                          </a:solidFill>
                          <a:latin typeface="Helvetica"/>
                          <a:ea typeface="Helvetica"/>
                          <a:cs typeface="Helvetica"/>
                        </a:defRPr>
                      </a:lvl2pPr>
                      <a:lvl3pPr marL="914363" algn="l" defTabSz="914363" rtl="0" eaLnBrk="1" latinLnBrk="0" hangingPunct="1">
                        <a:defRPr sz="1800" kern="1200">
                          <a:solidFill>
                            <a:schemeClr val="dk1"/>
                          </a:solidFill>
                          <a:latin typeface="Helvetica"/>
                          <a:ea typeface="Helvetica"/>
                          <a:cs typeface="Helvetica"/>
                        </a:defRPr>
                      </a:lvl3pPr>
                      <a:lvl4pPr marL="1371545" algn="l" defTabSz="914363" rtl="0" eaLnBrk="1" latinLnBrk="0" hangingPunct="1">
                        <a:defRPr sz="1800" kern="1200">
                          <a:solidFill>
                            <a:schemeClr val="dk1"/>
                          </a:solidFill>
                          <a:latin typeface="Helvetica"/>
                          <a:ea typeface="Helvetica"/>
                          <a:cs typeface="Helvetica"/>
                        </a:defRPr>
                      </a:lvl4pPr>
                      <a:lvl5pPr marL="1828727" algn="l" defTabSz="914363" rtl="0" eaLnBrk="1" latinLnBrk="0" hangingPunct="1">
                        <a:defRPr sz="1800" kern="1200">
                          <a:solidFill>
                            <a:schemeClr val="dk1"/>
                          </a:solidFill>
                          <a:latin typeface="Helvetica"/>
                          <a:ea typeface="Helvetica"/>
                          <a:cs typeface="Helvetica"/>
                        </a:defRPr>
                      </a:lvl5pPr>
                      <a:lvl6pPr marL="2285909" algn="l" defTabSz="914363" rtl="0" eaLnBrk="1" latinLnBrk="0" hangingPunct="1">
                        <a:defRPr sz="1800" kern="1200">
                          <a:solidFill>
                            <a:schemeClr val="dk1"/>
                          </a:solidFill>
                          <a:latin typeface="Helvetica"/>
                          <a:ea typeface="Helvetica"/>
                          <a:cs typeface="Helvetica"/>
                        </a:defRPr>
                      </a:lvl6pPr>
                      <a:lvl7pPr marL="2743090" algn="l" defTabSz="914363" rtl="0" eaLnBrk="1" latinLnBrk="0" hangingPunct="1">
                        <a:defRPr sz="1800" kern="1200">
                          <a:solidFill>
                            <a:schemeClr val="dk1"/>
                          </a:solidFill>
                          <a:latin typeface="Helvetica"/>
                          <a:ea typeface="Helvetica"/>
                          <a:cs typeface="Helvetica"/>
                        </a:defRPr>
                      </a:lvl7pPr>
                      <a:lvl8pPr marL="3200272" algn="l" defTabSz="914363" rtl="0" eaLnBrk="1" latinLnBrk="0" hangingPunct="1">
                        <a:defRPr sz="1800" kern="1200">
                          <a:solidFill>
                            <a:schemeClr val="dk1"/>
                          </a:solidFill>
                          <a:latin typeface="Helvetica"/>
                          <a:ea typeface="Helvetica"/>
                          <a:cs typeface="Helvetica"/>
                        </a:defRPr>
                      </a:lvl8pPr>
                      <a:lvl9pPr marL="3657454" algn="l" defTabSz="914363" rtl="0" eaLnBrk="1" latinLnBrk="0" hangingPunct="1">
                        <a:defRPr sz="1800" kern="1200">
                          <a:solidFill>
                            <a:schemeClr val="dk1"/>
                          </a:solidFill>
                          <a:latin typeface="Helvetica"/>
                          <a:ea typeface="Helvetica"/>
                          <a:cs typeface="Helvetica"/>
                        </a:defRPr>
                      </a:lvl9pPr>
                    </a:lstStyle>
                    <a:p>
                      <a:r>
                        <a:rPr lang="en-US" dirty="0"/>
                        <a:t>15450</a:t>
                      </a:r>
                    </a:p>
                  </a:txBody>
                  <a:tcPr marL="121920" marR="121920" marT="60960" marB="6096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087EB">
                        <a:tint val="20000"/>
                      </a:srgbClr>
                    </a:solidFill>
                  </a:tcPr>
                </a:tc>
                <a:extLst>
                  <a:ext uri="{0D108BD9-81ED-4DB2-BD59-A6C34878D82A}">
                    <a16:rowId xmlns:a16="http://schemas.microsoft.com/office/drawing/2014/main" val="880812909"/>
                  </a:ext>
                </a:extLst>
              </a:tr>
              <a:tr h="859254">
                <a:tc rowSpan="3">
                  <a:txBody>
                    <a:bodyPr/>
                    <a:lstStyle>
                      <a:lvl1pPr marL="0" algn="l" defTabSz="914363" rtl="0" eaLnBrk="1" latinLnBrk="0" hangingPunct="1">
                        <a:defRPr sz="1800" kern="1200">
                          <a:solidFill>
                            <a:schemeClr val="dk1"/>
                          </a:solidFill>
                          <a:latin typeface="Helvetica"/>
                          <a:ea typeface="Helvetica"/>
                          <a:cs typeface="Helvetica"/>
                        </a:defRPr>
                      </a:lvl1pPr>
                      <a:lvl2pPr marL="457182" algn="l" defTabSz="914363" rtl="0" eaLnBrk="1" latinLnBrk="0" hangingPunct="1">
                        <a:defRPr sz="1800" kern="1200">
                          <a:solidFill>
                            <a:schemeClr val="dk1"/>
                          </a:solidFill>
                          <a:latin typeface="Helvetica"/>
                          <a:ea typeface="Helvetica"/>
                          <a:cs typeface="Helvetica"/>
                        </a:defRPr>
                      </a:lvl2pPr>
                      <a:lvl3pPr marL="914363" algn="l" defTabSz="914363" rtl="0" eaLnBrk="1" latinLnBrk="0" hangingPunct="1">
                        <a:defRPr sz="1800" kern="1200">
                          <a:solidFill>
                            <a:schemeClr val="dk1"/>
                          </a:solidFill>
                          <a:latin typeface="Helvetica"/>
                          <a:ea typeface="Helvetica"/>
                          <a:cs typeface="Helvetica"/>
                        </a:defRPr>
                      </a:lvl3pPr>
                      <a:lvl4pPr marL="1371545" algn="l" defTabSz="914363" rtl="0" eaLnBrk="1" latinLnBrk="0" hangingPunct="1">
                        <a:defRPr sz="1800" kern="1200">
                          <a:solidFill>
                            <a:schemeClr val="dk1"/>
                          </a:solidFill>
                          <a:latin typeface="Helvetica"/>
                          <a:ea typeface="Helvetica"/>
                          <a:cs typeface="Helvetica"/>
                        </a:defRPr>
                      </a:lvl4pPr>
                      <a:lvl5pPr marL="1828727" algn="l" defTabSz="914363" rtl="0" eaLnBrk="1" latinLnBrk="0" hangingPunct="1">
                        <a:defRPr sz="1800" kern="1200">
                          <a:solidFill>
                            <a:schemeClr val="dk1"/>
                          </a:solidFill>
                          <a:latin typeface="Helvetica"/>
                          <a:ea typeface="Helvetica"/>
                          <a:cs typeface="Helvetica"/>
                        </a:defRPr>
                      </a:lvl5pPr>
                      <a:lvl6pPr marL="2285909" algn="l" defTabSz="914363" rtl="0" eaLnBrk="1" latinLnBrk="0" hangingPunct="1">
                        <a:defRPr sz="1800" kern="1200">
                          <a:solidFill>
                            <a:schemeClr val="dk1"/>
                          </a:solidFill>
                          <a:latin typeface="Helvetica"/>
                          <a:ea typeface="Helvetica"/>
                          <a:cs typeface="Helvetica"/>
                        </a:defRPr>
                      </a:lvl6pPr>
                      <a:lvl7pPr marL="2743090" algn="l" defTabSz="914363" rtl="0" eaLnBrk="1" latinLnBrk="0" hangingPunct="1">
                        <a:defRPr sz="1800" kern="1200">
                          <a:solidFill>
                            <a:schemeClr val="dk1"/>
                          </a:solidFill>
                          <a:latin typeface="Helvetica"/>
                          <a:ea typeface="Helvetica"/>
                          <a:cs typeface="Helvetica"/>
                        </a:defRPr>
                      </a:lvl7pPr>
                      <a:lvl8pPr marL="3200272" algn="l" defTabSz="914363" rtl="0" eaLnBrk="1" latinLnBrk="0" hangingPunct="1">
                        <a:defRPr sz="1800" kern="1200">
                          <a:solidFill>
                            <a:schemeClr val="dk1"/>
                          </a:solidFill>
                          <a:latin typeface="Helvetica"/>
                          <a:ea typeface="Helvetica"/>
                          <a:cs typeface="Helvetica"/>
                        </a:defRPr>
                      </a:lvl8pPr>
                      <a:lvl9pPr marL="3657454" algn="l" defTabSz="914363" rtl="0" eaLnBrk="1" latinLnBrk="0" hangingPunct="1">
                        <a:defRPr sz="1800" kern="1200">
                          <a:solidFill>
                            <a:schemeClr val="dk1"/>
                          </a:solidFill>
                          <a:latin typeface="Helvetica"/>
                          <a:ea typeface="Helvetica"/>
                          <a:cs typeface="Helvetica"/>
                        </a:defRPr>
                      </a:lvl9pPr>
                    </a:lstStyle>
                    <a:p>
                      <a:r>
                        <a:rPr lang="en-US" sz="1000" dirty="0">
                          <a:latin typeface="IBM Plex Sans" panose="020B0503050203000203" pitchFamily="34" charset="0"/>
                        </a:rPr>
                        <a:t>DevSecOps SME Support</a:t>
                      </a:r>
                    </a:p>
                    <a:p>
                      <a:pPr marL="285750" indent="-285750">
                        <a:buFont typeface="Arial" panose="020B0604020202020204" pitchFamily="34" charset="0"/>
                        <a:buChar char="•"/>
                      </a:pPr>
                      <a:r>
                        <a:rPr lang="en-US" sz="1000" dirty="0">
                          <a:latin typeface="IBM Plex Sans" panose="020B0503050203000203" pitchFamily="34" charset="0"/>
                        </a:rPr>
                        <a:t>Scope includes Onboarding applications on CI/CD Pipeline and ongoing support to application teams.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latin typeface="IBM Plex Sans" panose="020B0503050203000203" pitchFamily="34" charset="0"/>
                        </a:rPr>
                        <a:t>Cost covers 10 Deployment Units.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latin typeface="IBM Plex Sans" panose="020B0503050203000203" pitchFamily="34" charset="0"/>
                        </a:rPr>
                        <a:t>Delivery of services using shared resources, no restrictions on delivery location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latin typeface="IBM Plex Sans" panose="020B0503050203000203" pitchFamily="34" charset="0"/>
                        </a:rPr>
                        <a:t>Toolchain that typically include tools like Jira, Gitlab, Jenkins, Artifactory, UCD, OWASP Zap, JFrog Xray</a:t>
                      </a:r>
                    </a:p>
                  </a:txBody>
                  <a:tcPr marL="121920" marR="121920" marT="60960" marB="6096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087EB">
                        <a:tint val="40000"/>
                      </a:srgbClr>
                    </a:solidFill>
                  </a:tcPr>
                </a:tc>
                <a:tc>
                  <a:txBody>
                    <a:bodyPr/>
                    <a:lstStyle>
                      <a:lvl1pPr marL="0" algn="l" defTabSz="914363" rtl="0" eaLnBrk="1" latinLnBrk="0" hangingPunct="1">
                        <a:defRPr sz="1800" kern="1200">
                          <a:solidFill>
                            <a:schemeClr val="dk1"/>
                          </a:solidFill>
                          <a:latin typeface="Helvetica"/>
                          <a:ea typeface="Helvetica"/>
                          <a:cs typeface="Helvetica"/>
                        </a:defRPr>
                      </a:lvl1pPr>
                      <a:lvl2pPr marL="457182" algn="l" defTabSz="914363" rtl="0" eaLnBrk="1" latinLnBrk="0" hangingPunct="1">
                        <a:defRPr sz="1800" kern="1200">
                          <a:solidFill>
                            <a:schemeClr val="dk1"/>
                          </a:solidFill>
                          <a:latin typeface="Helvetica"/>
                          <a:ea typeface="Helvetica"/>
                          <a:cs typeface="Helvetica"/>
                        </a:defRPr>
                      </a:lvl2pPr>
                      <a:lvl3pPr marL="914363" algn="l" defTabSz="914363" rtl="0" eaLnBrk="1" latinLnBrk="0" hangingPunct="1">
                        <a:defRPr sz="1800" kern="1200">
                          <a:solidFill>
                            <a:schemeClr val="dk1"/>
                          </a:solidFill>
                          <a:latin typeface="Helvetica"/>
                          <a:ea typeface="Helvetica"/>
                          <a:cs typeface="Helvetica"/>
                        </a:defRPr>
                      </a:lvl3pPr>
                      <a:lvl4pPr marL="1371545" algn="l" defTabSz="914363" rtl="0" eaLnBrk="1" latinLnBrk="0" hangingPunct="1">
                        <a:defRPr sz="1800" kern="1200">
                          <a:solidFill>
                            <a:schemeClr val="dk1"/>
                          </a:solidFill>
                          <a:latin typeface="Helvetica"/>
                          <a:ea typeface="Helvetica"/>
                          <a:cs typeface="Helvetica"/>
                        </a:defRPr>
                      </a:lvl4pPr>
                      <a:lvl5pPr marL="1828727" algn="l" defTabSz="914363" rtl="0" eaLnBrk="1" latinLnBrk="0" hangingPunct="1">
                        <a:defRPr sz="1800" kern="1200">
                          <a:solidFill>
                            <a:schemeClr val="dk1"/>
                          </a:solidFill>
                          <a:latin typeface="Helvetica"/>
                          <a:ea typeface="Helvetica"/>
                          <a:cs typeface="Helvetica"/>
                        </a:defRPr>
                      </a:lvl5pPr>
                      <a:lvl6pPr marL="2285909" algn="l" defTabSz="914363" rtl="0" eaLnBrk="1" latinLnBrk="0" hangingPunct="1">
                        <a:defRPr sz="1800" kern="1200">
                          <a:solidFill>
                            <a:schemeClr val="dk1"/>
                          </a:solidFill>
                          <a:latin typeface="Helvetica"/>
                          <a:ea typeface="Helvetica"/>
                          <a:cs typeface="Helvetica"/>
                        </a:defRPr>
                      </a:lvl6pPr>
                      <a:lvl7pPr marL="2743090" algn="l" defTabSz="914363" rtl="0" eaLnBrk="1" latinLnBrk="0" hangingPunct="1">
                        <a:defRPr sz="1800" kern="1200">
                          <a:solidFill>
                            <a:schemeClr val="dk1"/>
                          </a:solidFill>
                          <a:latin typeface="Helvetica"/>
                          <a:ea typeface="Helvetica"/>
                          <a:cs typeface="Helvetica"/>
                        </a:defRPr>
                      </a:lvl7pPr>
                      <a:lvl8pPr marL="3200272" algn="l" defTabSz="914363" rtl="0" eaLnBrk="1" latinLnBrk="0" hangingPunct="1">
                        <a:defRPr sz="1800" kern="1200">
                          <a:solidFill>
                            <a:schemeClr val="dk1"/>
                          </a:solidFill>
                          <a:latin typeface="Helvetica"/>
                          <a:ea typeface="Helvetica"/>
                          <a:cs typeface="Helvetica"/>
                        </a:defRPr>
                      </a:lvl8pPr>
                      <a:lvl9pPr marL="3657454" algn="l" defTabSz="914363" rtl="0" eaLnBrk="1" latinLnBrk="0" hangingPunct="1">
                        <a:defRPr sz="1800" kern="1200">
                          <a:solidFill>
                            <a:schemeClr val="dk1"/>
                          </a:solidFill>
                          <a:latin typeface="Helvetica"/>
                          <a:ea typeface="Helvetica"/>
                          <a:cs typeface="Helvetica"/>
                        </a:defRPr>
                      </a:lvl9pPr>
                    </a:lstStyle>
                    <a:p>
                      <a:r>
                        <a:rPr lang="en-US" sz="1000" b="0" dirty="0">
                          <a:latin typeface="IBM Plex Sans" panose="020B0503050203000203" pitchFamily="34" charset="0"/>
                        </a:rPr>
                        <a:t>OTC  for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latin typeface="IBM Plex Sans" panose="020B0503050203000203" pitchFamily="34" charset="0"/>
                        </a:rPr>
                        <a:t>AppOps Defined/ Custom Toolchain</a:t>
                      </a:r>
                    </a:p>
                  </a:txBody>
                  <a:tcPr marL="121920" marR="121920" marT="60960" marB="6096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087EB">
                        <a:tint val="40000"/>
                      </a:srgbClr>
                    </a:solidFill>
                  </a:tcPr>
                </a:tc>
                <a:tc>
                  <a:txBody>
                    <a:bodyPr/>
                    <a:lstStyle>
                      <a:lvl1pPr marL="0" algn="l" defTabSz="914363" rtl="0" eaLnBrk="1" latinLnBrk="0" hangingPunct="1">
                        <a:defRPr sz="1800" kern="1200">
                          <a:solidFill>
                            <a:schemeClr val="dk1"/>
                          </a:solidFill>
                          <a:latin typeface="Helvetica"/>
                          <a:ea typeface="Helvetica"/>
                          <a:cs typeface="Helvetica"/>
                        </a:defRPr>
                      </a:lvl1pPr>
                      <a:lvl2pPr marL="457182" algn="l" defTabSz="914363" rtl="0" eaLnBrk="1" latinLnBrk="0" hangingPunct="1">
                        <a:defRPr sz="1800" kern="1200">
                          <a:solidFill>
                            <a:schemeClr val="dk1"/>
                          </a:solidFill>
                          <a:latin typeface="Helvetica"/>
                          <a:ea typeface="Helvetica"/>
                          <a:cs typeface="Helvetica"/>
                        </a:defRPr>
                      </a:lvl2pPr>
                      <a:lvl3pPr marL="914363" algn="l" defTabSz="914363" rtl="0" eaLnBrk="1" latinLnBrk="0" hangingPunct="1">
                        <a:defRPr sz="1800" kern="1200">
                          <a:solidFill>
                            <a:schemeClr val="dk1"/>
                          </a:solidFill>
                          <a:latin typeface="Helvetica"/>
                          <a:ea typeface="Helvetica"/>
                          <a:cs typeface="Helvetica"/>
                        </a:defRPr>
                      </a:lvl3pPr>
                      <a:lvl4pPr marL="1371545" algn="l" defTabSz="914363" rtl="0" eaLnBrk="1" latinLnBrk="0" hangingPunct="1">
                        <a:defRPr sz="1800" kern="1200">
                          <a:solidFill>
                            <a:schemeClr val="dk1"/>
                          </a:solidFill>
                          <a:latin typeface="Helvetica"/>
                          <a:ea typeface="Helvetica"/>
                          <a:cs typeface="Helvetica"/>
                        </a:defRPr>
                      </a:lvl4pPr>
                      <a:lvl5pPr marL="1828727" algn="l" defTabSz="914363" rtl="0" eaLnBrk="1" latinLnBrk="0" hangingPunct="1">
                        <a:defRPr sz="1800" kern="1200">
                          <a:solidFill>
                            <a:schemeClr val="dk1"/>
                          </a:solidFill>
                          <a:latin typeface="Helvetica"/>
                          <a:ea typeface="Helvetica"/>
                          <a:cs typeface="Helvetica"/>
                        </a:defRPr>
                      </a:lvl5pPr>
                      <a:lvl6pPr marL="2285909" algn="l" defTabSz="914363" rtl="0" eaLnBrk="1" latinLnBrk="0" hangingPunct="1">
                        <a:defRPr sz="1800" kern="1200">
                          <a:solidFill>
                            <a:schemeClr val="dk1"/>
                          </a:solidFill>
                          <a:latin typeface="Helvetica"/>
                          <a:ea typeface="Helvetica"/>
                          <a:cs typeface="Helvetica"/>
                        </a:defRPr>
                      </a:lvl6pPr>
                      <a:lvl7pPr marL="2743090" algn="l" defTabSz="914363" rtl="0" eaLnBrk="1" latinLnBrk="0" hangingPunct="1">
                        <a:defRPr sz="1800" kern="1200">
                          <a:solidFill>
                            <a:schemeClr val="dk1"/>
                          </a:solidFill>
                          <a:latin typeface="Helvetica"/>
                          <a:ea typeface="Helvetica"/>
                          <a:cs typeface="Helvetica"/>
                        </a:defRPr>
                      </a:lvl7pPr>
                      <a:lvl8pPr marL="3200272" algn="l" defTabSz="914363" rtl="0" eaLnBrk="1" latinLnBrk="0" hangingPunct="1">
                        <a:defRPr sz="1800" kern="1200">
                          <a:solidFill>
                            <a:schemeClr val="dk1"/>
                          </a:solidFill>
                          <a:latin typeface="Helvetica"/>
                          <a:ea typeface="Helvetica"/>
                          <a:cs typeface="Helvetica"/>
                        </a:defRPr>
                      </a:lvl8pPr>
                      <a:lvl9pPr marL="3657454" algn="l" defTabSz="914363" rtl="0" eaLnBrk="1" latinLnBrk="0" hangingPunct="1">
                        <a:defRPr sz="1800" kern="1200">
                          <a:solidFill>
                            <a:schemeClr val="dk1"/>
                          </a:solidFill>
                          <a:latin typeface="Helvetica"/>
                          <a:ea typeface="Helvetica"/>
                          <a:cs typeface="Helvetica"/>
                        </a:defRPr>
                      </a:lvl9pPr>
                    </a:lstStyle>
                    <a:p>
                      <a:r>
                        <a:rPr lang="en-US" sz="1000" dirty="0">
                          <a:latin typeface="IBM Plex Sans" panose="020B0503050203000203" pitchFamily="34" charset="0"/>
                        </a:rPr>
                        <a:t>6,932</a:t>
                      </a:r>
                    </a:p>
                  </a:txBody>
                  <a:tcPr marL="121920" marR="121920" marT="60960" marB="6096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087EB">
                        <a:tint val="40000"/>
                      </a:srgbClr>
                    </a:solidFill>
                  </a:tcPr>
                </a:tc>
                <a:tc>
                  <a:txBody>
                    <a:bodyPr/>
                    <a:lstStyle>
                      <a:lvl1pPr marL="0" algn="l" defTabSz="914363" rtl="0" eaLnBrk="1" latinLnBrk="0" hangingPunct="1">
                        <a:defRPr sz="1800" kern="1200">
                          <a:solidFill>
                            <a:schemeClr val="dk1"/>
                          </a:solidFill>
                          <a:latin typeface="Helvetica"/>
                          <a:ea typeface="Helvetica"/>
                          <a:cs typeface="Helvetica"/>
                        </a:defRPr>
                      </a:lvl1pPr>
                      <a:lvl2pPr marL="457182" algn="l" defTabSz="914363" rtl="0" eaLnBrk="1" latinLnBrk="0" hangingPunct="1">
                        <a:defRPr sz="1800" kern="1200">
                          <a:solidFill>
                            <a:schemeClr val="dk1"/>
                          </a:solidFill>
                          <a:latin typeface="Helvetica"/>
                          <a:ea typeface="Helvetica"/>
                          <a:cs typeface="Helvetica"/>
                        </a:defRPr>
                      </a:lvl2pPr>
                      <a:lvl3pPr marL="914363" algn="l" defTabSz="914363" rtl="0" eaLnBrk="1" latinLnBrk="0" hangingPunct="1">
                        <a:defRPr sz="1800" kern="1200">
                          <a:solidFill>
                            <a:schemeClr val="dk1"/>
                          </a:solidFill>
                          <a:latin typeface="Helvetica"/>
                          <a:ea typeface="Helvetica"/>
                          <a:cs typeface="Helvetica"/>
                        </a:defRPr>
                      </a:lvl3pPr>
                      <a:lvl4pPr marL="1371545" algn="l" defTabSz="914363" rtl="0" eaLnBrk="1" latinLnBrk="0" hangingPunct="1">
                        <a:defRPr sz="1800" kern="1200">
                          <a:solidFill>
                            <a:schemeClr val="dk1"/>
                          </a:solidFill>
                          <a:latin typeface="Helvetica"/>
                          <a:ea typeface="Helvetica"/>
                          <a:cs typeface="Helvetica"/>
                        </a:defRPr>
                      </a:lvl4pPr>
                      <a:lvl5pPr marL="1828727" algn="l" defTabSz="914363" rtl="0" eaLnBrk="1" latinLnBrk="0" hangingPunct="1">
                        <a:defRPr sz="1800" kern="1200">
                          <a:solidFill>
                            <a:schemeClr val="dk1"/>
                          </a:solidFill>
                          <a:latin typeface="Helvetica"/>
                          <a:ea typeface="Helvetica"/>
                          <a:cs typeface="Helvetica"/>
                        </a:defRPr>
                      </a:lvl5pPr>
                      <a:lvl6pPr marL="2285909" algn="l" defTabSz="914363" rtl="0" eaLnBrk="1" latinLnBrk="0" hangingPunct="1">
                        <a:defRPr sz="1800" kern="1200">
                          <a:solidFill>
                            <a:schemeClr val="dk1"/>
                          </a:solidFill>
                          <a:latin typeface="Helvetica"/>
                          <a:ea typeface="Helvetica"/>
                          <a:cs typeface="Helvetica"/>
                        </a:defRPr>
                      </a:lvl6pPr>
                      <a:lvl7pPr marL="2743090" algn="l" defTabSz="914363" rtl="0" eaLnBrk="1" latinLnBrk="0" hangingPunct="1">
                        <a:defRPr sz="1800" kern="1200">
                          <a:solidFill>
                            <a:schemeClr val="dk1"/>
                          </a:solidFill>
                          <a:latin typeface="Helvetica"/>
                          <a:ea typeface="Helvetica"/>
                          <a:cs typeface="Helvetica"/>
                        </a:defRPr>
                      </a:lvl7pPr>
                      <a:lvl8pPr marL="3200272" algn="l" defTabSz="914363" rtl="0" eaLnBrk="1" latinLnBrk="0" hangingPunct="1">
                        <a:defRPr sz="1800" kern="1200">
                          <a:solidFill>
                            <a:schemeClr val="dk1"/>
                          </a:solidFill>
                          <a:latin typeface="Helvetica"/>
                          <a:ea typeface="Helvetica"/>
                          <a:cs typeface="Helvetica"/>
                        </a:defRPr>
                      </a:lvl8pPr>
                      <a:lvl9pPr marL="3657454" algn="l" defTabSz="914363" rtl="0" eaLnBrk="1" latinLnBrk="0" hangingPunct="1">
                        <a:defRPr sz="1800" kern="1200">
                          <a:solidFill>
                            <a:schemeClr val="dk1"/>
                          </a:solidFill>
                          <a:latin typeface="Helvetica"/>
                          <a:ea typeface="Helvetica"/>
                          <a:cs typeface="Helvetica"/>
                        </a:defRPr>
                      </a:lvl9pPr>
                    </a:lstStyle>
                    <a:p>
                      <a:r>
                        <a:rPr lang="en-US" sz="1000" dirty="0">
                          <a:latin typeface="IBM Plex Sans" panose="020B0503050203000203" pitchFamily="34" charset="0"/>
                        </a:rPr>
                        <a:t>10,816</a:t>
                      </a:r>
                    </a:p>
                  </a:txBody>
                  <a:tcPr marL="121920" marR="121920" marT="60960" marB="6096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087EB">
                        <a:tint val="40000"/>
                      </a:srgbClr>
                    </a:solidFill>
                  </a:tcPr>
                </a:tc>
                <a:tc>
                  <a:txBody>
                    <a:bodyPr/>
                    <a:lstStyle>
                      <a:lvl1pPr marL="0" algn="l" defTabSz="914363" rtl="0" eaLnBrk="1" latinLnBrk="0" hangingPunct="1">
                        <a:defRPr sz="1800" kern="1200">
                          <a:solidFill>
                            <a:schemeClr val="dk1"/>
                          </a:solidFill>
                          <a:latin typeface="Helvetica"/>
                          <a:ea typeface="Helvetica"/>
                          <a:cs typeface="Helvetica"/>
                        </a:defRPr>
                      </a:lvl1pPr>
                      <a:lvl2pPr marL="457182" algn="l" defTabSz="914363" rtl="0" eaLnBrk="1" latinLnBrk="0" hangingPunct="1">
                        <a:defRPr sz="1800" kern="1200">
                          <a:solidFill>
                            <a:schemeClr val="dk1"/>
                          </a:solidFill>
                          <a:latin typeface="Helvetica"/>
                          <a:ea typeface="Helvetica"/>
                          <a:cs typeface="Helvetica"/>
                        </a:defRPr>
                      </a:lvl2pPr>
                      <a:lvl3pPr marL="914363" algn="l" defTabSz="914363" rtl="0" eaLnBrk="1" latinLnBrk="0" hangingPunct="1">
                        <a:defRPr sz="1800" kern="1200">
                          <a:solidFill>
                            <a:schemeClr val="dk1"/>
                          </a:solidFill>
                          <a:latin typeface="Helvetica"/>
                          <a:ea typeface="Helvetica"/>
                          <a:cs typeface="Helvetica"/>
                        </a:defRPr>
                      </a:lvl3pPr>
                      <a:lvl4pPr marL="1371545" algn="l" defTabSz="914363" rtl="0" eaLnBrk="1" latinLnBrk="0" hangingPunct="1">
                        <a:defRPr sz="1800" kern="1200">
                          <a:solidFill>
                            <a:schemeClr val="dk1"/>
                          </a:solidFill>
                          <a:latin typeface="Helvetica"/>
                          <a:ea typeface="Helvetica"/>
                          <a:cs typeface="Helvetica"/>
                        </a:defRPr>
                      </a:lvl4pPr>
                      <a:lvl5pPr marL="1828727" algn="l" defTabSz="914363" rtl="0" eaLnBrk="1" latinLnBrk="0" hangingPunct="1">
                        <a:defRPr sz="1800" kern="1200">
                          <a:solidFill>
                            <a:schemeClr val="dk1"/>
                          </a:solidFill>
                          <a:latin typeface="Helvetica"/>
                          <a:ea typeface="Helvetica"/>
                          <a:cs typeface="Helvetica"/>
                        </a:defRPr>
                      </a:lvl5pPr>
                      <a:lvl6pPr marL="2285909" algn="l" defTabSz="914363" rtl="0" eaLnBrk="1" latinLnBrk="0" hangingPunct="1">
                        <a:defRPr sz="1800" kern="1200">
                          <a:solidFill>
                            <a:schemeClr val="dk1"/>
                          </a:solidFill>
                          <a:latin typeface="Helvetica"/>
                          <a:ea typeface="Helvetica"/>
                          <a:cs typeface="Helvetica"/>
                        </a:defRPr>
                      </a:lvl6pPr>
                      <a:lvl7pPr marL="2743090" algn="l" defTabSz="914363" rtl="0" eaLnBrk="1" latinLnBrk="0" hangingPunct="1">
                        <a:defRPr sz="1800" kern="1200">
                          <a:solidFill>
                            <a:schemeClr val="dk1"/>
                          </a:solidFill>
                          <a:latin typeface="Helvetica"/>
                          <a:ea typeface="Helvetica"/>
                          <a:cs typeface="Helvetica"/>
                        </a:defRPr>
                      </a:lvl7pPr>
                      <a:lvl8pPr marL="3200272" algn="l" defTabSz="914363" rtl="0" eaLnBrk="1" latinLnBrk="0" hangingPunct="1">
                        <a:defRPr sz="1800" kern="1200">
                          <a:solidFill>
                            <a:schemeClr val="dk1"/>
                          </a:solidFill>
                          <a:latin typeface="Helvetica"/>
                          <a:ea typeface="Helvetica"/>
                          <a:cs typeface="Helvetica"/>
                        </a:defRPr>
                      </a:lvl8pPr>
                      <a:lvl9pPr marL="3657454" algn="l" defTabSz="914363" rtl="0" eaLnBrk="1" latinLnBrk="0" hangingPunct="1">
                        <a:defRPr sz="1800" kern="1200">
                          <a:solidFill>
                            <a:schemeClr val="dk1"/>
                          </a:solidFill>
                          <a:latin typeface="Helvetica"/>
                          <a:ea typeface="Helvetica"/>
                          <a:cs typeface="Helvetica"/>
                        </a:defRPr>
                      </a:lvl9pPr>
                    </a:lstStyle>
                    <a:p>
                      <a:r>
                        <a:rPr lang="en-US" sz="1000" dirty="0">
                          <a:latin typeface="IBM Plex Sans" panose="020B0503050203000203" pitchFamily="34" charset="0"/>
                        </a:rPr>
                        <a:t>20,189</a:t>
                      </a:r>
                    </a:p>
                  </a:txBody>
                  <a:tcPr marL="121920" marR="121920" marT="60960" marB="6096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087EB">
                        <a:tint val="40000"/>
                      </a:srgbClr>
                    </a:solidFill>
                  </a:tcPr>
                </a:tc>
                <a:extLst>
                  <a:ext uri="{0D108BD9-81ED-4DB2-BD59-A6C34878D82A}">
                    <a16:rowId xmlns:a16="http://schemas.microsoft.com/office/drawing/2014/main" val="2152518410"/>
                  </a:ext>
                </a:extLst>
              </a:tr>
              <a:tr h="711107">
                <a:tc vMerge="1">
                  <a:txBody>
                    <a:bodyPr/>
                    <a:lstStyle/>
                    <a:p>
                      <a:endParaRPr lang="en-US" sz="1200" dirty="0"/>
                    </a:p>
                  </a:txBody>
                  <a:tcPr/>
                </a:tc>
                <a:tc>
                  <a:txBody>
                    <a:bodyPr/>
                    <a:lstStyle>
                      <a:lvl1pPr marL="0" algn="l" defTabSz="914363" rtl="0" eaLnBrk="1" latinLnBrk="0" hangingPunct="1">
                        <a:defRPr sz="1800" kern="1200">
                          <a:solidFill>
                            <a:schemeClr val="dk1"/>
                          </a:solidFill>
                          <a:latin typeface="Helvetica"/>
                          <a:ea typeface="Helvetica"/>
                          <a:cs typeface="Helvetica"/>
                        </a:defRPr>
                      </a:lvl1pPr>
                      <a:lvl2pPr marL="457182" algn="l" defTabSz="914363" rtl="0" eaLnBrk="1" latinLnBrk="0" hangingPunct="1">
                        <a:defRPr sz="1800" kern="1200">
                          <a:solidFill>
                            <a:schemeClr val="dk1"/>
                          </a:solidFill>
                          <a:latin typeface="Helvetica"/>
                          <a:ea typeface="Helvetica"/>
                          <a:cs typeface="Helvetica"/>
                        </a:defRPr>
                      </a:lvl2pPr>
                      <a:lvl3pPr marL="914363" algn="l" defTabSz="914363" rtl="0" eaLnBrk="1" latinLnBrk="0" hangingPunct="1">
                        <a:defRPr sz="1800" kern="1200">
                          <a:solidFill>
                            <a:schemeClr val="dk1"/>
                          </a:solidFill>
                          <a:latin typeface="Helvetica"/>
                          <a:ea typeface="Helvetica"/>
                          <a:cs typeface="Helvetica"/>
                        </a:defRPr>
                      </a:lvl3pPr>
                      <a:lvl4pPr marL="1371545" algn="l" defTabSz="914363" rtl="0" eaLnBrk="1" latinLnBrk="0" hangingPunct="1">
                        <a:defRPr sz="1800" kern="1200">
                          <a:solidFill>
                            <a:schemeClr val="dk1"/>
                          </a:solidFill>
                          <a:latin typeface="Helvetica"/>
                          <a:ea typeface="Helvetica"/>
                          <a:cs typeface="Helvetica"/>
                        </a:defRPr>
                      </a:lvl4pPr>
                      <a:lvl5pPr marL="1828727" algn="l" defTabSz="914363" rtl="0" eaLnBrk="1" latinLnBrk="0" hangingPunct="1">
                        <a:defRPr sz="1800" kern="1200">
                          <a:solidFill>
                            <a:schemeClr val="dk1"/>
                          </a:solidFill>
                          <a:latin typeface="Helvetica"/>
                          <a:ea typeface="Helvetica"/>
                          <a:cs typeface="Helvetica"/>
                        </a:defRPr>
                      </a:lvl5pPr>
                      <a:lvl6pPr marL="2285909" algn="l" defTabSz="914363" rtl="0" eaLnBrk="1" latinLnBrk="0" hangingPunct="1">
                        <a:defRPr sz="1800" kern="1200">
                          <a:solidFill>
                            <a:schemeClr val="dk1"/>
                          </a:solidFill>
                          <a:latin typeface="Helvetica"/>
                          <a:ea typeface="Helvetica"/>
                          <a:cs typeface="Helvetica"/>
                        </a:defRPr>
                      </a:lvl6pPr>
                      <a:lvl7pPr marL="2743090" algn="l" defTabSz="914363" rtl="0" eaLnBrk="1" latinLnBrk="0" hangingPunct="1">
                        <a:defRPr sz="1800" kern="1200">
                          <a:solidFill>
                            <a:schemeClr val="dk1"/>
                          </a:solidFill>
                          <a:latin typeface="Helvetica"/>
                          <a:ea typeface="Helvetica"/>
                          <a:cs typeface="Helvetica"/>
                        </a:defRPr>
                      </a:lvl7pPr>
                      <a:lvl8pPr marL="3200272" algn="l" defTabSz="914363" rtl="0" eaLnBrk="1" latinLnBrk="0" hangingPunct="1">
                        <a:defRPr sz="1800" kern="1200">
                          <a:solidFill>
                            <a:schemeClr val="dk1"/>
                          </a:solidFill>
                          <a:latin typeface="Helvetica"/>
                          <a:ea typeface="Helvetica"/>
                          <a:cs typeface="Helvetica"/>
                        </a:defRPr>
                      </a:lvl8pPr>
                      <a:lvl9pPr marL="3657454" algn="l" defTabSz="914363" rtl="0" eaLnBrk="1" latinLnBrk="0" hangingPunct="1">
                        <a:defRPr sz="1800" kern="1200">
                          <a:solidFill>
                            <a:schemeClr val="dk1"/>
                          </a:solidFill>
                          <a:latin typeface="Helvetica"/>
                          <a:ea typeface="Helvetica"/>
                          <a:cs typeface="Helvetica"/>
                        </a:defRPr>
                      </a:lvl9pPr>
                    </a:lstStyle>
                    <a:p>
                      <a:r>
                        <a:rPr lang="en-US" sz="1000" b="0" dirty="0">
                          <a:latin typeface="IBM Plex Sans" panose="020B0503050203000203" pitchFamily="34" charset="0"/>
                        </a:rPr>
                        <a:t>OTC  for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latin typeface="IBM Plex Sans" panose="020B0503050203000203" pitchFamily="34" charset="0"/>
                        </a:rPr>
                        <a:t>IBM Cloud DevOps (if chosen )</a:t>
                      </a:r>
                    </a:p>
                  </a:txBody>
                  <a:tcPr marL="121920" marR="121920" marT="60960" marB="6096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087EB">
                        <a:tint val="20000"/>
                      </a:srgbClr>
                    </a:solidFill>
                  </a:tcPr>
                </a:tc>
                <a:tc>
                  <a:txBody>
                    <a:bodyPr/>
                    <a:lstStyle>
                      <a:lvl1pPr marL="0" algn="l" defTabSz="914363" rtl="0" eaLnBrk="1" latinLnBrk="0" hangingPunct="1">
                        <a:defRPr sz="1800" kern="1200">
                          <a:solidFill>
                            <a:schemeClr val="dk1"/>
                          </a:solidFill>
                          <a:latin typeface="Helvetica"/>
                          <a:ea typeface="Helvetica"/>
                          <a:cs typeface="Helvetica"/>
                        </a:defRPr>
                      </a:lvl1pPr>
                      <a:lvl2pPr marL="457182" algn="l" defTabSz="914363" rtl="0" eaLnBrk="1" latinLnBrk="0" hangingPunct="1">
                        <a:defRPr sz="1800" kern="1200">
                          <a:solidFill>
                            <a:schemeClr val="dk1"/>
                          </a:solidFill>
                          <a:latin typeface="Helvetica"/>
                          <a:ea typeface="Helvetica"/>
                          <a:cs typeface="Helvetica"/>
                        </a:defRPr>
                      </a:lvl2pPr>
                      <a:lvl3pPr marL="914363" algn="l" defTabSz="914363" rtl="0" eaLnBrk="1" latinLnBrk="0" hangingPunct="1">
                        <a:defRPr sz="1800" kern="1200">
                          <a:solidFill>
                            <a:schemeClr val="dk1"/>
                          </a:solidFill>
                          <a:latin typeface="Helvetica"/>
                          <a:ea typeface="Helvetica"/>
                          <a:cs typeface="Helvetica"/>
                        </a:defRPr>
                      </a:lvl3pPr>
                      <a:lvl4pPr marL="1371545" algn="l" defTabSz="914363" rtl="0" eaLnBrk="1" latinLnBrk="0" hangingPunct="1">
                        <a:defRPr sz="1800" kern="1200">
                          <a:solidFill>
                            <a:schemeClr val="dk1"/>
                          </a:solidFill>
                          <a:latin typeface="Helvetica"/>
                          <a:ea typeface="Helvetica"/>
                          <a:cs typeface="Helvetica"/>
                        </a:defRPr>
                      </a:lvl4pPr>
                      <a:lvl5pPr marL="1828727" algn="l" defTabSz="914363" rtl="0" eaLnBrk="1" latinLnBrk="0" hangingPunct="1">
                        <a:defRPr sz="1800" kern="1200">
                          <a:solidFill>
                            <a:schemeClr val="dk1"/>
                          </a:solidFill>
                          <a:latin typeface="Helvetica"/>
                          <a:ea typeface="Helvetica"/>
                          <a:cs typeface="Helvetica"/>
                        </a:defRPr>
                      </a:lvl5pPr>
                      <a:lvl6pPr marL="2285909" algn="l" defTabSz="914363" rtl="0" eaLnBrk="1" latinLnBrk="0" hangingPunct="1">
                        <a:defRPr sz="1800" kern="1200">
                          <a:solidFill>
                            <a:schemeClr val="dk1"/>
                          </a:solidFill>
                          <a:latin typeface="Helvetica"/>
                          <a:ea typeface="Helvetica"/>
                          <a:cs typeface="Helvetica"/>
                        </a:defRPr>
                      </a:lvl6pPr>
                      <a:lvl7pPr marL="2743090" algn="l" defTabSz="914363" rtl="0" eaLnBrk="1" latinLnBrk="0" hangingPunct="1">
                        <a:defRPr sz="1800" kern="1200">
                          <a:solidFill>
                            <a:schemeClr val="dk1"/>
                          </a:solidFill>
                          <a:latin typeface="Helvetica"/>
                          <a:ea typeface="Helvetica"/>
                          <a:cs typeface="Helvetica"/>
                        </a:defRPr>
                      </a:lvl7pPr>
                      <a:lvl8pPr marL="3200272" algn="l" defTabSz="914363" rtl="0" eaLnBrk="1" latinLnBrk="0" hangingPunct="1">
                        <a:defRPr sz="1800" kern="1200">
                          <a:solidFill>
                            <a:schemeClr val="dk1"/>
                          </a:solidFill>
                          <a:latin typeface="Helvetica"/>
                          <a:ea typeface="Helvetica"/>
                          <a:cs typeface="Helvetica"/>
                        </a:defRPr>
                      </a:lvl8pPr>
                      <a:lvl9pPr marL="3657454" algn="l" defTabSz="914363" rtl="0" eaLnBrk="1" latinLnBrk="0" hangingPunct="1">
                        <a:defRPr sz="1800" kern="1200">
                          <a:solidFill>
                            <a:schemeClr val="dk1"/>
                          </a:solidFill>
                          <a:latin typeface="Helvetica"/>
                          <a:ea typeface="Helvetica"/>
                          <a:cs typeface="Helvetica"/>
                        </a:defRPr>
                      </a:lvl9pPr>
                    </a:lstStyle>
                    <a:p>
                      <a:r>
                        <a:rPr lang="en-US" sz="1000" dirty="0">
                          <a:latin typeface="IBM Plex Sans" panose="020B0503050203000203" pitchFamily="34" charset="0"/>
                        </a:rPr>
                        <a:t>5,282</a:t>
                      </a:r>
                    </a:p>
                  </a:txBody>
                  <a:tcPr marL="121920" marR="121920" marT="60960" marB="6096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087EB">
                        <a:tint val="20000"/>
                      </a:srgbClr>
                    </a:solidFill>
                  </a:tcPr>
                </a:tc>
                <a:tc>
                  <a:txBody>
                    <a:bodyPr/>
                    <a:lstStyle>
                      <a:lvl1pPr marL="0" algn="l" defTabSz="914363" rtl="0" eaLnBrk="1" latinLnBrk="0" hangingPunct="1">
                        <a:defRPr sz="1800" kern="1200">
                          <a:solidFill>
                            <a:schemeClr val="dk1"/>
                          </a:solidFill>
                          <a:latin typeface="Helvetica"/>
                          <a:ea typeface="Helvetica"/>
                          <a:cs typeface="Helvetica"/>
                        </a:defRPr>
                      </a:lvl1pPr>
                      <a:lvl2pPr marL="457182" algn="l" defTabSz="914363" rtl="0" eaLnBrk="1" latinLnBrk="0" hangingPunct="1">
                        <a:defRPr sz="1800" kern="1200">
                          <a:solidFill>
                            <a:schemeClr val="dk1"/>
                          </a:solidFill>
                          <a:latin typeface="Helvetica"/>
                          <a:ea typeface="Helvetica"/>
                          <a:cs typeface="Helvetica"/>
                        </a:defRPr>
                      </a:lvl2pPr>
                      <a:lvl3pPr marL="914363" algn="l" defTabSz="914363" rtl="0" eaLnBrk="1" latinLnBrk="0" hangingPunct="1">
                        <a:defRPr sz="1800" kern="1200">
                          <a:solidFill>
                            <a:schemeClr val="dk1"/>
                          </a:solidFill>
                          <a:latin typeface="Helvetica"/>
                          <a:ea typeface="Helvetica"/>
                          <a:cs typeface="Helvetica"/>
                        </a:defRPr>
                      </a:lvl3pPr>
                      <a:lvl4pPr marL="1371545" algn="l" defTabSz="914363" rtl="0" eaLnBrk="1" latinLnBrk="0" hangingPunct="1">
                        <a:defRPr sz="1800" kern="1200">
                          <a:solidFill>
                            <a:schemeClr val="dk1"/>
                          </a:solidFill>
                          <a:latin typeface="Helvetica"/>
                          <a:ea typeface="Helvetica"/>
                          <a:cs typeface="Helvetica"/>
                        </a:defRPr>
                      </a:lvl4pPr>
                      <a:lvl5pPr marL="1828727" algn="l" defTabSz="914363" rtl="0" eaLnBrk="1" latinLnBrk="0" hangingPunct="1">
                        <a:defRPr sz="1800" kern="1200">
                          <a:solidFill>
                            <a:schemeClr val="dk1"/>
                          </a:solidFill>
                          <a:latin typeface="Helvetica"/>
                          <a:ea typeface="Helvetica"/>
                          <a:cs typeface="Helvetica"/>
                        </a:defRPr>
                      </a:lvl5pPr>
                      <a:lvl6pPr marL="2285909" algn="l" defTabSz="914363" rtl="0" eaLnBrk="1" latinLnBrk="0" hangingPunct="1">
                        <a:defRPr sz="1800" kern="1200">
                          <a:solidFill>
                            <a:schemeClr val="dk1"/>
                          </a:solidFill>
                          <a:latin typeface="Helvetica"/>
                          <a:ea typeface="Helvetica"/>
                          <a:cs typeface="Helvetica"/>
                        </a:defRPr>
                      </a:lvl6pPr>
                      <a:lvl7pPr marL="2743090" algn="l" defTabSz="914363" rtl="0" eaLnBrk="1" latinLnBrk="0" hangingPunct="1">
                        <a:defRPr sz="1800" kern="1200">
                          <a:solidFill>
                            <a:schemeClr val="dk1"/>
                          </a:solidFill>
                          <a:latin typeface="Helvetica"/>
                          <a:ea typeface="Helvetica"/>
                          <a:cs typeface="Helvetica"/>
                        </a:defRPr>
                      </a:lvl7pPr>
                      <a:lvl8pPr marL="3200272" algn="l" defTabSz="914363" rtl="0" eaLnBrk="1" latinLnBrk="0" hangingPunct="1">
                        <a:defRPr sz="1800" kern="1200">
                          <a:solidFill>
                            <a:schemeClr val="dk1"/>
                          </a:solidFill>
                          <a:latin typeface="Helvetica"/>
                          <a:ea typeface="Helvetica"/>
                          <a:cs typeface="Helvetica"/>
                        </a:defRPr>
                      </a:lvl8pPr>
                      <a:lvl9pPr marL="3657454" algn="l" defTabSz="914363" rtl="0" eaLnBrk="1" latinLnBrk="0" hangingPunct="1">
                        <a:defRPr sz="1800" kern="1200">
                          <a:solidFill>
                            <a:schemeClr val="dk1"/>
                          </a:solidFill>
                          <a:latin typeface="Helvetica"/>
                          <a:ea typeface="Helvetica"/>
                          <a:cs typeface="Helvetica"/>
                        </a:defRPr>
                      </a:lvl9pPr>
                    </a:lstStyle>
                    <a:p>
                      <a:r>
                        <a:rPr lang="en-US" sz="1000" dirty="0">
                          <a:latin typeface="IBM Plex Sans" panose="020B0503050203000203" pitchFamily="34" charset="0"/>
                        </a:rPr>
                        <a:t>8,962</a:t>
                      </a:r>
                    </a:p>
                  </a:txBody>
                  <a:tcPr marL="121920" marR="121920" marT="60960" marB="6096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087EB">
                        <a:tint val="20000"/>
                      </a:srgbClr>
                    </a:solidFill>
                  </a:tcPr>
                </a:tc>
                <a:tc>
                  <a:txBody>
                    <a:bodyPr/>
                    <a:lstStyle>
                      <a:lvl1pPr marL="0" algn="l" defTabSz="914363" rtl="0" eaLnBrk="1" latinLnBrk="0" hangingPunct="1">
                        <a:defRPr sz="1800" kern="1200">
                          <a:solidFill>
                            <a:schemeClr val="dk1"/>
                          </a:solidFill>
                          <a:latin typeface="Helvetica"/>
                          <a:ea typeface="Helvetica"/>
                          <a:cs typeface="Helvetica"/>
                        </a:defRPr>
                      </a:lvl1pPr>
                      <a:lvl2pPr marL="457182" algn="l" defTabSz="914363" rtl="0" eaLnBrk="1" latinLnBrk="0" hangingPunct="1">
                        <a:defRPr sz="1800" kern="1200">
                          <a:solidFill>
                            <a:schemeClr val="dk1"/>
                          </a:solidFill>
                          <a:latin typeface="Helvetica"/>
                          <a:ea typeface="Helvetica"/>
                          <a:cs typeface="Helvetica"/>
                        </a:defRPr>
                      </a:lvl2pPr>
                      <a:lvl3pPr marL="914363" algn="l" defTabSz="914363" rtl="0" eaLnBrk="1" latinLnBrk="0" hangingPunct="1">
                        <a:defRPr sz="1800" kern="1200">
                          <a:solidFill>
                            <a:schemeClr val="dk1"/>
                          </a:solidFill>
                          <a:latin typeface="Helvetica"/>
                          <a:ea typeface="Helvetica"/>
                          <a:cs typeface="Helvetica"/>
                        </a:defRPr>
                      </a:lvl3pPr>
                      <a:lvl4pPr marL="1371545" algn="l" defTabSz="914363" rtl="0" eaLnBrk="1" latinLnBrk="0" hangingPunct="1">
                        <a:defRPr sz="1800" kern="1200">
                          <a:solidFill>
                            <a:schemeClr val="dk1"/>
                          </a:solidFill>
                          <a:latin typeface="Helvetica"/>
                          <a:ea typeface="Helvetica"/>
                          <a:cs typeface="Helvetica"/>
                        </a:defRPr>
                      </a:lvl4pPr>
                      <a:lvl5pPr marL="1828727" algn="l" defTabSz="914363" rtl="0" eaLnBrk="1" latinLnBrk="0" hangingPunct="1">
                        <a:defRPr sz="1800" kern="1200">
                          <a:solidFill>
                            <a:schemeClr val="dk1"/>
                          </a:solidFill>
                          <a:latin typeface="Helvetica"/>
                          <a:ea typeface="Helvetica"/>
                          <a:cs typeface="Helvetica"/>
                        </a:defRPr>
                      </a:lvl5pPr>
                      <a:lvl6pPr marL="2285909" algn="l" defTabSz="914363" rtl="0" eaLnBrk="1" latinLnBrk="0" hangingPunct="1">
                        <a:defRPr sz="1800" kern="1200">
                          <a:solidFill>
                            <a:schemeClr val="dk1"/>
                          </a:solidFill>
                          <a:latin typeface="Helvetica"/>
                          <a:ea typeface="Helvetica"/>
                          <a:cs typeface="Helvetica"/>
                        </a:defRPr>
                      </a:lvl6pPr>
                      <a:lvl7pPr marL="2743090" algn="l" defTabSz="914363" rtl="0" eaLnBrk="1" latinLnBrk="0" hangingPunct="1">
                        <a:defRPr sz="1800" kern="1200">
                          <a:solidFill>
                            <a:schemeClr val="dk1"/>
                          </a:solidFill>
                          <a:latin typeface="Helvetica"/>
                          <a:ea typeface="Helvetica"/>
                          <a:cs typeface="Helvetica"/>
                        </a:defRPr>
                      </a:lvl7pPr>
                      <a:lvl8pPr marL="3200272" algn="l" defTabSz="914363" rtl="0" eaLnBrk="1" latinLnBrk="0" hangingPunct="1">
                        <a:defRPr sz="1800" kern="1200">
                          <a:solidFill>
                            <a:schemeClr val="dk1"/>
                          </a:solidFill>
                          <a:latin typeface="Helvetica"/>
                          <a:ea typeface="Helvetica"/>
                          <a:cs typeface="Helvetica"/>
                        </a:defRPr>
                      </a:lvl8pPr>
                      <a:lvl9pPr marL="3657454" algn="l" defTabSz="914363" rtl="0" eaLnBrk="1" latinLnBrk="0" hangingPunct="1">
                        <a:defRPr sz="1800" kern="1200">
                          <a:solidFill>
                            <a:schemeClr val="dk1"/>
                          </a:solidFill>
                          <a:latin typeface="Helvetica"/>
                          <a:ea typeface="Helvetica"/>
                          <a:cs typeface="Helvetica"/>
                        </a:defRPr>
                      </a:lvl9pPr>
                    </a:lstStyle>
                    <a:p>
                      <a:r>
                        <a:rPr lang="en-US" sz="1000" dirty="0">
                          <a:latin typeface="IBM Plex Sans" panose="020B0503050203000203" pitchFamily="34" charset="0"/>
                        </a:rPr>
                        <a:t>18,099</a:t>
                      </a:r>
                    </a:p>
                  </a:txBody>
                  <a:tcPr marL="121920" marR="121920" marT="60960" marB="6096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087EB">
                        <a:tint val="20000"/>
                      </a:srgbClr>
                    </a:solidFill>
                  </a:tcPr>
                </a:tc>
                <a:extLst>
                  <a:ext uri="{0D108BD9-81ED-4DB2-BD59-A6C34878D82A}">
                    <a16:rowId xmlns:a16="http://schemas.microsoft.com/office/drawing/2014/main" val="1599343920"/>
                  </a:ext>
                </a:extLst>
              </a:tr>
              <a:tr h="613532">
                <a:tc vMerge="1">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dirty="0">
                        <a:latin typeface="IBM Plex Sans" panose="020B0503050203000203" pitchFamily="34" charset="0"/>
                      </a:endParaRPr>
                    </a:p>
                  </a:txBody>
                  <a:tcPr marL="121920" marR="121920" marT="60960" marB="60960"/>
                </a:tc>
                <a:tc>
                  <a:txBody>
                    <a:bodyPr/>
                    <a:lstStyle>
                      <a:lvl1pPr marL="0" algn="l" defTabSz="914363" rtl="0" eaLnBrk="1" latinLnBrk="0" hangingPunct="1">
                        <a:defRPr sz="1800" kern="1200">
                          <a:solidFill>
                            <a:schemeClr val="dk1"/>
                          </a:solidFill>
                          <a:latin typeface="Helvetica"/>
                          <a:ea typeface="Helvetica"/>
                          <a:cs typeface="Helvetica"/>
                        </a:defRPr>
                      </a:lvl1pPr>
                      <a:lvl2pPr marL="457182" algn="l" defTabSz="914363" rtl="0" eaLnBrk="1" latinLnBrk="0" hangingPunct="1">
                        <a:defRPr sz="1800" kern="1200">
                          <a:solidFill>
                            <a:schemeClr val="dk1"/>
                          </a:solidFill>
                          <a:latin typeface="Helvetica"/>
                          <a:ea typeface="Helvetica"/>
                          <a:cs typeface="Helvetica"/>
                        </a:defRPr>
                      </a:lvl2pPr>
                      <a:lvl3pPr marL="914363" algn="l" defTabSz="914363" rtl="0" eaLnBrk="1" latinLnBrk="0" hangingPunct="1">
                        <a:defRPr sz="1800" kern="1200">
                          <a:solidFill>
                            <a:schemeClr val="dk1"/>
                          </a:solidFill>
                          <a:latin typeface="Helvetica"/>
                          <a:ea typeface="Helvetica"/>
                          <a:cs typeface="Helvetica"/>
                        </a:defRPr>
                      </a:lvl3pPr>
                      <a:lvl4pPr marL="1371545" algn="l" defTabSz="914363" rtl="0" eaLnBrk="1" latinLnBrk="0" hangingPunct="1">
                        <a:defRPr sz="1800" kern="1200">
                          <a:solidFill>
                            <a:schemeClr val="dk1"/>
                          </a:solidFill>
                          <a:latin typeface="Helvetica"/>
                          <a:ea typeface="Helvetica"/>
                          <a:cs typeface="Helvetica"/>
                        </a:defRPr>
                      </a:lvl4pPr>
                      <a:lvl5pPr marL="1828727" algn="l" defTabSz="914363" rtl="0" eaLnBrk="1" latinLnBrk="0" hangingPunct="1">
                        <a:defRPr sz="1800" kern="1200">
                          <a:solidFill>
                            <a:schemeClr val="dk1"/>
                          </a:solidFill>
                          <a:latin typeface="Helvetica"/>
                          <a:ea typeface="Helvetica"/>
                          <a:cs typeface="Helvetica"/>
                        </a:defRPr>
                      </a:lvl5pPr>
                      <a:lvl6pPr marL="2285909" algn="l" defTabSz="914363" rtl="0" eaLnBrk="1" latinLnBrk="0" hangingPunct="1">
                        <a:defRPr sz="1800" kern="1200">
                          <a:solidFill>
                            <a:schemeClr val="dk1"/>
                          </a:solidFill>
                          <a:latin typeface="Helvetica"/>
                          <a:ea typeface="Helvetica"/>
                          <a:cs typeface="Helvetica"/>
                        </a:defRPr>
                      </a:lvl6pPr>
                      <a:lvl7pPr marL="2743090" algn="l" defTabSz="914363" rtl="0" eaLnBrk="1" latinLnBrk="0" hangingPunct="1">
                        <a:defRPr sz="1800" kern="1200">
                          <a:solidFill>
                            <a:schemeClr val="dk1"/>
                          </a:solidFill>
                          <a:latin typeface="Helvetica"/>
                          <a:ea typeface="Helvetica"/>
                          <a:cs typeface="Helvetica"/>
                        </a:defRPr>
                      </a:lvl7pPr>
                      <a:lvl8pPr marL="3200272" algn="l" defTabSz="914363" rtl="0" eaLnBrk="1" latinLnBrk="0" hangingPunct="1">
                        <a:defRPr sz="1800" kern="1200">
                          <a:solidFill>
                            <a:schemeClr val="dk1"/>
                          </a:solidFill>
                          <a:latin typeface="Helvetica"/>
                          <a:ea typeface="Helvetica"/>
                          <a:cs typeface="Helvetica"/>
                        </a:defRPr>
                      </a:lvl8pPr>
                      <a:lvl9pPr marL="3657454" algn="l" defTabSz="914363" rtl="0" eaLnBrk="1" latinLnBrk="0" hangingPunct="1">
                        <a:defRPr sz="1800" kern="1200">
                          <a:solidFill>
                            <a:schemeClr val="dk1"/>
                          </a:solidFill>
                          <a:latin typeface="Helvetica"/>
                          <a:ea typeface="Helvetica"/>
                          <a:cs typeface="Helvetica"/>
                        </a:defRPr>
                      </a:lvl9pPr>
                    </a:lstStyle>
                    <a:p>
                      <a:r>
                        <a:rPr lang="en-US" sz="1000" b="0" dirty="0">
                          <a:solidFill>
                            <a:schemeClr val="tx1"/>
                          </a:solidFill>
                          <a:latin typeface="IBM Plex Sans" panose="020B0503050203000203" pitchFamily="34" charset="0"/>
                        </a:rPr>
                        <a:t>SME Support (upto 3 months) </a:t>
                      </a:r>
                    </a:p>
                  </a:txBody>
                  <a:tcPr marL="121920" marR="121920" marT="60960" marB="6096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087EB">
                        <a:tint val="40000"/>
                      </a:srgbClr>
                    </a:solidFill>
                  </a:tcPr>
                </a:tc>
                <a:tc>
                  <a:txBody>
                    <a:bodyPr/>
                    <a:lstStyle>
                      <a:lvl1pPr marL="0" algn="l" defTabSz="914363" rtl="0" eaLnBrk="1" latinLnBrk="0" hangingPunct="1">
                        <a:defRPr sz="1800" kern="1200">
                          <a:solidFill>
                            <a:schemeClr val="dk1"/>
                          </a:solidFill>
                          <a:latin typeface="Helvetica"/>
                          <a:ea typeface="Helvetica"/>
                          <a:cs typeface="Helvetica"/>
                        </a:defRPr>
                      </a:lvl1pPr>
                      <a:lvl2pPr marL="457182" algn="l" defTabSz="914363" rtl="0" eaLnBrk="1" latinLnBrk="0" hangingPunct="1">
                        <a:defRPr sz="1800" kern="1200">
                          <a:solidFill>
                            <a:schemeClr val="dk1"/>
                          </a:solidFill>
                          <a:latin typeface="Helvetica"/>
                          <a:ea typeface="Helvetica"/>
                          <a:cs typeface="Helvetica"/>
                        </a:defRPr>
                      </a:lvl2pPr>
                      <a:lvl3pPr marL="914363" algn="l" defTabSz="914363" rtl="0" eaLnBrk="1" latinLnBrk="0" hangingPunct="1">
                        <a:defRPr sz="1800" kern="1200">
                          <a:solidFill>
                            <a:schemeClr val="dk1"/>
                          </a:solidFill>
                          <a:latin typeface="Helvetica"/>
                          <a:ea typeface="Helvetica"/>
                          <a:cs typeface="Helvetica"/>
                        </a:defRPr>
                      </a:lvl3pPr>
                      <a:lvl4pPr marL="1371545" algn="l" defTabSz="914363" rtl="0" eaLnBrk="1" latinLnBrk="0" hangingPunct="1">
                        <a:defRPr sz="1800" kern="1200">
                          <a:solidFill>
                            <a:schemeClr val="dk1"/>
                          </a:solidFill>
                          <a:latin typeface="Helvetica"/>
                          <a:ea typeface="Helvetica"/>
                          <a:cs typeface="Helvetica"/>
                        </a:defRPr>
                      </a:lvl4pPr>
                      <a:lvl5pPr marL="1828727" algn="l" defTabSz="914363" rtl="0" eaLnBrk="1" latinLnBrk="0" hangingPunct="1">
                        <a:defRPr sz="1800" kern="1200">
                          <a:solidFill>
                            <a:schemeClr val="dk1"/>
                          </a:solidFill>
                          <a:latin typeface="Helvetica"/>
                          <a:ea typeface="Helvetica"/>
                          <a:cs typeface="Helvetica"/>
                        </a:defRPr>
                      </a:lvl5pPr>
                      <a:lvl6pPr marL="2285909" algn="l" defTabSz="914363" rtl="0" eaLnBrk="1" latinLnBrk="0" hangingPunct="1">
                        <a:defRPr sz="1800" kern="1200">
                          <a:solidFill>
                            <a:schemeClr val="dk1"/>
                          </a:solidFill>
                          <a:latin typeface="Helvetica"/>
                          <a:ea typeface="Helvetica"/>
                          <a:cs typeface="Helvetica"/>
                        </a:defRPr>
                      </a:lvl6pPr>
                      <a:lvl7pPr marL="2743090" algn="l" defTabSz="914363" rtl="0" eaLnBrk="1" latinLnBrk="0" hangingPunct="1">
                        <a:defRPr sz="1800" kern="1200">
                          <a:solidFill>
                            <a:schemeClr val="dk1"/>
                          </a:solidFill>
                          <a:latin typeface="Helvetica"/>
                          <a:ea typeface="Helvetica"/>
                          <a:cs typeface="Helvetica"/>
                        </a:defRPr>
                      </a:lvl7pPr>
                      <a:lvl8pPr marL="3200272" algn="l" defTabSz="914363" rtl="0" eaLnBrk="1" latinLnBrk="0" hangingPunct="1">
                        <a:defRPr sz="1800" kern="1200">
                          <a:solidFill>
                            <a:schemeClr val="dk1"/>
                          </a:solidFill>
                          <a:latin typeface="Helvetica"/>
                          <a:ea typeface="Helvetica"/>
                          <a:cs typeface="Helvetica"/>
                        </a:defRPr>
                      </a:lvl8pPr>
                      <a:lvl9pPr marL="3657454" algn="l" defTabSz="914363" rtl="0" eaLnBrk="1" latinLnBrk="0" hangingPunct="1">
                        <a:defRPr sz="1800" kern="1200">
                          <a:solidFill>
                            <a:schemeClr val="dk1"/>
                          </a:solidFill>
                          <a:latin typeface="Helvetica"/>
                          <a:ea typeface="Helvetica"/>
                          <a:cs typeface="Helvetica"/>
                        </a:defRPr>
                      </a:lvl9pPr>
                    </a:lstStyle>
                    <a:p>
                      <a:r>
                        <a:rPr lang="en-US" sz="1000" dirty="0">
                          <a:latin typeface="IBM Plex Sans" panose="020B0503050203000203" pitchFamily="34" charset="0"/>
                        </a:rPr>
                        <a:t>4700</a:t>
                      </a:r>
                    </a:p>
                  </a:txBody>
                  <a:tcPr marL="121920" marR="121920" marT="60960" marB="6096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087EB">
                        <a:tint val="40000"/>
                      </a:srgbClr>
                    </a:solidFill>
                  </a:tcPr>
                </a:tc>
                <a:tc>
                  <a:txBody>
                    <a:bodyPr/>
                    <a:lstStyle>
                      <a:lvl1pPr marL="0" algn="l" defTabSz="914363" rtl="0" eaLnBrk="1" latinLnBrk="0" hangingPunct="1">
                        <a:defRPr sz="1800" kern="1200">
                          <a:solidFill>
                            <a:schemeClr val="dk1"/>
                          </a:solidFill>
                          <a:latin typeface="Helvetica"/>
                          <a:ea typeface="Helvetica"/>
                          <a:cs typeface="Helvetica"/>
                        </a:defRPr>
                      </a:lvl1pPr>
                      <a:lvl2pPr marL="457182" algn="l" defTabSz="914363" rtl="0" eaLnBrk="1" latinLnBrk="0" hangingPunct="1">
                        <a:defRPr sz="1800" kern="1200">
                          <a:solidFill>
                            <a:schemeClr val="dk1"/>
                          </a:solidFill>
                          <a:latin typeface="Helvetica"/>
                          <a:ea typeface="Helvetica"/>
                          <a:cs typeface="Helvetica"/>
                        </a:defRPr>
                      </a:lvl2pPr>
                      <a:lvl3pPr marL="914363" algn="l" defTabSz="914363" rtl="0" eaLnBrk="1" latinLnBrk="0" hangingPunct="1">
                        <a:defRPr sz="1800" kern="1200">
                          <a:solidFill>
                            <a:schemeClr val="dk1"/>
                          </a:solidFill>
                          <a:latin typeface="Helvetica"/>
                          <a:ea typeface="Helvetica"/>
                          <a:cs typeface="Helvetica"/>
                        </a:defRPr>
                      </a:lvl3pPr>
                      <a:lvl4pPr marL="1371545" algn="l" defTabSz="914363" rtl="0" eaLnBrk="1" latinLnBrk="0" hangingPunct="1">
                        <a:defRPr sz="1800" kern="1200">
                          <a:solidFill>
                            <a:schemeClr val="dk1"/>
                          </a:solidFill>
                          <a:latin typeface="Helvetica"/>
                          <a:ea typeface="Helvetica"/>
                          <a:cs typeface="Helvetica"/>
                        </a:defRPr>
                      </a:lvl4pPr>
                      <a:lvl5pPr marL="1828727" algn="l" defTabSz="914363" rtl="0" eaLnBrk="1" latinLnBrk="0" hangingPunct="1">
                        <a:defRPr sz="1800" kern="1200">
                          <a:solidFill>
                            <a:schemeClr val="dk1"/>
                          </a:solidFill>
                          <a:latin typeface="Helvetica"/>
                          <a:ea typeface="Helvetica"/>
                          <a:cs typeface="Helvetica"/>
                        </a:defRPr>
                      </a:lvl5pPr>
                      <a:lvl6pPr marL="2285909" algn="l" defTabSz="914363" rtl="0" eaLnBrk="1" latinLnBrk="0" hangingPunct="1">
                        <a:defRPr sz="1800" kern="1200">
                          <a:solidFill>
                            <a:schemeClr val="dk1"/>
                          </a:solidFill>
                          <a:latin typeface="Helvetica"/>
                          <a:ea typeface="Helvetica"/>
                          <a:cs typeface="Helvetica"/>
                        </a:defRPr>
                      </a:lvl6pPr>
                      <a:lvl7pPr marL="2743090" algn="l" defTabSz="914363" rtl="0" eaLnBrk="1" latinLnBrk="0" hangingPunct="1">
                        <a:defRPr sz="1800" kern="1200">
                          <a:solidFill>
                            <a:schemeClr val="dk1"/>
                          </a:solidFill>
                          <a:latin typeface="Helvetica"/>
                          <a:ea typeface="Helvetica"/>
                          <a:cs typeface="Helvetica"/>
                        </a:defRPr>
                      </a:lvl7pPr>
                      <a:lvl8pPr marL="3200272" algn="l" defTabSz="914363" rtl="0" eaLnBrk="1" latinLnBrk="0" hangingPunct="1">
                        <a:defRPr sz="1800" kern="1200">
                          <a:solidFill>
                            <a:schemeClr val="dk1"/>
                          </a:solidFill>
                          <a:latin typeface="Helvetica"/>
                          <a:ea typeface="Helvetica"/>
                          <a:cs typeface="Helvetica"/>
                        </a:defRPr>
                      </a:lvl8pPr>
                      <a:lvl9pPr marL="3657454" algn="l" defTabSz="914363" rtl="0" eaLnBrk="1" latinLnBrk="0" hangingPunct="1">
                        <a:defRPr sz="1800" kern="1200">
                          <a:solidFill>
                            <a:schemeClr val="dk1"/>
                          </a:solidFill>
                          <a:latin typeface="Helvetica"/>
                          <a:ea typeface="Helvetica"/>
                          <a:cs typeface="Helvetica"/>
                        </a:defRPr>
                      </a:lvl9pPr>
                    </a:lstStyle>
                    <a:p>
                      <a:r>
                        <a:rPr lang="en-US" sz="1000" dirty="0">
                          <a:latin typeface="IBM Plex Sans" panose="020B0503050203000203" pitchFamily="34" charset="0"/>
                        </a:rPr>
                        <a:t>7300 </a:t>
                      </a:r>
                    </a:p>
                  </a:txBody>
                  <a:tcPr marL="121920" marR="121920" marT="60960" marB="6096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087EB">
                        <a:tint val="40000"/>
                      </a:srgbClr>
                    </a:solidFill>
                  </a:tcPr>
                </a:tc>
                <a:tc>
                  <a:txBody>
                    <a:bodyPr/>
                    <a:lstStyle>
                      <a:lvl1pPr marL="0" algn="l" defTabSz="914363" rtl="0" eaLnBrk="1" latinLnBrk="0" hangingPunct="1">
                        <a:defRPr sz="1800" kern="1200">
                          <a:solidFill>
                            <a:schemeClr val="dk1"/>
                          </a:solidFill>
                          <a:latin typeface="Helvetica"/>
                          <a:ea typeface="Helvetica"/>
                          <a:cs typeface="Helvetica"/>
                        </a:defRPr>
                      </a:lvl1pPr>
                      <a:lvl2pPr marL="457182" algn="l" defTabSz="914363" rtl="0" eaLnBrk="1" latinLnBrk="0" hangingPunct="1">
                        <a:defRPr sz="1800" kern="1200">
                          <a:solidFill>
                            <a:schemeClr val="dk1"/>
                          </a:solidFill>
                          <a:latin typeface="Helvetica"/>
                          <a:ea typeface="Helvetica"/>
                          <a:cs typeface="Helvetica"/>
                        </a:defRPr>
                      </a:lvl2pPr>
                      <a:lvl3pPr marL="914363" algn="l" defTabSz="914363" rtl="0" eaLnBrk="1" latinLnBrk="0" hangingPunct="1">
                        <a:defRPr sz="1800" kern="1200">
                          <a:solidFill>
                            <a:schemeClr val="dk1"/>
                          </a:solidFill>
                          <a:latin typeface="Helvetica"/>
                          <a:ea typeface="Helvetica"/>
                          <a:cs typeface="Helvetica"/>
                        </a:defRPr>
                      </a:lvl3pPr>
                      <a:lvl4pPr marL="1371545" algn="l" defTabSz="914363" rtl="0" eaLnBrk="1" latinLnBrk="0" hangingPunct="1">
                        <a:defRPr sz="1800" kern="1200">
                          <a:solidFill>
                            <a:schemeClr val="dk1"/>
                          </a:solidFill>
                          <a:latin typeface="Helvetica"/>
                          <a:ea typeface="Helvetica"/>
                          <a:cs typeface="Helvetica"/>
                        </a:defRPr>
                      </a:lvl4pPr>
                      <a:lvl5pPr marL="1828727" algn="l" defTabSz="914363" rtl="0" eaLnBrk="1" latinLnBrk="0" hangingPunct="1">
                        <a:defRPr sz="1800" kern="1200">
                          <a:solidFill>
                            <a:schemeClr val="dk1"/>
                          </a:solidFill>
                          <a:latin typeface="Helvetica"/>
                          <a:ea typeface="Helvetica"/>
                          <a:cs typeface="Helvetica"/>
                        </a:defRPr>
                      </a:lvl5pPr>
                      <a:lvl6pPr marL="2285909" algn="l" defTabSz="914363" rtl="0" eaLnBrk="1" latinLnBrk="0" hangingPunct="1">
                        <a:defRPr sz="1800" kern="1200">
                          <a:solidFill>
                            <a:schemeClr val="dk1"/>
                          </a:solidFill>
                          <a:latin typeface="Helvetica"/>
                          <a:ea typeface="Helvetica"/>
                          <a:cs typeface="Helvetica"/>
                        </a:defRPr>
                      </a:lvl6pPr>
                      <a:lvl7pPr marL="2743090" algn="l" defTabSz="914363" rtl="0" eaLnBrk="1" latinLnBrk="0" hangingPunct="1">
                        <a:defRPr sz="1800" kern="1200">
                          <a:solidFill>
                            <a:schemeClr val="dk1"/>
                          </a:solidFill>
                          <a:latin typeface="Helvetica"/>
                          <a:ea typeface="Helvetica"/>
                          <a:cs typeface="Helvetica"/>
                        </a:defRPr>
                      </a:lvl7pPr>
                      <a:lvl8pPr marL="3200272" algn="l" defTabSz="914363" rtl="0" eaLnBrk="1" latinLnBrk="0" hangingPunct="1">
                        <a:defRPr sz="1800" kern="1200">
                          <a:solidFill>
                            <a:schemeClr val="dk1"/>
                          </a:solidFill>
                          <a:latin typeface="Helvetica"/>
                          <a:ea typeface="Helvetica"/>
                          <a:cs typeface="Helvetica"/>
                        </a:defRPr>
                      </a:lvl8pPr>
                      <a:lvl9pPr marL="3657454" algn="l" defTabSz="914363" rtl="0" eaLnBrk="1" latinLnBrk="0" hangingPunct="1">
                        <a:defRPr sz="1800" kern="1200">
                          <a:solidFill>
                            <a:schemeClr val="dk1"/>
                          </a:solidFill>
                          <a:latin typeface="Helvetica"/>
                          <a:ea typeface="Helvetica"/>
                          <a:cs typeface="Helvetica"/>
                        </a:defRPr>
                      </a:lvl9pPr>
                    </a:lstStyle>
                    <a:p>
                      <a:r>
                        <a:rPr lang="en-US" sz="1000" dirty="0">
                          <a:latin typeface="IBM Plex Sans" panose="020B0503050203000203" pitchFamily="34" charset="0"/>
                        </a:rPr>
                        <a:t>11400</a:t>
                      </a:r>
                    </a:p>
                  </a:txBody>
                  <a:tcPr marL="121920" marR="121920" marT="60960" marB="6096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087EB">
                        <a:tint val="40000"/>
                      </a:srgbClr>
                    </a:solidFill>
                  </a:tcPr>
                </a:tc>
                <a:extLst>
                  <a:ext uri="{0D108BD9-81ED-4DB2-BD59-A6C34878D82A}">
                    <a16:rowId xmlns:a16="http://schemas.microsoft.com/office/drawing/2014/main" val="345296868"/>
                  </a:ext>
                </a:extLst>
              </a:tr>
            </a:tbl>
          </a:graphicData>
        </a:graphic>
      </p:graphicFrame>
      <p:sp>
        <p:nvSpPr>
          <p:cNvPr id="98" name="TextBox 97">
            <a:extLst>
              <a:ext uri="{FF2B5EF4-FFF2-40B4-BE49-F238E27FC236}">
                <a16:creationId xmlns:a16="http://schemas.microsoft.com/office/drawing/2014/main" id="{552A1C09-A98C-B74B-813D-131C8AD9669F}"/>
              </a:ext>
            </a:extLst>
          </p:cNvPr>
          <p:cNvSpPr txBox="1"/>
          <p:nvPr/>
        </p:nvSpPr>
        <p:spPr>
          <a:xfrm>
            <a:off x="117680" y="6033170"/>
            <a:ext cx="6857315" cy="707886"/>
          </a:xfrm>
          <a:prstGeom prst="rect">
            <a:avLst/>
          </a:prstGeom>
          <a:noFill/>
        </p:spPr>
        <p:txBody>
          <a:bodyPr wrap="square" rtlCol="0">
            <a:spAutoFit/>
          </a:bodyPr>
          <a:lstStyle/>
          <a:p>
            <a:pPr marL="171450" indent="-171450" eaLnBrk="0" fontAlgn="base" hangingPunct="0">
              <a:spcBef>
                <a:spcPct val="0"/>
              </a:spcBef>
              <a:spcAft>
                <a:spcPct val="0"/>
              </a:spcAft>
              <a:buFont typeface="Arial" panose="020B0604020202020204" pitchFamily="34" charset="0"/>
              <a:buChar char="•"/>
              <a:defRPr/>
            </a:pPr>
            <a:r>
              <a:rPr lang="en-US" sz="1000" b="1" dirty="0">
                <a:solidFill>
                  <a:srgbClr val="363636"/>
                </a:solidFill>
                <a:latin typeface="IBM Plex Sans" panose="020B0503050203000203" pitchFamily="34" charset="0"/>
                <a:ea typeface="MS PGothic" panose="020B0600070205080204" pitchFamily="34" charset="-128"/>
                <a:cs typeface="Helvetica"/>
              </a:rPr>
              <a:t>Deployment Unit</a:t>
            </a:r>
            <a:r>
              <a:rPr lang="en-US" sz="1000" dirty="0">
                <a:solidFill>
                  <a:srgbClr val="363636"/>
                </a:solidFill>
                <a:latin typeface="IBM Plex Sans" panose="020B0503050203000203" pitchFamily="34" charset="0"/>
                <a:ea typeface="MS PGothic" panose="020B0600070205080204" pitchFamily="34" charset="-128"/>
                <a:cs typeface="Helvetica"/>
              </a:rPr>
              <a:t>: A monolithic application, Or an application component, a microservice, an API, etc. which requires a dedicated CI/CD pipeline and/or requires to be deployed separately to target deployment environment.</a:t>
            </a:r>
          </a:p>
          <a:p>
            <a:pPr marL="171450" indent="-171450" eaLnBrk="0" fontAlgn="base" hangingPunct="0">
              <a:spcBef>
                <a:spcPct val="0"/>
              </a:spcBef>
              <a:spcAft>
                <a:spcPct val="0"/>
              </a:spcAft>
              <a:buFont typeface="Arial" panose="020B0604020202020204" pitchFamily="34" charset="0"/>
              <a:buChar char="•"/>
              <a:defRPr/>
            </a:pPr>
            <a:r>
              <a:rPr lang="en-US" sz="1000" b="1" dirty="0">
                <a:solidFill>
                  <a:srgbClr val="363636"/>
                </a:solidFill>
                <a:latin typeface="IBM Plex Sans" panose="020B0503050203000203" pitchFamily="34" charset="0"/>
                <a:cs typeface="Helvetica"/>
              </a:rPr>
              <a:t>AppOps Defined Toolchain</a:t>
            </a:r>
            <a:r>
              <a:rPr lang="en-US" sz="1000" dirty="0">
                <a:solidFill>
                  <a:srgbClr val="363636"/>
                </a:solidFill>
                <a:latin typeface="IBM Plex Sans" panose="020B0503050203000203" pitchFamily="34" charset="0"/>
                <a:cs typeface="Helvetica"/>
              </a:rPr>
              <a:t> Indicates standard toolchain that includes Jira, Jenkins, GitHub, SonarQube, Artifactory, UCD etc.</a:t>
            </a:r>
            <a:endParaRPr lang="en-US" sz="1000" dirty="0">
              <a:solidFill>
                <a:srgbClr val="363636"/>
              </a:solidFill>
              <a:latin typeface="IBM Plex Sans" panose="020B0503050203000203" pitchFamily="34" charset="0"/>
              <a:ea typeface="MS PGothic" panose="020B0600070205080204" pitchFamily="34" charset="-128"/>
              <a:cs typeface="Helvetica"/>
            </a:endParaRPr>
          </a:p>
        </p:txBody>
      </p:sp>
      <p:sp>
        <p:nvSpPr>
          <p:cNvPr id="99" name="TextBox 98">
            <a:extLst>
              <a:ext uri="{FF2B5EF4-FFF2-40B4-BE49-F238E27FC236}">
                <a16:creationId xmlns:a16="http://schemas.microsoft.com/office/drawing/2014/main" id="{26067B2D-E95E-A145-BAD3-507ABA3DFB92}"/>
              </a:ext>
            </a:extLst>
          </p:cNvPr>
          <p:cNvSpPr txBox="1"/>
          <p:nvPr/>
        </p:nvSpPr>
        <p:spPr>
          <a:xfrm>
            <a:off x="6957914" y="1148601"/>
            <a:ext cx="2245535" cy="600164"/>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prstClr val="black">
                    <a:lumMod val="65000"/>
                    <a:lumOff val="35000"/>
                  </a:prstClr>
                </a:solidFill>
                <a:effectLst/>
                <a:uLnTx/>
                <a:uFillTx/>
                <a:latin typeface="Arial" charset="0"/>
                <a:ea typeface="Arial" charset="0"/>
                <a:cs typeface="Arial" charset="0"/>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lumMod val="65000"/>
                    <a:lumOff val="35000"/>
                  </a:prstClr>
                </a:solidFill>
                <a:effectLst/>
                <a:uLnTx/>
                <a:uFillTx/>
                <a:latin typeface="Arial" charset="0"/>
                <a:cs typeface="Arial" charset="0"/>
              </a:rPr>
              <a:t>Dedicated DevSecOps  Squad &amp; Roles (for Design Strategy for Toolchain, Install/Setup)</a:t>
            </a:r>
          </a:p>
        </p:txBody>
      </p:sp>
      <p:grpSp>
        <p:nvGrpSpPr>
          <p:cNvPr id="100" name="Group 99">
            <a:extLst>
              <a:ext uri="{FF2B5EF4-FFF2-40B4-BE49-F238E27FC236}">
                <a16:creationId xmlns:a16="http://schemas.microsoft.com/office/drawing/2014/main" id="{DCD8CF87-826D-C34D-BDAE-D952BE640DCC}"/>
              </a:ext>
            </a:extLst>
          </p:cNvPr>
          <p:cNvGrpSpPr/>
          <p:nvPr/>
        </p:nvGrpSpPr>
        <p:grpSpPr>
          <a:xfrm>
            <a:off x="6960968" y="4753720"/>
            <a:ext cx="2242481" cy="1823849"/>
            <a:chOff x="9383589" y="947868"/>
            <a:chExt cx="2242481" cy="1823849"/>
          </a:xfrm>
        </p:grpSpPr>
        <p:graphicFrame>
          <p:nvGraphicFramePr>
            <p:cNvPr id="101" name="Content Placeholder 3">
              <a:extLst>
                <a:ext uri="{FF2B5EF4-FFF2-40B4-BE49-F238E27FC236}">
                  <a16:creationId xmlns:a16="http://schemas.microsoft.com/office/drawing/2014/main" id="{382C20FB-4B63-A44B-8913-B8CF62BEF6D7}"/>
                </a:ext>
              </a:extLst>
            </p:cNvPr>
            <p:cNvGraphicFramePr>
              <a:graphicFrameLocks/>
            </p:cNvGraphicFramePr>
            <p:nvPr/>
          </p:nvGraphicFramePr>
          <p:xfrm>
            <a:off x="9383589" y="947868"/>
            <a:ext cx="2242481" cy="1425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2" name="TextBox 101">
              <a:extLst>
                <a:ext uri="{FF2B5EF4-FFF2-40B4-BE49-F238E27FC236}">
                  <a16:creationId xmlns:a16="http://schemas.microsoft.com/office/drawing/2014/main" id="{89EC47B5-C1B6-014A-BF7A-E75B75BF49EC}"/>
                </a:ext>
              </a:extLst>
            </p:cNvPr>
            <p:cNvSpPr txBox="1"/>
            <p:nvPr/>
          </p:nvSpPr>
          <p:spPr>
            <a:xfrm>
              <a:off x="10094457" y="1343876"/>
              <a:ext cx="834481" cy="34298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lumMod val="65000"/>
                      <a:lumOff val="35000"/>
                    </a:prstClr>
                  </a:solidFill>
                  <a:effectLst/>
                  <a:uLnTx/>
                  <a:uFillTx/>
                  <a:ea typeface="Arial" charset="0"/>
                  <a:cs typeface="Arial" charset="0"/>
                </a:rPr>
                <a:t>DevSecOps Lead</a:t>
              </a:r>
            </a:p>
          </p:txBody>
        </p:sp>
        <p:pic>
          <p:nvPicPr>
            <p:cNvPr id="103" name="Picture 102" descr="http://findicons.com/files/icons/753/gnome_desktop/64/gnome_stock_person.png">
              <a:extLst>
                <a:ext uri="{FF2B5EF4-FFF2-40B4-BE49-F238E27FC236}">
                  <a16:creationId xmlns:a16="http://schemas.microsoft.com/office/drawing/2014/main" id="{664FDA7E-3366-4F4A-AB8F-7A511E8081CE}"/>
                </a:ext>
              </a:extLst>
            </p:cNvPr>
            <p:cNvPicPr>
              <a:picLocks noChangeAspect="1" noChangeArrowheads="1"/>
            </p:cNvPicPr>
            <p:nvPr/>
          </p:nvPicPr>
          <p:blipFill>
            <a:blip r:embed="rId7" cstate="print">
              <a:duotone>
                <a:prstClr val="black"/>
                <a:srgbClr val="CFCFCF">
                  <a:tint val="45000"/>
                  <a:satMod val="400000"/>
                </a:srgbClr>
              </a:duotone>
              <a:extLst>
                <a:ext uri="{BEBA8EAE-BF5A-486C-A8C5-ECC9F3942E4B}">
                  <a14:imgProps xmlns:a14="http://schemas.microsoft.com/office/drawing/2010/main">
                    <a14:imgLayer r:embed="rId8">
                      <a14:imgEffect>
                        <a14:colorTemperature colorTemp="4700"/>
                      </a14:imgEffect>
                    </a14:imgLayer>
                  </a14:imgProps>
                </a:ext>
                <a:ext uri="{28A0092B-C50C-407E-A947-70E740481C1C}">
                  <a14:useLocalDpi xmlns:a14="http://schemas.microsoft.com/office/drawing/2010/main" val="0"/>
                </a:ext>
              </a:extLst>
            </a:blip>
            <a:stretch>
              <a:fillRect/>
            </a:stretch>
          </p:blipFill>
          <p:spPr bwMode="auto">
            <a:xfrm>
              <a:off x="10387173" y="1112322"/>
              <a:ext cx="209615" cy="222507"/>
            </a:xfrm>
            <a:prstGeom prst="rect">
              <a:avLst/>
            </a:prstGeom>
            <a:noFill/>
            <a:ln>
              <a:noFill/>
            </a:ln>
          </p:spPr>
        </p:pic>
        <p:sp>
          <p:nvSpPr>
            <p:cNvPr id="104" name="TextBox 103">
              <a:extLst>
                <a:ext uri="{FF2B5EF4-FFF2-40B4-BE49-F238E27FC236}">
                  <a16:creationId xmlns:a16="http://schemas.microsoft.com/office/drawing/2014/main" id="{F41C6A5C-2B9E-634C-8A9E-4A2812AF7495}"/>
                </a:ext>
              </a:extLst>
            </p:cNvPr>
            <p:cNvSpPr txBox="1"/>
            <p:nvPr/>
          </p:nvSpPr>
          <p:spPr>
            <a:xfrm>
              <a:off x="9513701" y="1966644"/>
              <a:ext cx="960561"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800" b="0" i="0" u="none" strike="noStrike" kern="0" cap="none" spc="0" normalizeH="0" baseline="0" noProof="0" dirty="0">
                  <a:ln>
                    <a:noFill/>
                  </a:ln>
                  <a:solidFill>
                    <a:srgbClr val="363636"/>
                  </a:solidFill>
                  <a:effectLst/>
                  <a:uLnTx/>
                  <a:uFillTx/>
                  <a:ea typeface="Arial" charset="0"/>
                  <a:cs typeface="Arial" charset="0"/>
                </a:rPr>
                <a:t>DevSecOps Engineer (CI)</a:t>
              </a:r>
              <a:endParaRPr kumimoji="0" lang="en-US" sz="800" b="0" i="0" u="none" strike="noStrike" kern="0" cap="none" spc="0" normalizeH="0" baseline="0" noProof="0" dirty="0">
                <a:ln>
                  <a:noFill/>
                </a:ln>
                <a:solidFill>
                  <a:prstClr val="black">
                    <a:lumMod val="65000"/>
                    <a:lumOff val="35000"/>
                  </a:prstClr>
                </a:solidFill>
                <a:effectLst/>
                <a:uLnTx/>
                <a:uFillTx/>
                <a:ea typeface="Arial" charset="0"/>
                <a:cs typeface="Arial" charset="0"/>
              </a:endParaRPr>
            </a:p>
          </p:txBody>
        </p:sp>
        <p:pic>
          <p:nvPicPr>
            <p:cNvPr id="105" name="Picture 104" descr="http://findicons.com/files/icons/753/gnome_desktop/64/gnome_stock_person.png">
              <a:extLst>
                <a:ext uri="{FF2B5EF4-FFF2-40B4-BE49-F238E27FC236}">
                  <a16:creationId xmlns:a16="http://schemas.microsoft.com/office/drawing/2014/main" id="{0187BAF8-23B9-884B-ADB5-A9AEB0E4C974}"/>
                </a:ext>
              </a:extLst>
            </p:cNvPr>
            <p:cNvPicPr>
              <a:picLocks noChangeAspect="1" noChangeArrowheads="1"/>
            </p:cNvPicPr>
            <p:nvPr/>
          </p:nvPicPr>
          <p:blipFill>
            <a:blip r:embed="rId9" cstate="print">
              <a:duotone>
                <a:prstClr val="black"/>
                <a:srgbClr val="ED7D31">
                  <a:tint val="45000"/>
                  <a:satMod val="400000"/>
                </a:srgbClr>
              </a:duotone>
              <a:extLst>
                <a:ext uri="{BEBA8EAE-BF5A-486C-A8C5-ECC9F3942E4B}">
                  <a14:imgProps xmlns:a14="http://schemas.microsoft.com/office/drawing/2010/main">
                    <a14:imgLayer r:embed="rId8">
                      <a14:imgEffect>
                        <a14:colorTemperature colorTemp="4700"/>
                      </a14:imgEffect>
                      <a14:imgEffect>
                        <a14:saturation sat="112000"/>
                      </a14:imgEffect>
                    </a14:imgLayer>
                  </a14:imgProps>
                </a:ext>
                <a:ext uri="{28A0092B-C50C-407E-A947-70E740481C1C}">
                  <a14:useLocalDpi xmlns:a14="http://schemas.microsoft.com/office/drawing/2010/main" val="0"/>
                </a:ext>
              </a:extLst>
            </a:blip>
            <a:stretch>
              <a:fillRect/>
            </a:stretch>
          </p:blipFill>
          <p:spPr bwMode="auto">
            <a:xfrm>
              <a:off x="10025781" y="1744305"/>
              <a:ext cx="204578" cy="204578"/>
            </a:xfrm>
            <a:prstGeom prst="rect">
              <a:avLst/>
            </a:prstGeom>
            <a:noFill/>
            <a:ln>
              <a:noFill/>
            </a:ln>
          </p:spPr>
        </p:pic>
        <p:pic>
          <p:nvPicPr>
            <p:cNvPr id="106" name="Picture 105" descr="http://findicons.com/files/icons/753/gnome_desktop/64/gnome_stock_person.png">
              <a:extLst>
                <a:ext uri="{FF2B5EF4-FFF2-40B4-BE49-F238E27FC236}">
                  <a16:creationId xmlns:a16="http://schemas.microsoft.com/office/drawing/2014/main" id="{C10D5A6E-852E-F74C-B5EF-2029EBEE7DA7}"/>
                </a:ext>
              </a:extLst>
            </p:cNvPr>
            <p:cNvPicPr>
              <a:picLocks noChangeAspect="1" noChangeArrowheads="1"/>
            </p:cNvPicPr>
            <p:nvPr/>
          </p:nvPicPr>
          <p:blipFill>
            <a:blip r:embed="rId9" cstate="print">
              <a:duotone>
                <a:prstClr val="black"/>
                <a:srgbClr val="ED7D31">
                  <a:tint val="45000"/>
                  <a:satMod val="400000"/>
                </a:srgbClr>
              </a:duotone>
              <a:extLst>
                <a:ext uri="{BEBA8EAE-BF5A-486C-A8C5-ECC9F3942E4B}">
                  <a14:imgProps xmlns:a14="http://schemas.microsoft.com/office/drawing/2010/main">
                    <a14:imgLayer r:embed="rId8">
                      <a14:imgEffect>
                        <a14:colorTemperature colorTemp="4700"/>
                      </a14:imgEffect>
                      <a14:imgEffect>
                        <a14:saturation sat="112000"/>
                      </a14:imgEffect>
                    </a14:imgLayer>
                  </a14:imgProps>
                </a:ext>
                <a:ext uri="{28A0092B-C50C-407E-A947-70E740481C1C}">
                  <a14:useLocalDpi xmlns:a14="http://schemas.microsoft.com/office/drawing/2010/main" val="0"/>
                </a:ext>
              </a:extLst>
            </a:blip>
            <a:stretch>
              <a:fillRect/>
            </a:stretch>
          </p:blipFill>
          <p:spPr bwMode="auto">
            <a:xfrm>
              <a:off x="10770262" y="1737539"/>
              <a:ext cx="204578" cy="204578"/>
            </a:xfrm>
            <a:prstGeom prst="rect">
              <a:avLst/>
            </a:prstGeom>
            <a:noFill/>
            <a:ln>
              <a:noFill/>
            </a:ln>
          </p:spPr>
        </p:pic>
        <p:sp>
          <p:nvSpPr>
            <p:cNvPr id="107" name="TextBox 106">
              <a:extLst>
                <a:ext uri="{FF2B5EF4-FFF2-40B4-BE49-F238E27FC236}">
                  <a16:creationId xmlns:a16="http://schemas.microsoft.com/office/drawing/2014/main" id="{5B85E864-D40A-A849-884D-0377EB4958A6}"/>
                </a:ext>
              </a:extLst>
            </p:cNvPr>
            <p:cNvSpPr txBox="1"/>
            <p:nvPr/>
          </p:nvSpPr>
          <p:spPr>
            <a:xfrm>
              <a:off x="10430196" y="1969055"/>
              <a:ext cx="960561"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800" b="0" i="0" u="none" strike="noStrike" kern="0" cap="none" spc="0" normalizeH="0" baseline="0" noProof="0" dirty="0">
                  <a:ln>
                    <a:noFill/>
                  </a:ln>
                  <a:solidFill>
                    <a:srgbClr val="363636"/>
                  </a:solidFill>
                  <a:effectLst/>
                  <a:uLnTx/>
                  <a:uFillTx/>
                  <a:ea typeface="Arial" charset="0"/>
                  <a:cs typeface="Arial" charset="0"/>
                </a:rPr>
                <a:t>DevSecOps Engineer (CD)</a:t>
              </a:r>
              <a:endParaRPr kumimoji="0" lang="en-US" sz="800" b="0" i="0" u="none" strike="noStrike" kern="0" cap="none" spc="0" normalizeH="0" baseline="0" noProof="0" dirty="0">
                <a:ln>
                  <a:noFill/>
                </a:ln>
                <a:solidFill>
                  <a:prstClr val="black">
                    <a:lumMod val="65000"/>
                    <a:lumOff val="35000"/>
                  </a:prstClr>
                </a:solidFill>
                <a:effectLst/>
                <a:uLnTx/>
                <a:uFillTx/>
                <a:ea typeface="Arial" charset="0"/>
                <a:cs typeface="Arial" charset="0"/>
              </a:endParaRPr>
            </a:p>
          </p:txBody>
        </p:sp>
        <p:sp>
          <p:nvSpPr>
            <p:cNvPr id="108" name="Rectangle 107">
              <a:extLst>
                <a:ext uri="{FF2B5EF4-FFF2-40B4-BE49-F238E27FC236}">
                  <a16:creationId xmlns:a16="http://schemas.microsoft.com/office/drawing/2014/main" id="{1B43972C-AF0B-024A-B0D5-50DCF7FF06DE}"/>
                </a:ext>
              </a:extLst>
            </p:cNvPr>
            <p:cNvSpPr/>
            <p:nvPr/>
          </p:nvSpPr>
          <p:spPr>
            <a:xfrm>
              <a:off x="9383589" y="2484459"/>
              <a:ext cx="2242481" cy="287258"/>
            </a:xfrm>
            <a:prstGeom prst="rect">
              <a:avLst/>
            </a:prstGeom>
            <a:solidFill>
              <a:srgbClr val="16385A"/>
            </a:solidFill>
            <a:ln w="3175"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Helvetica"/>
                  <a:cs typeface="Helvetica"/>
                  <a:sym typeface="Helvetica"/>
                </a:rPr>
                <a:t>Shared Resource Pool</a:t>
              </a:r>
            </a:p>
          </p:txBody>
        </p:sp>
        <p:sp>
          <p:nvSpPr>
            <p:cNvPr id="109" name="Down Arrow 108">
              <a:extLst>
                <a:ext uri="{FF2B5EF4-FFF2-40B4-BE49-F238E27FC236}">
                  <a16:creationId xmlns:a16="http://schemas.microsoft.com/office/drawing/2014/main" id="{F23FEA54-E209-2840-9D27-61F81DC61F40}"/>
                </a:ext>
              </a:extLst>
            </p:cNvPr>
            <p:cNvSpPr/>
            <p:nvPr/>
          </p:nvSpPr>
          <p:spPr>
            <a:xfrm rot="10623670">
              <a:off x="9521258" y="2363081"/>
              <a:ext cx="123208" cy="155910"/>
            </a:xfrm>
            <a:prstGeom prst="downArrow">
              <a:avLst/>
            </a:prstGeom>
            <a:solidFill>
              <a:srgbClr val="464646"/>
            </a:solidFill>
            <a:ln w="3175"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srgbClr val="464646"/>
                </a:solidFill>
                <a:effectLst/>
                <a:uLnTx/>
                <a:uFillTx/>
                <a:latin typeface="Helvetica"/>
                <a:cs typeface="Helvetica"/>
                <a:sym typeface="Helvetica"/>
              </a:endParaRPr>
            </a:p>
          </p:txBody>
        </p:sp>
        <p:sp>
          <p:nvSpPr>
            <p:cNvPr id="110" name="Down Arrow 109">
              <a:extLst>
                <a:ext uri="{FF2B5EF4-FFF2-40B4-BE49-F238E27FC236}">
                  <a16:creationId xmlns:a16="http://schemas.microsoft.com/office/drawing/2014/main" id="{8156EF15-0551-F94E-9B2D-4EC7AFA54A6C}"/>
                </a:ext>
              </a:extLst>
            </p:cNvPr>
            <p:cNvSpPr/>
            <p:nvPr/>
          </p:nvSpPr>
          <p:spPr>
            <a:xfrm rot="10623670">
              <a:off x="10350779" y="2367520"/>
              <a:ext cx="123208" cy="155910"/>
            </a:xfrm>
            <a:prstGeom prst="downArrow">
              <a:avLst/>
            </a:prstGeom>
            <a:solidFill>
              <a:srgbClr val="464646"/>
            </a:solidFill>
            <a:ln w="3175"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srgbClr val="464646"/>
                </a:solidFill>
                <a:effectLst/>
                <a:uLnTx/>
                <a:uFillTx/>
                <a:latin typeface="Helvetica"/>
                <a:cs typeface="Helvetica"/>
                <a:sym typeface="Helvetica"/>
              </a:endParaRPr>
            </a:p>
          </p:txBody>
        </p:sp>
        <p:sp>
          <p:nvSpPr>
            <p:cNvPr id="111" name="Down Arrow 110">
              <a:extLst>
                <a:ext uri="{FF2B5EF4-FFF2-40B4-BE49-F238E27FC236}">
                  <a16:creationId xmlns:a16="http://schemas.microsoft.com/office/drawing/2014/main" id="{3AA8B803-BB46-6146-B9E9-AD2DF92D2E02}"/>
                </a:ext>
              </a:extLst>
            </p:cNvPr>
            <p:cNvSpPr/>
            <p:nvPr/>
          </p:nvSpPr>
          <p:spPr>
            <a:xfrm rot="10623670">
              <a:off x="11329153" y="2358147"/>
              <a:ext cx="123208" cy="155910"/>
            </a:xfrm>
            <a:prstGeom prst="downArrow">
              <a:avLst/>
            </a:prstGeom>
            <a:solidFill>
              <a:srgbClr val="464646"/>
            </a:solidFill>
            <a:ln w="3175"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srgbClr val="464646"/>
                </a:solidFill>
                <a:effectLst/>
                <a:uLnTx/>
                <a:uFillTx/>
                <a:latin typeface="Helvetica"/>
                <a:cs typeface="Helvetica"/>
                <a:sym typeface="Helvetica"/>
              </a:endParaRPr>
            </a:p>
          </p:txBody>
        </p:sp>
      </p:grpSp>
      <p:sp>
        <p:nvSpPr>
          <p:cNvPr id="112" name="TextBox 111">
            <a:extLst>
              <a:ext uri="{FF2B5EF4-FFF2-40B4-BE49-F238E27FC236}">
                <a16:creationId xmlns:a16="http://schemas.microsoft.com/office/drawing/2014/main" id="{6751258B-7B01-D041-B8BA-77C607551271}"/>
              </a:ext>
            </a:extLst>
          </p:cNvPr>
          <p:cNvSpPr txBox="1"/>
          <p:nvPr/>
        </p:nvSpPr>
        <p:spPr>
          <a:xfrm>
            <a:off x="9476884" y="4124906"/>
            <a:ext cx="2431195" cy="2577629"/>
          </a:xfrm>
          <a:prstGeom prst="rect">
            <a:avLst/>
          </a:prstGeom>
          <a:noFill/>
          <a:ln w="3175" cap="flat">
            <a:noFill/>
            <a:miter lim="400000"/>
          </a:ln>
          <a:effectLst/>
          <a:sp3d/>
        </p:spPr>
        <p:txBody>
          <a:bodyPr rot="0" spcFirstLastPara="1" vertOverflow="overflow" horzOverflow="overflow" vert="horz" wrap="square" lIns="57150" tIns="57150" rIns="57150" bIns="5715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464646"/>
                </a:solidFill>
                <a:effectLst/>
                <a:uLnTx/>
                <a:uFillTx/>
                <a:latin typeface="Helvetica"/>
                <a:cs typeface="Helvetica"/>
                <a:sym typeface="Helvetica"/>
              </a:rPr>
              <a:t>The Cost indicates the following role  of Squad (does Not cover installation of tools and integration)</a:t>
            </a:r>
          </a:p>
          <a:p>
            <a:pPr marL="0" marR="0" lvl="0" indent="0" defTabSz="825500" eaLnBrk="1" fontAlgn="auto" latinLnBrk="0" hangingPunct="0">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464646"/>
                </a:solidFill>
                <a:effectLst/>
                <a:uLnTx/>
                <a:uFillTx/>
                <a:latin typeface="Helvetica"/>
                <a:cs typeface="Helvetica"/>
                <a:sym typeface="Helvetica"/>
              </a:rPr>
              <a:t>OTC -</a:t>
            </a:r>
          </a:p>
          <a:p>
            <a:pPr marL="171450" marR="0" lvl="0" indent="-171450" defTabSz="82550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800" b="1" i="0" u="none" strike="noStrike" kern="0" cap="none" spc="0" normalizeH="0" baseline="0" noProof="0" dirty="0">
                <a:ln>
                  <a:noFill/>
                </a:ln>
                <a:solidFill>
                  <a:srgbClr val="464646"/>
                </a:solidFill>
                <a:effectLst/>
                <a:uLnTx/>
                <a:uFillTx/>
                <a:latin typeface="Helvetica"/>
                <a:cs typeface="Helvetica"/>
                <a:sym typeface="Helvetica"/>
              </a:rPr>
              <a:t>1 FTE of a DevSecOps Lead</a:t>
            </a:r>
          </a:p>
          <a:p>
            <a:pPr marL="171450" marR="0" lvl="0" indent="-171450" defTabSz="82550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800" b="1" i="0" u="none" strike="noStrike" kern="0" cap="none" spc="0" normalizeH="0" baseline="0" noProof="0" dirty="0">
                <a:ln>
                  <a:noFill/>
                </a:ln>
                <a:solidFill>
                  <a:srgbClr val="464646"/>
                </a:solidFill>
                <a:effectLst/>
                <a:uLnTx/>
                <a:uFillTx/>
                <a:latin typeface="Helvetica"/>
                <a:cs typeface="Helvetica"/>
                <a:sym typeface="Helvetica"/>
              </a:rPr>
              <a:t>2 FTE of DevSecOps Engineer</a:t>
            </a:r>
          </a:p>
          <a:p>
            <a:pPr marL="171450" marR="0" lvl="0" indent="-171450" defTabSz="82550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800" b="1" i="0" u="none" strike="noStrike" kern="0" cap="none" spc="0" normalizeH="0" baseline="0" noProof="0" dirty="0">
                <a:ln>
                  <a:noFill/>
                </a:ln>
                <a:solidFill>
                  <a:srgbClr val="464646"/>
                </a:solidFill>
                <a:effectLst/>
                <a:uLnTx/>
                <a:uFillTx/>
                <a:latin typeface="Helvetica"/>
                <a:cs typeface="Helvetica"/>
                <a:sym typeface="Helvetica"/>
              </a:rPr>
              <a:t>This squad supports upto 2 design/build squad of medium complexity</a:t>
            </a:r>
          </a:p>
          <a:p>
            <a:pPr marL="0" marR="0" lvl="0" indent="0" defTabSz="825500" eaLnBrk="1" fontAlgn="auto" latinLnBrk="0" hangingPunct="0">
              <a:lnSpc>
                <a:spcPct val="100000"/>
              </a:lnSpc>
              <a:spcBef>
                <a:spcPts val="0"/>
              </a:spcBef>
              <a:spcAft>
                <a:spcPts val="0"/>
              </a:spcAft>
              <a:buClrTx/>
              <a:buSzTx/>
              <a:buFontTx/>
              <a:buNone/>
              <a:tabLst/>
              <a:defRPr/>
            </a:pPr>
            <a:endParaRPr kumimoji="0" lang="en-US" sz="800" b="1" i="0" u="none" strike="noStrike" kern="0" cap="none" spc="0" normalizeH="0" baseline="0" noProof="0" dirty="0">
              <a:ln>
                <a:noFill/>
              </a:ln>
              <a:solidFill>
                <a:srgbClr val="464646"/>
              </a:solidFill>
              <a:effectLst/>
              <a:uLnTx/>
              <a:uFillTx/>
              <a:latin typeface="Helvetica"/>
              <a:cs typeface="Helvetica"/>
              <a:sym typeface="Helvetica"/>
            </a:endParaRPr>
          </a:p>
          <a:p>
            <a:pPr marL="0" marR="0" lvl="0" indent="0" defTabSz="825500" eaLnBrk="1" fontAlgn="auto" latinLnBrk="0" hangingPunct="0">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464646"/>
                </a:solidFill>
                <a:effectLst/>
                <a:uLnTx/>
                <a:uFillTx/>
                <a:latin typeface="Helvetica"/>
                <a:cs typeface="Helvetica"/>
                <a:sym typeface="Helvetica"/>
              </a:rPr>
              <a:t>SME Support -</a:t>
            </a:r>
          </a:p>
          <a:p>
            <a:pPr marL="171450" marR="0" lvl="0" indent="-171450" defTabSz="82550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800" b="1" i="0" u="none" strike="noStrike" kern="0" cap="none" spc="0" normalizeH="0" baseline="0" noProof="0" dirty="0">
                <a:ln>
                  <a:noFill/>
                </a:ln>
                <a:solidFill>
                  <a:srgbClr val="464646"/>
                </a:solidFill>
                <a:effectLst/>
                <a:uLnTx/>
                <a:uFillTx/>
                <a:latin typeface="Helvetica"/>
                <a:cs typeface="Helvetica"/>
                <a:sym typeface="Helvetica"/>
              </a:rPr>
              <a:t>2 FTE of DevSecOps Engineer</a:t>
            </a:r>
          </a:p>
          <a:p>
            <a:pPr marL="171450" marR="0" lvl="0" indent="-171450" defTabSz="82550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800" b="1" i="0" u="none" strike="noStrike" kern="0" cap="none" spc="0" normalizeH="0" baseline="0" noProof="0" dirty="0">
                <a:ln>
                  <a:noFill/>
                </a:ln>
                <a:solidFill>
                  <a:srgbClr val="464646"/>
                </a:solidFill>
                <a:effectLst/>
                <a:uLnTx/>
                <a:uFillTx/>
                <a:latin typeface="Helvetica"/>
                <a:cs typeface="Helvetica"/>
                <a:sym typeface="Helvetica"/>
              </a:rPr>
              <a:t>Can Support across 2 Build squads</a:t>
            </a:r>
          </a:p>
          <a:p>
            <a:pPr marL="0" marR="0" lvl="0" indent="0" defTabSz="825500" eaLnBrk="1" fontAlgn="auto" latinLnBrk="0" hangingPunct="0">
              <a:lnSpc>
                <a:spcPct val="100000"/>
              </a:lnSpc>
              <a:spcBef>
                <a:spcPts val="0"/>
              </a:spcBef>
              <a:spcAft>
                <a:spcPts val="0"/>
              </a:spcAft>
              <a:buClrTx/>
              <a:buSzTx/>
              <a:buFontTx/>
              <a:buNone/>
              <a:tabLst/>
              <a:defRPr/>
            </a:pPr>
            <a:endParaRPr kumimoji="0" lang="en-US" sz="800" b="1" i="0" u="none" strike="noStrike" kern="0" cap="none" spc="0" normalizeH="0" baseline="0" noProof="0" dirty="0">
              <a:ln>
                <a:noFill/>
              </a:ln>
              <a:solidFill>
                <a:srgbClr val="464646"/>
              </a:solidFill>
              <a:effectLst/>
              <a:uLnTx/>
              <a:uFillTx/>
              <a:latin typeface="Helvetica"/>
              <a:cs typeface="Helvetica"/>
              <a:sym typeface="Helvetica"/>
            </a:endParaRPr>
          </a:p>
          <a:p>
            <a:pPr marL="0" marR="0" lvl="0" indent="0" defTabSz="825500" eaLnBrk="1" fontAlgn="auto" latinLnBrk="0" hangingPunct="0">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464646"/>
                </a:solidFill>
                <a:effectLst/>
                <a:uLnTx/>
                <a:uFillTx/>
                <a:latin typeface="Helvetica"/>
                <a:cs typeface="Helvetica"/>
                <a:sym typeface="Helvetica"/>
              </a:rPr>
              <a:t>OTC – Covers designing pipelines and integration by  required SME on standard set of toolchain. </a:t>
            </a:r>
          </a:p>
          <a:p>
            <a:pPr marL="0" marR="0" lvl="0" indent="0" defTabSz="825500" eaLnBrk="1" fontAlgn="auto" latinLnBrk="0" hangingPunct="0">
              <a:lnSpc>
                <a:spcPct val="100000"/>
              </a:lnSpc>
              <a:spcBef>
                <a:spcPts val="0"/>
              </a:spcBef>
              <a:spcAft>
                <a:spcPts val="0"/>
              </a:spcAft>
              <a:buClrTx/>
              <a:buSzTx/>
              <a:buFontTx/>
              <a:buNone/>
              <a:tabLst/>
              <a:defRPr/>
            </a:pPr>
            <a:endParaRPr kumimoji="0" lang="en-US" sz="800" b="1" i="0" u="none" strike="noStrike" kern="0" cap="none" spc="0" normalizeH="0" baseline="0" noProof="0" dirty="0">
              <a:ln>
                <a:noFill/>
              </a:ln>
              <a:solidFill>
                <a:srgbClr val="464646"/>
              </a:solidFill>
              <a:effectLst/>
              <a:uLnTx/>
              <a:uFillTx/>
              <a:latin typeface="Helvetica"/>
              <a:cs typeface="Helvetica"/>
              <a:sym typeface="Helvetica"/>
            </a:endParaRPr>
          </a:p>
          <a:p>
            <a:pPr marL="0" marR="0" lvl="0" indent="0" defTabSz="825500" eaLnBrk="1" fontAlgn="auto" latinLnBrk="0" hangingPunct="0">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464646"/>
                </a:solidFill>
                <a:effectLst/>
                <a:uLnTx/>
                <a:uFillTx/>
                <a:latin typeface="Helvetica"/>
                <a:cs typeface="Helvetica"/>
                <a:sym typeface="Helvetica"/>
              </a:rPr>
              <a:t>This is for </a:t>
            </a:r>
            <a:r>
              <a:rPr kumimoji="0" lang="en-US" sz="800" b="1" i="0" u="sng" strike="noStrike" kern="0" cap="none" spc="0" normalizeH="0" baseline="0" noProof="0" dirty="0">
                <a:ln>
                  <a:noFill/>
                </a:ln>
                <a:solidFill>
                  <a:srgbClr val="464646"/>
                </a:solidFill>
                <a:effectLst/>
                <a:uLnTx/>
                <a:uFillTx/>
                <a:latin typeface="Helvetica"/>
                <a:cs typeface="Helvetica"/>
                <a:sym typeface="Helvetica"/>
              </a:rPr>
              <a:t>Either</a:t>
            </a:r>
            <a:r>
              <a:rPr kumimoji="0" lang="en-US" sz="800" b="1" i="0" u="none" strike="noStrike" kern="0" cap="none" spc="0" normalizeH="0" baseline="0" noProof="0" dirty="0">
                <a:ln>
                  <a:noFill/>
                </a:ln>
                <a:solidFill>
                  <a:srgbClr val="464646"/>
                </a:solidFill>
                <a:effectLst/>
                <a:uLnTx/>
                <a:uFillTx/>
                <a:latin typeface="Helvetica"/>
                <a:cs typeface="Helvetica"/>
                <a:sym typeface="Helvetica"/>
              </a:rPr>
              <a:t> IBM DevOps Toolchain(on IBM Cloud)   Or  a Custom Toolchain as mentioned on left side box</a:t>
            </a:r>
          </a:p>
        </p:txBody>
      </p:sp>
      <p:grpSp>
        <p:nvGrpSpPr>
          <p:cNvPr id="113" name="Group 112">
            <a:extLst>
              <a:ext uri="{FF2B5EF4-FFF2-40B4-BE49-F238E27FC236}">
                <a16:creationId xmlns:a16="http://schemas.microsoft.com/office/drawing/2014/main" id="{1B4764ED-F06F-A14E-8289-D0AD2D3627C1}"/>
              </a:ext>
            </a:extLst>
          </p:cNvPr>
          <p:cNvGrpSpPr/>
          <p:nvPr/>
        </p:nvGrpSpPr>
        <p:grpSpPr>
          <a:xfrm>
            <a:off x="7124671" y="1758287"/>
            <a:ext cx="2199616" cy="1535139"/>
            <a:chOff x="9383589" y="947868"/>
            <a:chExt cx="2090153" cy="1425809"/>
          </a:xfrm>
        </p:grpSpPr>
        <p:graphicFrame>
          <p:nvGraphicFramePr>
            <p:cNvPr id="114" name="Content Placeholder 3">
              <a:extLst>
                <a:ext uri="{FF2B5EF4-FFF2-40B4-BE49-F238E27FC236}">
                  <a16:creationId xmlns:a16="http://schemas.microsoft.com/office/drawing/2014/main" id="{8BA8A78B-99EB-C845-9F77-FA8EE1D2D26B}"/>
                </a:ext>
              </a:extLst>
            </p:cNvPr>
            <p:cNvGraphicFramePr>
              <a:graphicFrameLocks/>
            </p:cNvGraphicFramePr>
            <p:nvPr>
              <p:extLst>
                <p:ext uri="{D42A27DB-BD31-4B8C-83A1-F6EECF244321}">
                  <p14:modId xmlns:p14="http://schemas.microsoft.com/office/powerpoint/2010/main" val="1841999889"/>
                </p:ext>
              </p:extLst>
            </p:nvPr>
          </p:nvGraphicFramePr>
          <p:xfrm>
            <a:off x="9383589" y="947868"/>
            <a:ext cx="2090153" cy="1425809"/>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15" name="Picture 114" descr="http://findicons.com/files/icons/753/gnome_desktop/64/gnome_stock_person.png">
              <a:extLst>
                <a:ext uri="{FF2B5EF4-FFF2-40B4-BE49-F238E27FC236}">
                  <a16:creationId xmlns:a16="http://schemas.microsoft.com/office/drawing/2014/main" id="{232791C7-F967-274F-9288-88A45997B20F}"/>
                </a:ext>
              </a:extLst>
            </p:cNvPr>
            <p:cNvPicPr>
              <a:picLocks noChangeAspect="1" noChangeArrowheads="1"/>
            </p:cNvPicPr>
            <p:nvPr/>
          </p:nvPicPr>
          <p:blipFill>
            <a:blip r:embed="rId7" cstate="print">
              <a:duotone>
                <a:prstClr val="black"/>
                <a:srgbClr val="6EA827">
                  <a:tint val="45000"/>
                  <a:satMod val="400000"/>
                </a:srgbClr>
              </a:duotone>
              <a:extLst>
                <a:ext uri="{BEBA8EAE-BF5A-486C-A8C5-ECC9F3942E4B}">
                  <a14:imgProps xmlns:a14="http://schemas.microsoft.com/office/drawing/2010/main">
                    <a14:imgLayer r:embed="rId8">
                      <a14:imgEffect>
                        <a14:colorTemperature colorTemp="4700"/>
                      </a14:imgEffect>
                    </a14:imgLayer>
                  </a14:imgProps>
                </a:ext>
                <a:ext uri="{28A0092B-C50C-407E-A947-70E740481C1C}">
                  <a14:useLocalDpi xmlns:a14="http://schemas.microsoft.com/office/drawing/2010/main" val="0"/>
                </a:ext>
              </a:extLst>
            </a:blip>
            <a:stretch>
              <a:fillRect/>
            </a:stretch>
          </p:blipFill>
          <p:spPr bwMode="auto">
            <a:xfrm>
              <a:off x="10306966" y="1112322"/>
              <a:ext cx="209615" cy="222507"/>
            </a:xfrm>
            <a:prstGeom prst="rect">
              <a:avLst/>
            </a:prstGeom>
            <a:noFill/>
            <a:ln>
              <a:noFill/>
            </a:ln>
          </p:spPr>
        </p:pic>
        <p:sp>
          <p:nvSpPr>
            <p:cNvPr id="116" name="TextBox 115">
              <a:extLst>
                <a:ext uri="{FF2B5EF4-FFF2-40B4-BE49-F238E27FC236}">
                  <a16:creationId xmlns:a16="http://schemas.microsoft.com/office/drawing/2014/main" id="{B1956A5A-C4AB-E546-B982-B70027D1BAE7}"/>
                </a:ext>
              </a:extLst>
            </p:cNvPr>
            <p:cNvSpPr txBox="1"/>
            <p:nvPr/>
          </p:nvSpPr>
          <p:spPr>
            <a:xfrm>
              <a:off x="9940249" y="1326555"/>
              <a:ext cx="943046"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800" b="0" i="0" u="none" strike="noStrike" kern="0" cap="none" spc="0" normalizeH="0" baseline="0" noProof="0" dirty="0">
                  <a:ln>
                    <a:noFill/>
                  </a:ln>
                  <a:solidFill>
                    <a:srgbClr val="363636"/>
                  </a:solidFill>
                  <a:effectLst/>
                  <a:uLnTx/>
                  <a:uFillTx/>
                  <a:ea typeface="Arial" charset="0"/>
                  <a:cs typeface="Arial" charset="0"/>
                </a:rPr>
                <a:t>DevSecOps Architect</a:t>
              </a:r>
              <a:endParaRPr kumimoji="0" lang="en-US" sz="800" b="0" i="0" u="none" strike="noStrike" kern="0" cap="none" spc="0" normalizeH="0" baseline="0" noProof="0" dirty="0">
                <a:ln>
                  <a:noFill/>
                </a:ln>
                <a:solidFill>
                  <a:prstClr val="black">
                    <a:lumMod val="65000"/>
                    <a:lumOff val="35000"/>
                  </a:prstClr>
                </a:solidFill>
                <a:effectLst/>
                <a:uLnTx/>
                <a:uFillTx/>
                <a:ea typeface="Arial" charset="0"/>
                <a:cs typeface="Arial" charset="0"/>
              </a:endParaRPr>
            </a:p>
          </p:txBody>
        </p:sp>
        <p:pic>
          <p:nvPicPr>
            <p:cNvPr id="117" name="Picture 116" descr="http://findicons.com/files/icons/753/gnome_desktop/64/gnome_stock_person.png">
              <a:extLst>
                <a:ext uri="{FF2B5EF4-FFF2-40B4-BE49-F238E27FC236}">
                  <a16:creationId xmlns:a16="http://schemas.microsoft.com/office/drawing/2014/main" id="{F550F39F-4ED4-2642-B05C-D6660BA6736F}"/>
                </a:ext>
              </a:extLst>
            </p:cNvPr>
            <p:cNvPicPr>
              <a:picLocks noChangeAspect="1" noChangeArrowheads="1"/>
            </p:cNvPicPr>
            <p:nvPr/>
          </p:nvPicPr>
          <p:blipFill>
            <a:blip r:embed="rId9" cstate="print">
              <a:duotone>
                <a:prstClr val="black"/>
                <a:srgbClr val="ED7D31">
                  <a:tint val="45000"/>
                  <a:satMod val="400000"/>
                </a:srgbClr>
              </a:duotone>
              <a:extLst>
                <a:ext uri="{BEBA8EAE-BF5A-486C-A8C5-ECC9F3942E4B}">
                  <a14:imgProps xmlns:a14="http://schemas.microsoft.com/office/drawing/2010/main">
                    <a14:imgLayer r:embed="rId8">
                      <a14:imgEffect>
                        <a14:colorTemperature colorTemp="4700"/>
                      </a14:imgEffect>
                      <a14:imgEffect>
                        <a14:saturation sat="112000"/>
                      </a14:imgEffect>
                    </a14:imgLayer>
                  </a14:imgProps>
                </a:ext>
                <a:ext uri="{28A0092B-C50C-407E-A947-70E740481C1C}">
                  <a14:useLocalDpi xmlns:a14="http://schemas.microsoft.com/office/drawing/2010/main" val="0"/>
                </a:ext>
              </a:extLst>
            </a:blip>
            <a:stretch>
              <a:fillRect/>
            </a:stretch>
          </p:blipFill>
          <p:spPr bwMode="auto">
            <a:xfrm>
              <a:off x="10370333" y="1774356"/>
              <a:ext cx="204578" cy="204578"/>
            </a:xfrm>
            <a:prstGeom prst="rect">
              <a:avLst/>
            </a:prstGeom>
            <a:noFill/>
            <a:ln>
              <a:noFill/>
            </a:ln>
          </p:spPr>
        </p:pic>
      </p:grpSp>
      <p:sp>
        <p:nvSpPr>
          <p:cNvPr id="118" name="TextBox 117">
            <a:extLst>
              <a:ext uri="{FF2B5EF4-FFF2-40B4-BE49-F238E27FC236}">
                <a16:creationId xmlns:a16="http://schemas.microsoft.com/office/drawing/2014/main" id="{A26077B0-B3DA-8949-8C2B-09DDE1D4C0EF}"/>
              </a:ext>
            </a:extLst>
          </p:cNvPr>
          <p:cNvSpPr txBox="1"/>
          <p:nvPr/>
        </p:nvSpPr>
        <p:spPr>
          <a:xfrm>
            <a:off x="9324288" y="905050"/>
            <a:ext cx="2718963" cy="3239348"/>
          </a:xfrm>
          <a:prstGeom prst="rect">
            <a:avLst/>
          </a:prstGeom>
          <a:noFill/>
          <a:ln w="3175" cap="flat">
            <a:noFill/>
            <a:miter lim="400000"/>
          </a:ln>
          <a:effectLst/>
          <a:sp3d/>
        </p:spPr>
        <p:txBody>
          <a:bodyPr rot="0" spcFirstLastPara="1" vertOverflow="overflow" horzOverflow="overflow" vert="horz" wrap="square" lIns="57150" tIns="57150" rIns="57150" bIns="5715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464646"/>
                </a:solidFill>
                <a:effectLst/>
                <a:uLnTx/>
                <a:uFillTx/>
                <a:latin typeface="Helvetica"/>
                <a:cs typeface="Helvetica"/>
                <a:sym typeface="Helvetica"/>
              </a:rPr>
              <a:t>The following Squad are of OTC </a:t>
            </a:r>
          </a:p>
          <a:p>
            <a:pPr marL="171450" marR="0" lvl="0" indent="-171450" defTabSz="82550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800" b="1" i="0" u="none" strike="noStrike" kern="0" cap="none" spc="0" normalizeH="0" baseline="0" noProof="0" dirty="0">
                <a:ln>
                  <a:noFill/>
                </a:ln>
                <a:solidFill>
                  <a:srgbClr val="464646"/>
                </a:solidFill>
                <a:effectLst/>
                <a:uLnTx/>
                <a:uFillTx/>
                <a:latin typeface="Helvetica"/>
                <a:cs typeface="Helvetica"/>
                <a:sym typeface="Helvetica"/>
              </a:rPr>
              <a:t>1 FTE of DevSecOps Architect – To understand existing process, provide design Strategy, tools architecture ,  and verify/suggest toolchain and get approval. This activity is for a period of ~3 weeks</a:t>
            </a:r>
          </a:p>
          <a:p>
            <a:pPr marL="0" marR="0" lvl="0" indent="0" defTabSz="825500" eaLnBrk="1" fontAlgn="auto" latinLnBrk="0" hangingPunct="0">
              <a:lnSpc>
                <a:spcPct val="100000"/>
              </a:lnSpc>
              <a:spcBef>
                <a:spcPts val="0"/>
              </a:spcBef>
              <a:spcAft>
                <a:spcPts val="0"/>
              </a:spcAft>
              <a:buClrTx/>
              <a:buSzTx/>
              <a:buFontTx/>
              <a:buNone/>
              <a:tabLst/>
              <a:defRPr/>
            </a:pPr>
            <a:endParaRPr kumimoji="0" lang="en-US" sz="800" b="1" i="0" u="none" strike="noStrike" kern="0" cap="none" spc="0" normalizeH="0" baseline="0" noProof="0" dirty="0">
              <a:ln>
                <a:noFill/>
              </a:ln>
              <a:solidFill>
                <a:srgbClr val="464646"/>
              </a:solidFill>
              <a:effectLst/>
              <a:uLnTx/>
              <a:uFillTx/>
              <a:latin typeface="Helvetica"/>
              <a:cs typeface="Helvetica"/>
              <a:sym typeface="Helvetica"/>
            </a:endParaRPr>
          </a:p>
          <a:p>
            <a:pPr marL="171450" marR="0" lvl="0" indent="-171450" defTabSz="82550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800" b="1" i="0" u="none" strike="noStrike" kern="0" cap="none" spc="0" normalizeH="0" baseline="0" noProof="0" dirty="0">
                <a:ln>
                  <a:noFill/>
                </a:ln>
                <a:solidFill>
                  <a:srgbClr val="464646"/>
                </a:solidFill>
                <a:effectLst/>
                <a:uLnTx/>
                <a:uFillTx/>
                <a:latin typeface="Helvetica"/>
                <a:cs typeface="Helvetica"/>
                <a:sym typeface="Helvetica"/>
              </a:rPr>
              <a:t>2 DevOps SME/Engineer – to install and configure tools ( as mentioned). Activity covers installation + Setup for end-to-end toolchain depending on fulfilment of pre-requisites (Network, access approval, third party/Client IT  involvement)</a:t>
            </a:r>
          </a:p>
          <a:p>
            <a:pPr marL="0" marR="0" lvl="0" indent="0" defTabSz="825500" eaLnBrk="1" fontAlgn="auto" latinLnBrk="0" hangingPunct="0">
              <a:lnSpc>
                <a:spcPct val="100000"/>
              </a:lnSpc>
              <a:spcBef>
                <a:spcPts val="0"/>
              </a:spcBef>
              <a:spcAft>
                <a:spcPts val="0"/>
              </a:spcAft>
              <a:buClrTx/>
              <a:buSzTx/>
              <a:buFontTx/>
              <a:buNone/>
              <a:tabLst/>
              <a:defRPr/>
            </a:pPr>
            <a:endParaRPr kumimoji="0" lang="en-US" sz="800" b="1" i="0" u="none" strike="noStrike" kern="0" cap="none" spc="0" normalizeH="0" baseline="0" noProof="0" dirty="0">
              <a:ln>
                <a:noFill/>
              </a:ln>
              <a:solidFill>
                <a:srgbClr val="464646"/>
              </a:solidFill>
              <a:effectLst/>
              <a:uLnTx/>
              <a:uFillTx/>
              <a:latin typeface="Helvetica"/>
              <a:cs typeface="Helvetica"/>
              <a:sym typeface="Helvetica"/>
            </a:endParaRPr>
          </a:p>
          <a:p>
            <a:pPr marL="0" marR="0" lvl="0" indent="0" defTabSz="82550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0070C0"/>
              </a:solidFill>
              <a:effectLst/>
              <a:uLnTx/>
              <a:uFillTx/>
              <a:latin typeface="Helvetica"/>
              <a:cs typeface="Helvetica"/>
              <a:sym typeface="Helvetica"/>
            </a:endParaRPr>
          </a:p>
          <a:p>
            <a:pPr marL="0" marR="0" lvl="0" indent="0" defTabSz="825500"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0C0"/>
                </a:solidFill>
                <a:effectLst/>
                <a:uLnTx/>
                <a:uFillTx/>
                <a:latin typeface="Helvetica"/>
                <a:cs typeface="Helvetica"/>
                <a:sym typeface="Helvetica"/>
              </a:rPr>
              <a:t>Complexity Drivers for dedicated platform Setup are as follows-</a:t>
            </a:r>
          </a:p>
          <a:p>
            <a:pPr marL="171450" marR="0" lvl="0" indent="-171450" defTabSz="825500" eaLnBrk="1" fontAlgn="auto" latinLnBrk="0" hangingPunct="0">
              <a:lnSpc>
                <a:spcPct val="100000"/>
              </a:lnSpc>
              <a:spcBef>
                <a:spcPts val="0"/>
              </a:spcBef>
              <a:spcAft>
                <a:spcPts val="0"/>
              </a:spcAft>
              <a:buClrTx/>
              <a:buSzTx/>
              <a:buFont typeface="Wingdings" pitchFamily="2" charset="2"/>
              <a:buChar char="ü"/>
              <a:tabLst/>
              <a:defRPr/>
            </a:pPr>
            <a:r>
              <a:rPr kumimoji="0" lang="en-US" sz="800" b="1" i="0" u="none" strike="noStrike" kern="0" cap="none" spc="0" normalizeH="0" baseline="0" noProof="0" dirty="0">
                <a:ln>
                  <a:noFill/>
                </a:ln>
                <a:solidFill>
                  <a:srgbClr val="0070C0"/>
                </a:solidFill>
                <a:effectLst/>
                <a:uLnTx/>
                <a:uFillTx/>
                <a:latin typeface="Helvetica"/>
                <a:cs typeface="Helvetica"/>
                <a:sym typeface="Helvetica"/>
              </a:rPr>
              <a:t>Low – Stand Alone toolchain setup - 2 weeks </a:t>
            </a:r>
          </a:p>
          <a:p>
            <a:pPr marL="171450" marR="0" lvl="0" indent="-171450" defTabSz="825500" eaLnBrk="1" fontAlgn="auto" latinLnBrk="0" hangingPunct="0">
              <a:lnSpc>
                <a:spcPct val="100000"/>
              </a:lnSpc>
              <a:spcBef>
                <a:spcPts val="0"/>
              </a:spcBef>
              <a:spcAft>
                <a:spcPts val="0"/>
              </a:spcAft>
              <a:buClrTx/>
              <a:buSzTx/>
              <a:buFont typeface="Wingdings" pitchFamily="2" charset="2"/>
              <a:buChar char="ü"/>
              <a:tabLst/>
              <a:defRPr/>
            </a:pPr>
            <a:r>
              <a:rPr kumimoji="0" lang="en-US" sz="800" b="1" i="0" u="none" strike="noStrike" kern="0" cap="none" spc="0" normalizeH="0" baseline="0" noProof="0" dirty="0">
                <a:ln>
                  <a:noFill/>
                </a:ln>
                <a:solidFill>
                  <a:srgbClr val="0070C0"/>
                </a:solidFill>
                <a:effectLst/>
                <a:uLnTx/>
                <a:uFillTx/>
                <a:latin typeface="Helvetica"/>
                <a:cs typeface="Helvetica"/>
                <a:sym typeface="Helvetica"/>
              </a:rPr>
              <a:t>Medium – Single Site HA, Integration with On-Premise/Cloud Native tools - 4 weeks</a:t>
            </a:r>
          </a:p>
          <a:p>
            <a:pPr marL="171450" marR="0" lvl="0" indent="-171450" defTabSz="825500" eaLnBrk="1" fontAlgn="auto" latinLnBrk="0" hangingPunct="0">
              <a:lnSpc>
                <a:spcPct val="100000"/>
              </a:lnSpc>
              <a:spcBef>
                <a:spcPts val="0"/>
              </a:spcBef>
              <a:spcAft>
                <a:spcPts val="0"/>
              </a:spcAft>
              <a:buClrTx/>
              <a:buSzTx/>
              <a:buFont typeface="Wingdings" pitchFamily="2" charset="2"/>
              <a:buChar char="ü"/>
              <a:tabLst/>
              <a:defRPr/>
            </a:pPr>
            <a:r>
              <a:rPr kumimoji="0" lang="en-US" sz="800" b="1" i="0" u="none" strike="noStrike" kern="0" cap="none" spc="0" normalizeH="0" baseline="0" noProof="0" dirty="0">
                <a:ln>
                  <a:noFill/>
                </a:ln>
                <a:solidFill>
                  <a:srgbClr val="0070C0"/>
                </a:solidFill>
                <a:effectLst/>
                <a:uLnTx/>
                <a:uFillTx/>
                <a:latin typeface="Helvetica"/>
                <a:cs typeface="Helvetica"/>
                <a:sym typeface="Helvetica"/>
              </a:rPr>
              <a:t>High – HA, DR, Complex Security requirements -for ~6 weeks</a:t>
            </a:r>
          </a:p>
          <a:p>
            <a:pPr marL="171450" marR="0" lvl="0" indent="-171450" defTabSz="825500" eaLnBrk="1" fontAlgn="auto" latinLnBrk="0" hangingPunct="0">
              <a:lnSpc>
                <a:spcPct val="100000"/>
              </a:lnSpc>
              <a:spcBef>
                <a:spcPts val="0"/>
              </a:spcBef>
              <a:spcAft>
                <a:spcPts val="0"/>
              </a:spcAft>
              <a:buClrTx/>
              <a:buSzTx/>
              <a:buFont typeface="Arial" panose="020B0604020202020204" pitchFamily="34" charset="0"/>
              <a:buChar char="•"/>
              <a:tabLst/>
              <a:defRPr/>
            </a:pPr>
            <a:endParaRPr kumimoji="0" lang="en-US" sz="800" b="1" i="0" u="none" strike="noStrike" kern="0" cap="none" spc="0" normalizeH="0" baseline="0" noProof="0" dirty="0">
              <a:ln>
                <a:noFill/>
              </a:ln>
              <a:solidFill>
                <a:srgbClr val="464646"/>
              </a:solidFill>
              <a:effectLst/>
              <a:uLnTx/>
              <a:uFillTx/>
              <a:latin typeface="Helvetica"/>
              <a:cs typeface="Helvetica"/>
              <a:sym typeface="Helvetica"/>
            </a:endParaRPr>
          </a:p>
          <a:p>
            <a:pPr marL="0" marR="0" lvl="0" indent="0" defTabSz="825500" eaLnBrk="1" fontAlgn="auto" latinLnBrk="0" hangingPunct="0">
              <a:lnSpc>
                <a:spcPct val="100000"/>
              </a:lnSpc>
              <a:spcBef>
                <a:spcPts val="0"/>
              </a:spcBef>
              <a:spcAft>
                <a:spcPts val="0"/>
              </a:spcAft>
              <a:buClrTx/>
              <a:buSzTx/>
              <a:buFontTx/>
              <a:buNone/>
              <a:tabLst/>
              <a:defRPr/>
            </a:pPr>
            <a:r>
              <a:rPr kumimoji="0" lang="en-US" sz="800" b="0" i="1" u="none" strike="noStrike" kern="0" cap="none" spc="0" normalizeH="0" baseline="0" noProof="0" dirty="0">
                <a:ln>
                  <a:noFill/>
                </a:ln>
                <a:solidFill>
                  <a:srgbClr val="0070C0"/>
                </a:solidFill>
                <a:effectLst/>
                <a:uLnTx/>
                <a:uFillTx/>
                <a:latin typeface="Helvetica"/>
                <a:cs typeface="Helvetica"/>
                <a:sym typeface="Helvetica"/>
              </a:rPr>
              <a:t>This complexity is not determined through Rules defined in Slide #49 (complexity baseline. For estimation)</a:t>
            </a:r>
          </a:p>
        </p:txBody>
      </p:sp>
      <p:sp>
        <p:nvSpPr>
          <p:cNvPr id="119" name="TextBox 118">
            <a:extLst>
              <a:ext uri="{FF2B5EF4-FFF2-40B4-BE49-F238E27FC236}">
                <a16:creationId xmlns:a16="http://schemas.microsoft.com/office/drawing/2014/main" id="{3BA2B199-3072-474D-99C9-8B5528A30FAE}"/>
              </a:ext>
            </a:extLst>
          </p:cNvPr>
          <p:cNvSpPr txBox="1"/>
          <p:nvPr/>
        </p:nvSpPr>
        <p:spPr>
          <a:xfrm>
            <a:off x="7395126" y="3046950"/>
            <a:ext cx="1651415" cy="215444"/>
          </a:xfrm>
          <a:prstGeom prst="rect">
            <a:avLst/>
          </a:prstGeom>
          <a:noFill/>
        </p:spPr>
        <p:txBody>
          <a:bodyPr wrap="square" rtlCol="0">
            <a:spAutoFit/>
          </a:bodyPr>
          <a:lstStyle/>
          <a:p>
            <a:pPr algn="ctr">
              <a:defRPr/>
            </a:pPr>
            <a:r>
              <a:rPr lang="en-US" altLang="en-US" sz="800" dirty="0">
                <a:solidFill>
                  <a:srgbClr val="363636"/>
                </a:solidFill>
                <a:ea typeface="Arial" charset="0"/>
                <a:cs typeface="Arial" charset="0"/>
              </a:rPr>
              <a:t>DevSecOps SME(tools)</a:t>
            </a:r>
            <a:endParaRPr lang="en-US" sz="800" dirty="0">
              <a:solidFill>
                <a:prstClr val="black">
                  <a:lumMod val="65000"/>
                  <a:lumOff val="35000"/>
                </a:prstClr>
              </a:solidFill>
              <a:ea typeface="Arial" charset="0"/>
              <a:cs typeface="Arial" charset="0"/>
            </a:endParaRPr>
          </a:p>
        </p:txBody>
      </p:sp>
      <p:sp>
        <p:nvSpPr>
          <p:cNvPr id="120" name="TextBox 119">
            <a:extLst>
              <a:ext uri="{FF2B5EF4-FFF2-40B4-BE49-F238E27FC236}">
                <a16:creationId xmlns:a16="http://schemas.microsoft.com/office/drawing/2014/main" id="{AADAE6A7-3CF7-1548-9FE2-4BABAB0A53F0}"/>
              </a:ext>
            </a:extLst>
          </p:cNvPr>
          <p:cNvSpPr txBox="1"/>
          <p:nvPr/>
        </p:nvSpPr>
        <p:spPr>
          <a:xfrm>
            <a:off x="7163631" y="4107009"/>
            <a:ext cx="2359922" cy="769441"/>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prstClr val="black">
                    <a:lumMod val="65000"/>
                    <a:lumOff val="35000"/>
                  </a:prstClr>
                </a:solidFill>
                <a:effectLst/>
                <a:uLnTx/>
                <a:uFillTx/>
                <a:latin typeface="Arial" charset="0"/>
                <a:ea typeface="Arial" charset="0"/>
                <a:cs typeface="Arial" charset="0"/>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lumMod val="65000"/>
                    <a:lumOff val="35000"/>
                  </a:prstClr>
                </a:solidFill>
                <a:effectLst/>
                <a:uLnTx/>
                <a:uFillTx/>
                <a:latin typeface="Arial" charset="0"/>
                <a:cs typeface="Arial" charset="0"/>
              </a:rPr>
              <a:t>DevSecOps  Squad &amp; Roles (design pipelines ,onboard applications &amp;  and SME Support)</a:t>
            </a:r>
          </a:p>
        </p:txBody>
      </p:sp>
      <p:sp>
        <p:nvSpPr>
          <p:cNvPr id="121" name="Cross 120">
            <a:extLst>
              <a:ext uri="{FF2B5EF4-FFF2-40B4-BE49-F238E27FC236}">
                <a16:creationId xmlns:a16="http://schemas.microsoft.com/office/drawing/2014/main" id="{F2704BFB-4D3B-5F45-951B-E3C467602EF8}"/>
              </a:ext>
            </a:extLst>
          </p:cNvPr>
          <p:cNvSpPr/>
          <p:nvPr/>
        </p:nvSpPr>
        <p:spPr>
          <a:xfrm>
            <a:off x="7858916" y="3522789"/>
            <a:ext cx="443529" cy="471107"/>
          </a:xfrm>
          <a:prstGeom prst="plus">
            <a:avLst>
              <a:gd name="adj" fmla="val 39035"/>
            </a:avLst>
          </a:prstGeom>
          <a:solidFill>
            <a:srgbClr val="1087EB">
              <a:lumMod val="75000"/>
            </a:srgbClr>
          </a:solidFill>
          <a:ln w="25400" cap="flat" cmpd="sng" algn="ctr">
            <a:solidFill>
              <a:srgbClr val="1087EB"/>
            </a:solidFill>
            <a:prstDash val="solid"/>
          </a:ln>
          <a:effectLst/>
        </p:spPr>
        <p:txBody>
          <a:bodyPr rot="0" spcFirstLastPara="1" vertOverflow="overflow" horzOverflow="overflow" vert="horz" wrap="square" lIns="50800" tIns="50800" rIns="50800" bIns="5080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srgbClr val="464646"/>
              </a:solidFill>
              <a:effectLst/>
              <a:uLnTx/>
              <a:uFillTx/>
              <a:latin typeface="Helvetica"/>
              <a:cs typeface="Helvetica"/>
              <a:sym typeface="Helvetica"/>
            </a:endParaRPr>
          </a:p>
        </p:txBody>
      </p:sp>
      <p:sp>
        <p:nvSpPr>
          <p:cNvPr id="122" name="TextBox 121">
            <a:extLst>
              <a:ext uri="{FF2B5EF4-FFF2-40B4-BE49-F238E27FC236}">
                <a16:creationId xmlns:a16="http://schemas.microsoft.com/office/drawing/2014/main" id="{05001B53-13F3-204C-ACCA-3667B976FEC4}"/>
              </a:ext>
            </a:extLst>
          </p:cNvPr>
          <p:cNvSpPr txBox="1"/>
          <p:nvPr/>
        </p:nvSpPr>
        <p:spPr>
          <a:xfrm>
            <a:off x="231244" y="1098187"/>
            <a:ext cx="6605827" cy="830997"/>
          </a:xfrm>
          <a:prstGeom prst="rect">
            <a:avLst/>
          </a:prstGeom>
          <a:solidFill>
            <a:srgbClr val="16385A"/>
          </a:solid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prstClr val="black">
                    <a:lumMod val="65000"/>
                    <a:lumOff val="35000"/>
                  </a:prstClr>
                </a:solidFill>
                <a:effectLst/>
                <a:uLnTx/>
                <a:uFillTx/>
                <a:latin typeface="Arial" charset="0"/>
                <a:ea typeface="Arial" charset="0"/>
                <a:cs typeface="Arial" charset="0"/>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charset="0"/>
                <a:cs typeface="Arial" charset="0"/>
              </a:rPr>
              <a:t>SCENARIO – </a:t>
            </a:r>
          </a:p>
          <a:p>
            <a:pPr marL="171450" marR="0" lvl="0" indent="-171450" algn="l" defTabSz="914400" eaLnBrk="1" fontAlgn="auto" latinLnBrk="0" hangingPunct="1">
              <a:lnSpc>
                <a:spcPct val="100000"/>
              </a:lnSpc>
              <a:spcBef>
                <a:spcPts val="0"/>
              </a:spcBef>
              <a:spcAft>
                <a:spcPts val="0"/>
              </a:spcAft>
              <a:buClrTx/>
              <a:buSzTx/>
              <a:buFont typeface="Wingdings" pitchFamily="2" charset="2"/>
              <a:buChar char="ü"/>
              <a:tabLst/>
              <a:defRPr/>
            </a:pPr>
            <a:r>
              <a:rPr kumimoji="0" lang="en-US" sz="1200" b="1" i="0" u="none" strike="noStrike" kern="0" cap="none" spc="0" normalizeH="0" baseline="0" noProof="0" dirty="0">
                <a:ln>
                  <a:noFill/>
                </a:ln>
                <a:solidFill>
                  <a:srgbClr val="FFFFFF"/>
                </a:solidFill>
                <a:effectLst/>
                <a:uLnTx/>
                <a:uFillTx/>
                <a:latin typeface="Arial" charset="0"/>
                <a:cs typeface="Arial" charset="0"/>
              </a:rPr>
              <a:t>DevSecOps Design Strategy &amp; Architecture</a:t>
            </a:r>
          </a:p>
          <a:p>
            <a:pPr marL="171450" marR="0" lvl="0" indent="-171450" algn="l" defTabSz="914400" eaLnBrk="1" fontAlgn="auto" latinLnBrk="0" hangingPunct="1">
              <a:lnSpc>
                <a:spcPct val="100000"/>
              </a:lnSpc>
              <a:spcBef>
                <a:spcPts val="0"/>
              </a:spcBef>
              <a:spcAft>
                <a:spcPts val="0"/>
              </a:spcAft>
              <a:buClrTx/>
              <a:buSzTx/>
              <a:buFont typeface="Wingdings" pitchFamily="2" charset="2"/>
              <a:buChar char="ü"/>
              <a:tabLst/>
              <a:defRPr/>
            </a:pPr>
            <a:r>
              <a:rPr kumimoji="0" lang="en-US" sz="1200" b="1" i="0" u="none" strike="noStrike" kern="0" cap="none" spc="0" normalizeH="0" baseline="0" noProof="0" dirty="0">
                <a:ln>
                  <a:noFill/>
                </a:ln>
                <a:solidFill>
                  <a:srgbClr val="FFFFFF"/>
                </a:solidFill>
                <a:effectLst/>
                <a:uLnTx/>
                <a:uFillTx/>
                <a:latin typeface="Arial" charset="0"/>
                <a:cs typeface="Arial" charset="0"/>
              </a:rPr>
              <a:t>Install &amp; Setup Toolchain On Premise</a:t>
            </a:r>
          </a:p>
          <a:p>
            <a:pPr marL="171450" marR="0" lvl="0" indent="-171450" algn="l" defTabSz="914400" eaLnBrk="1" fontAlgn="auto" latinLnBrk="0" hangingPunct="1">
              <a:lnSpc>
                <a:spcPct val="100000"/>
              </a:lnSpc>
              <a:spcBef>
                <a:spcPts val="0"/>
              </a:spcBef>
              <a:spcAft>
                <a:spcPts val="0"/>
              </a:spcAft>
              <a:buClrTx/>
              <a:buSzTx/>
              <a:buFont typeface="Wingdings" pitchFamily="2" charset="2"/>
              <a:buChar char="ü"/>
              <a:tabLst/>
              <a:defRPr/>
            </a:pPr>
            <a:r>
              <a:rPr kumimoji="0" lang="en-US" sz="1200" b="1" i="0" u="none" strike="noStrike" kern="0" cap="none" spc="0" normalizeH="0" baseline="0" noProof="0" dirty="0">
                <a:ln>
                  <a:noFill/>
                </a:ln>
                <a:solidFill>
                  <a:srgbClr val="FFFFFF"/>
                </a:solidFill>
                <a:effectLst/>
                <a:uLnTx/>
                <a:uFillTx/>
                <a:latin typeface="Arial" charset="0"/>
                <a:cs typeface="Arial" charset="0"/>
              </a:rPr>
              <a:t>Design Pipelines &amp; Support </a:t>
            </a:r>
          </a:p>
        </p:txBody>
      </p:sp>
      <p:pic>
        <p:nvPicPr>
          <p:cNvPr id="123" name="Picture 122" descr="http://findicons.com/files/icons/753/gnome_desktop/64/gnome_stock_person.png">
            <a:extLst>
              <a:ext uri="{FF2B5EF4-FFF2-40B4-BE49-F238E27FC236}">
                <a16:creationId xmlns:a16="http://schemas.microsoft.com/office/drawing/2014/main" id="{794553FC-A79C-8049-9CC8-CFC965535C7E}"/>
              </a:ext>
            </a:extLst>
          </p:cNvPr>
          <p:cNvPicPr>
            <a:picLocks noChangeAspect="1" noChangeArrowheads="1"/>
          </p:cNvPicPr>
          <p:nvPr/>
        </p:nvPicPr>
        <p:blipFill>
          <a:blip r:embed="rId9" cstate="print">
            <a:duotone>
              <a:prstClr val="black"/>
              <a:srgbClr val="ED7D31">
                <a:tint val="45000"/>
                <a:satMod val="400000"/>
              </a:srgbClr>
            </a:duotone>
            <a:extLst>
              <a:ext uri="{BEBA8EAE-BF5A-486C-A8C5-ECC9F3942E4B}">
                <a14:imgProps xmlns:a14="http://schemas.microsoft.com/office/drawing/2010/main">
                  <a14:imgLayer r:embed="rId8">
                    <a14:imgEffect>
                      <a14:colorTemperature colorTemp="4700"/>
                    </a14:imgEffect>
                    <a14:imgEffect>
                      <a14:saturation sat="112000"/>
                    </a14:imgEffect>
                  </a14:imgLayer>
                </a14:imgProps>
              </a:ext>
              <a:ext uri="{28A0092B-C50C-407E-A947-70E740481C1C}">
                <a14:useLocalDpi xmlns:a14="http://schemas.microsoft.com/office/drawing/2010/main" val="0"/>
              </a:ext>
            </a:extLst>
          </a:blip>
          <a:stretch>
            <a:fillRect/>
          </a:stretch>
        </p:blipFill>
        <p:spPr bwMode="auto">
          <a:xfrm>
            <a:off x="8030709" y="2675832"/>
            <a:ext cx="204578" cy="204578"/>
          </a:xfrm>
          <a:prstGeom prst="rect">
            <a:avLst/>
          </a:prstGeom>
          <a:noFill/>
          <a:ln>
            <a:noFill/>
          </a:ln>
        </p:spPr>
      </p:pic>
      <p:sp>
        <p:nvSpPr>
          <p:cNvPr id="124" name="TextBox 123">
            <a:extLst>
              <a:ext uri="{FF2B5EF4-FFF2-40B4-BE49-F238E27FC236}">
                <a16:creationId xmlns:a16="http://schemas.microsoft.com/office/drawing/2014/main" id="{A6473176-C4FC-7C4D-8D4F-A5FC8BC961B5}"/>
              </a:ext>
            </a:extLst>
          </p:cNvPr>
          <p:cNvSpPr txBox="1"/>
          <p:nvPr/>
        </p:nvSpPr>
        <p:spPr>
          <a:xfrm>
            <a:off x="4762561" y="1352360"/>
            <a:ext cx="1686365" cy="269304"/>
          </a:xfrm>
          <a:prstGeom prst="rect">
            <a:avLst/>
          </a:prstGeom>
          <a:noFill/>
          <a:ln w="3175" cap="flat">
            <a:noFill/>
            <a:miter lim="400000"/>
          </a:ln>
          <a:effectLst/>
          <a:sp3d/>
        </p:spPr>
        <p:txBody>
          <a:bodyPr rot="0" spcFirstLastPara="1" vertOverflow="overflow" horzOverflow="overflow" vert="horz" wrap="square" lIns="57150" tIns="57150" rIns="57150" bIns="57150" numCol="1" spcCol="38100" rtlCol="0" anchor="ctr">
            <a:spAutoFit/>
          </a:bodyPr>
          <a:lstStyle/>
          <a:p>
            <a:pPr marL="0" marR="0" lvl="0" indent="0" defTabSz="825500" eaLnBrk="1" fontAlgn="auto" latinLnBrk="0" hangingPunct="0">
              <a:lnSpc>
                <a:spcPct val="100000"/>
              </a:lnSpc>
              <a:spcBef>
                <a:spcPts val="0"/>
              </a:spcBef>
              <a:spcAft>
                <a:spcPts val="0"/>
              </a:spcAft>
              <a:buClrTx/>
              <a:buSzTx/>
              <a:buFontTx/>
              <a:buNone/>
              <a:tabLst/>
              <a:defRPr/>
            </a:pPr>
            <a:r>
              <a:rPr kumimoji="0" lang="en-US" sz="1000" b="1" i="0" u="sng" strike="noStrike" kern="0" cap="none" spc="0" normalizeH="0" baseline="0" noProof="0" dirty="0">
                <a:ln>
                  <a:noFill/>
                </a:ln>
                <a:solidFill>
                  <a:srgbClr val="FFFFFF"/>
                </a:solidFill>
                <a:effectLst/>
                <a:uLnTx/>
                <a:uFillTx/>
                <a:latin typeface="Helvetica"/>
                <a:cs typeface="Helvetica"/>
                <a:sym typeface="Helvetica"/>
              </a:rPr>
              <a:t>All costs are in USD</a:t>
            </a:r>
          </a:p>
        </p:txBody>
      </p:sp>
      <p:sp>
        <p:nvSpPr>
          <p:cNvPr id="125" name="Right Brace 124">
            <a:extLst>
              <a:ext uri="{FF2B5EF4-FFF2-40B4-BE49-F238E27FC236}">
                <a16:creationId xmlns:a16="http://schemas.microsoft.com/office/drawing/2014/main" id="{D78EB7A4-A0E8-5742-A93E-DC288B601F45}"/>
              </a:ext>
            </a:extLst>
          </p:cNvPr>
          <p:cNvSpPr/>
          <p:nvPr/>
        </p:nvSpPr>
        <p:spPr>
          <a:xfrm>
            <a:off x="6815359" y="4289033"/>
            <a:ext cx="475983" cy="1551740"/>
          </a:xfrm>
          <a:prstGeom prst="rightBrace">
            <a:avLst>
              <a:gd name="adj1" fmla="val 76310"/>
              <a:gd name="adj2" fmla="val 50000"/>
            </a:avLst>
          </a:prstGeom>
          <a:noFill/>
          <a:ln w="9525" cap="flat" cmpd="sng" algn="ctr">
            <a:solidFill>
              <a:srgbClr val="1087EB">
                <a:shade val="95000"/>
                <a:satMod val="104999"/>
              </a:srgbClr>
            </a:solidFill>
            <a:prstDash val="solid"/>
          </a:ln>
          <a:effectLst/>
        </p:spPr>
        <p:txBody>
          <a:bodyPr rot="0" spcFirstLastPara="1" vertOverflow="overflow" horzOverflow="overflow" vert="horz" wrap="square" lIns="91439" tIns="45719" rIns="91439" bIns="45719" numCol="1" spcCol="38100" rtlCol="0" anchor="t">
            <a:noAutofit/>
          </a:bodyPr>
          <a:lstStyle/>
          <a:p>
            <a:pPr marL="0" marR="0" lvl="0" indent="0" defTabSz="91440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a:cs typeface="Helvetica"/>
            </a:endParaRPr>
          </a:p>
        </p:txBody>
      </p:sp>
      <p:cxnSp>
        <p:nvCxnSpPr>
          <p:cNvPr id="126" name="Straight Connector 125">
            <a:extLst>
              <a:ext uri="{FF2B5EF4-FFF2-40B4-BE49-F238E27FC236}">
                <a16:creationId xmlns:a16="http://schemas.microsoft.com/office/drawing/2014/main" id="{8B665AFF-9FC9-6B47-9566-2DFE7CA84843}"/>
              </a:ext>
            </a:extLst>
          </p:cNvPr>
          <p:cNvCxnSpPr>
            <a:cxnSpLocks/>
          </p:cNvCxnSpPr>
          <p:nvPr/>
        </p:nvCxnSpPr>
        <p:spPr>
          <a:xfrm>
            <a:off x="9394628" y="4088127"/>
            <a:ext cx="2718963" cy="0"/>
          </a:xfrm>
          <a:prstGeom prst="line">
            <a:avLst/>
          </a:prstGeom>
          <a:noFill/>
          <a:ln w="9525" cap="flat" cmpd="sng" algn="ctr">
            <a:solidFill>
              <a:srgbClr val="1087EB">
                <a:shade val="95000"/>
                <a:satMod val="104999"/>
              </a:srgbClr>
            </a:solidFill>
            <a:prstDash val="solid"/>
          </a:ln>
          <a:effectLst/>
        </p:spPr>
      </p:cxnSp>
    </p:spTree>
    <p:extLst>
      <p:ext uri="{BB962C8B-B14F-4D97-AF65-F5344CB8AC3E}">
        <p14:creationId xmlns:p14="http://schemas.microsoft.com/office/powerpoint/2010/main" val="1459598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2A4E6-45AA-4113-AE57-7AFD11D4E3F8}"/>
              </a:ext>
            </a:extLst>
          </p:cNvPr>
          <p:cNvSpPr>
            <a:spLocks noGrp="1"/>
          </p:cNvSpPr>
          <p:nvPr>
            <p:ph type="title"/>
          </p:nvPr>
        </p:nvSpPr>
        <p:spPr>
          <a:xfrm>
            <a:off x="113148" y="59436"/>
            <a:ext cx="4754418" cy="447466"/>
          </a:xfrm>
        </p:spPr>
        <p:txBody>
          <a:bodyPr/>
          <a:lstStyle/>
          <a:p>
            <a:r>
              <a:rPr lang="en-US" b="1" dirty="0">
                <a:solidFill>
                  <a:schemeClr val="bg1"/>
                </a:solidFill>
              </a:rPr>
              <a:t>Sizing &amp; Estimation</a:t>
            </a:r>
          </a:p>
        </p:txBody>
      </p:sp>
      <p:sp>
        <p:nvSpPr>
          <p:cNvPr id="6" name="Content Placeholder 5">
            <a:extLst>
              <a:ext uri="{FF2B5EF4-FFF2-40B4-BE49-F238E27FC236}">
                <a16:creationId xmlns:a16="http://schemas.microsoft.com/office/drawing/2014/main" id="{083FF01E-A527-4916-B907-C969BEB84BCE}"/>
              </a:ext>
            </a:extLst>
          </p:cNvPr>
          <p:cNvSpPr txBox="1">
            <a:spLocks/>
          </p:cNvSpPr>
          <p:nvPr/>
        </p:nvSpPr>
        <p:spPr>
          <a:xfrm>
            <a:off x="73896" y="731114"/>
            <a:ext cx="12210722" cy="363946"/>
          </a:xfrm>
          <a:prstGeom prst="rect">
            <a:avLst/>
          </a:prstGeom>
        </p:spPr>
        <p:txBody>
          <a:bodyPr>
            <a:noAutofit/>
          </a:bodyPr>
          <a:lstStyle>
            <a:defPPr>
              <a:defRPr lang="en-US"/>
            </a:defPPr>
            <a:lvl1pPr indent="0" fontAlgn="base">
              <a:spcBef>
                <a:spcPct val="40000"/>
              </a:spcBef>
              <a:spcAft>
                <a:spcPct val="0"/>
              </a:spcAft>
              <a:buClr>
                <a:srgbClr val="20D5D2"/>
              </a:buClr>
              <a:buFont typeface="Wingdings" panose="05000000000000000000" pitchFamily="2" charset="2"/>
              <a:buNone/>
              <a:defRPr sz="1600" b="1" i="1">
                <a:solidFill>
                  <a:prstClr val="white"/>
                </a:solidFill>
                <a:cs typeface="Arial" panose="020B0604020202020204" pitchFamily="34" charset="0"/>
              </a:defRPr>
            </a:lvl1pPr>
            <a:lvl2pPr marL="536575" indent="-179388" fontAlgn="base">
              <a:spcBef>
                <a:spcPct val="40000"/>
              </a:spcBef>
              <a:spcAft>
                <a:spcPct val="0"/>
              </a:spcAft>
              <a:buFont typeface="Arial" panose="020B0604020202020204" pitchFamily="34" charset="0"/>
              <a:buChar char="–"/>
              <a:defRPr sz="1600"/>
            </a:lvl2pPr>
            <a:lvl3pPr marL="893763" indent="-179388" fontAlgn="base">
              <a:spcBef>
                <a:spcPct val="40000"/>
              </a:spcBef>
              <a:spcAft>
                <a:spcPct val="0"/>
              </a:spcAft>
              <a:buChar char="•"/>
              <a:defRPr sz="1600"/>
            </a:lvl3pPr>
            <a:lvl4pPr marL="1250950" indent="-179388" fontAlgn="base">
              <a:spcBef>
                <a:spcPct val="40000"/>
              </a:spcBef>
              <a:spcAft>
                <a:spcPct val="0"/>
              </a:spcAft>
              <a:buFont typeface="Arial" panose="020B0604020202020204" pitchFamily="34" charset="0"/>
              <a:buChar char="-"/>
              <a:defRPr sz="1600"/>
            </a:lvl4pPr>
            <a:lvl5pPr marL="1619250" indent="-179388" fontAlgn="base">
              <a:spcBef>
                <a:spcPct val="40000"/>
              </a:spcBef>
              <a:spcAft>
                <a:spcPct val="0"/>
              </a:spcAft>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AU" dirty="0"/>
              <a:t>Develop Estimation for DevSecOps Solution -  Refer to Applicability Criteria &amp; Excluded scenarios for the Cost Models</a:t>
            </a:r>
          </a:p>
          <a:p>
            <a:r>
              <a:rPr lang="en-AU" dirty="0"/>
              <a:t> </a:t>
            </a:r>
          </a:p>
          <a:p>
            <a:endParaRPr lang="en-AU" dirty="0"/>
          </a:p>
        </p:txBody>
      </p:sp>
      <p:sp>
        <p:nvSpPr>
          <p:cNvPr id="11" name="Slide Number Placeholder 13">
            <a:extLst>
              <a:ext uri="{FF2B5EF4-FFF2-40B4-BE49-F238E27FC236}">
                <a16:creationId xmlns:a16="http://schemas.microsoft.com/office/drawing/2014/main" id="{EB66B989-579E-41FE-9C61-5A7C6E34DBEF}"/>
              </a:ext>
            </a:extLst>
          </p:cNvPr>
          <p:cNvSpPr txBox="1">
            <a:spLocks/>
          </p:cNvSpPr>
          <p:nvPr/>
        </p:nvSpPr>
        <p:spPr>
          <a:xfrm>
            <a:off x="9288673" y="6410063"/>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E7E9D57-535C-0840-A093-12271BECC0CD}" type="slidenum">
              <a:rPr lang="en-US" smtClean="0">
                <a:solidFill>
                  <a:prstClr val="black">
                    <a:tint val="75000"/>
                  </a:prstClr>
                </a:solidFill>
                <a:latin typeface="Calibri"/>
              </a:rPr>
              <a:pPr algn="r"/>
              <a:t>17</a:t>
            </a:fld>
            <a:endParaRPr lang="en-US" dirty="0">
              <a:solidFill>
                <a:prstClr val="black">
                  <a:tint val="75000"/>
                </a:prstClr>
              </a:solidFill>
              <a:latin typeface="Calibri"/>
            </a:endParaRPr>
          </a:p>
        </p:txBody>
      </p:sp>
      <p:cxnSp>
        <p:nvCxnSpPr>
          <p:cNvPr id="32" name="Straight Connector 31">
            <a:extLst>
              <a:ext uri="{FF2B5EF4-FFF2-40B4-BE49-F238E27FC236}">
                <a16:creationId xmlns:a16="http://schemas.microsoft.com/office/drawing/2014/main" id="{20A06575-625D-4B4C-87BD-1DDB31222705}"/>
              </a:ext>
            </a:extLst>
          </p:cNvPr>
          <p:cNvCxnSpPr>
            <a:stCxn id="49" idx="2"/>
          </p:cNvCxnSpPr>
          <p:nvPr/>
        </p:nvCxnSpPr>
        <p:spPr>
          <a:xfrm flipV="1">
            <a:off x="5074368" y="245290"/>
            <a:ext cx="6663503" cy="4952"/>
          </a:xfrm>
          <a:prstGeom prst="line">
            <a:avLst/>
          </a:prstGeom>
          <a:noFill/>
          <a:ln w="6350" cap="flat" cmpd="sng" algn="ctr">
            <a:solidFill>
              <a:srgbClr val="ED7D31"/>
            </a:solidFill>
            <a:prstDash val="solid"/>
            <a:miter lim="800000"/>
          </a:ln>
          <a:effectLst/>
        </p:spPr>
      </p:cxnSp>
      <p:sp>
        <p:nvSpPr>
          <p:cNvPr id="33" name="Oval 32">
            <a:extLst>
              <a:ext uri="{FF2B5EF4-FFF2-40B4-BE49-F238E27FC236}">
                <a16:creationId xmlns:a16="http://schemas.microsoft.com/office/drawing/2014/main" id="{56D98CBE-70E1-AB42-B8B9-0568914AC953}"/>
              </a:ext>
            </a:extLst>
          </p:cNvPr>
          <p:cNvSpPr/>
          <p:nvPr/>
        </p:nvSpPr>
        <p:spPr>
          <a:xfrm>
            <a:off x="6681542"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34" name="Oval 33">
            <a:extLst>
              <a:ext uri="{FF2B5EF4-FFF2-40B4-BE49-F238E27FC236}">
                <a16:creationId xmlns:a16="http://schemas.microsoft.com/office/drawing/2014/main" id="{639E3F11-C0FA-5344-9B9D-D99710A2C91F}"/>
              </a:ext>
            </a:extLst>
          </p:cNvPr>
          <p:cNvSpPr/>
          <p:nvPr/>
        </p:nvSpPr>
        <p:spPr>
          <a:xfrm>
            <a:off x="7472263"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35" name="TextBox 34">
            <a:extLst>
              <a:ext uri="{FF2B5EF4-FFF2-40B4-BE49-F238E27FC236}">
                <a16:creationId xmlns:a16="http://schemas.microsoft.com/office/drawing/2014/main" id="{56B8B405-5212-3E45-89BE-5DB0EBBBA540}"/>
              </a:ext>
            </a:extLst>
          </p:cNvPr>
          <p:cNvSpPr txBox="1"/>
          <p:nvPr/>
        </p:nvSpPr>
        <p:spPr>
          <a:xfrm>
            <a:off x="4977867" y="368432"/>
            <a:ext cx="695128"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Client Scenarios</a:t>
            </a:r>
          </a:p>
        </p:txBody>
      </p:sp>
      <p:sp>
        <p:nvSpPr>
          <p:cNvPr id="36" name="TextBox 35">
            <a:extLst>
              <a:ext uri="{FF2B5EF4-FFF2-40B4-BE49-F238E27FC236}">
                <a16:creationId xmlns:a16="http://schemas.microsoft.com/office/drawing/2014/main" id="{84DBA1A9-2ACF-8141-9E35-444E89EA12E3}"/>
              </a:ext>
            </a:extLst>
          </p:cNvPr>
          <p:cNvSpPr txBox="1"/>
          <p:nvPr/>
        </p:nvSpPr>
        <p:spPr>
          <a:xfrm>
            <a:off x="6578712" y="354195"/>
            <a:ext cx="86079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Framework</a:t>
            </a:r>
          </a:p>
        </p:txBody>
      </p:sp>
      <p:sp>
        <p:nvSpPr>
          <p:cNvPr id="37" name="TextBox 36">
            <a:extLst>
              <a:ext uri="{FF2B5EF4-FFF2-40B4-BE49-F238E27FC236}">
                <a16:creationId xmlns:a16="http://schemas.microsoft.com/office/drawing/2014/main" id="{1D1282E6-32BF-7D4B-8C6B-3459598C5BA5}"/>
              </a:ext>
            </a:extLst>
          </p:cNvPr>
          <p:cNvSpPr txBox="1"/>
          <p:nvPr/>
        </p:nvSpPr>
        <p:spPr>
          <a:xfrm>
            <a:off x="7358859" y="368432"/>
            <a:ext cx="599804"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Testing Strategy</a:t>
            </a:r>
          </a:p>
        </p:txBody>
      </p:sp>
      <p:sp>
        <p:nvSpPr>
          <p:cNvPr id="38" name="TextBox 37">
            <a:extLst>
              <a:ext uri="{FF2B5EF4-FFF2-40B4-BE49-F238E27FC236}">
                <a16:creationId xmlns:a16="http://schemas.microsoft.com/office/drawing/2014/main" id="{080C819E-7FD9-B849-9BA5-E6710E687A0A}"/>
              </a:ext>
            </a:extLst>
          </p:cNvPr>
          <p:cNvSpPr txBox="1"/>
          <p:nvPr/>
        </p:nvSpPr>
        <p:spPr>
          <a:xfrm>
            <a:off x="9016763" y="368432"/>
            <a:ext cx="69098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Model</a:t>
            </a:r>
          </a:p>
        </p:txBody>
      </p:sp>
      <p:sp>
        <p:nvSpPr>
          <p:cNvPr id="39" name="Oval 38">
            <a:extLst>
              <a:ext uri="{FF2B5EF4-FFF2-40B4-BE49-F238E27FC236}">
                <a16:creationId xmlns:a16="http://schemas.microsoft.com/office/drawing/2014/main" id="{785E10D0-C4E2-8D4A-A429-E5DD4098A3C9}"/>
              </a:ext>
            </a:extLst>
          </p:cNvPr>
          <p:cNvSpPr/>
          <p:nvPr/>
        </p:nvSpPr>
        <p:spPr>
          <a:xfrm>
            <a:off x="8313787" y="156538"/>
            <a:ext cx="169696" cy="187407"/>
          </a:xfrm>
          <a:prstGeom prst="ellipse">
            <a:avLst/>
          </a:prstGeom>
          <a:solidFill>
            <a:srgbClr val="00B050"/>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0" name="TextBox 39">
            <a:extLst>
              <a:ext uri="{FF2B5EF4-FFF2-40B4-BE49-F238E27FC236}">
                <a16:creationId xmlns:a16="http://schemas.microsoft.com/office/drawing/2014/main" id="{8E4F2430-1187-3346-B71F-5DAEABFBD7EA}"/>
              </a:ext>
            </a:extLst>
          </p:cNvPr>
          <p:cNvSpPr txBox="1"/>
          <p:nvPr/>
        </p:nvSpPr>
        <p:spPr>
          <a:xfrm>
            <a:off x="8160244" y="368432"/>
            <a:ext cx="85805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Sizing &amp; Estimation</a:t>
            </a:r>
          </a:p>
        </p:txBody>
      </p:sp>
      <p:sp>
        <p:nvSpPr>
          <p:cNvPr id="41" name="Oval 40">
            <a:extLst>
              <a:ext uri="{FF2B5EF4-FFF2-40B4-BE49-F238E27FC236}">
                <a16:creationId xmlns:a16="http://schemas.microsoft.com/office/drawing/2014/main" id="{77490EA7-C450-EA4D-AA8F-0D2DD0081109}"/>
              </a:ext>
            </a:extLst>
          </p:cNvPr>
          <p:cNvSpPr/>
          <p:nvPr/>
        </p:nvSpPr>
        <p:spPr>
          <a:xfrm>
            <a:off x="9118735"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2" name="TextBox 41">
            <a:extLst>
              <a:ext uri="{FF2B5EF4-FFF2-40B4-BE49-F238E27FC236}">
                <a16:creationId xmlns:a16="http://schemas.microsoft.com/office/drawing/2014/main" id="{4FD09469-5912-7843-8437-D6CA3EA19255}"/>
              </a:ext>
            </a:extLst>
          </p:cNvPr>
          <p:cNvSpPr txBox="1"/>
          <p:nvPr/>
        </p:nvSpPr>
        <p:spPr>
          <a:xfrm>
            <a:off x="5697133" y="368432"/>
            <a:ext cx="75388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Solution Architecture</a:t>
            </a:r>
          </a:p>
        </p:txBody>
      </p:sp>
      <p:sp>
        <p:nvSpPr>
          <p:cNvPr id="43" name="TextBox 42">
            <a:extLst>
              <a:ext uri="{FF2B5EF4-FFF2-40B4-BE49-F238E27FC236}">
                <a16:creationId xmlns:a16="http://schemas.microsoft.com/office/drawing/2014/main" id="{75E1A420-AC5D-524F-89B2-7A23E50E0990}"/>
              </a:ext>
            </a:extLst>
          </p:cNvPr>
          <p:cNvSpPr txBox="1"/>
          <p:nvPr/>
        </p:nvSpPr>
        <p:spPr>
          <a:xfrm>
            <a:off x="9906225"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Risk Reviews</a:t>
            </a:r>
          </a:p>
        </p:txBody>
      </p:sp>
      <p:sp>
        <p:nvSpPr>
          <p:cNvPr id="44" name="Oval 43">
            <a:extLst>
              <a:ext uri="{FF2B5EF4-FFF2-40B4-BE49-F238E27FC236}">
                <a16:creationId xmlns:a16="http://schemas.microsoft.com/office/drawing/2014/main" id="{4ADB01D4-CA4F-D241-A259-D7CDCB827CEA}"/>
              </a:ext>
            </a:extLst>
          </p:cNvPr>
          <p:cNvSpPr/>
          <p:nvPr/>
        </p:nvSpPr>
        <p:spPr>
          <a:xfrm>
            <a:off x="998611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5" name="TextBox 44">
            <a:extLst>
              <a:ext uri="{FF2B5EF4-FFF2-40B4-BE49-F238E27FC236}">
                <a16:creationId xmlns:a16="http://schemas.microsoft.com/office/drawing/2014/main" id="{11B445D0-62D9-924A-A77D-506ED8D658A0}"/>
              </a:ext>
            </a:extLst>
          </p:cNvPr>
          <p:cNvSpPr txBox="1"/>
          <p:nvPr/>
        </p:nvSpPr>
        <p:spPr>
          <a:xfrm>
            <a:off x="10703072"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Pricing Options</a:t>
            </a:r>
          </a:p>
        </p:txBody>
      </p:sp>
      <p:sp>
        <p:nvSpPr>
          <p:cNvPr id="46" name="Oval 45">
            <a:extLst>
              <a:ext uri="{FF2B5EF4-FFF2-40B4-BE49-F238E27FC236}">
                <a16:creationId xmlns:a16="http://schemas.microsoft.com/office/drawing/2014/main" id="{34E03A38-90A1-5B4D-A37B-3CC9B702614E}"/>
              </a:ext>
            </a:extLst>
          </p:cNvPr>
          <p:cNvSpPr/>
          <p:nvPr/>
        </p:nvSpPr>
        <p:spPr>
          <a:xfrm>
            <a:off x="1083582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7" name="TextBox 46">
            <a:extLst>
              <a:ext uri="{FF2B5EF4-FFF2-40B4-BE49-F238E27FC236}">
                <a16:creationId xmlns:a16="http://schemas.microsoft.com/office/drawing/2014/main" id="{11B445D0-62D9-924A-A77D-506ED8D658A0}"/>
              </a:ext>
            </a:extLst>
          </p:cNvPr>
          <p:cNvSpPr txBox="1"/>
          <p:nvPr/>
        </p:nvSpPr>
        <p:spPr>
          <a:xfrm>
            <a:off x="11231416" y="368432"/>
            <a:ext cx="905163"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Integration with other offerings</a:t>
            </a:r>
          </a:p>
        </p:txBody>
      </p:sp>
      <p:sp>
        <p:nvSpPr>
          <p:cNvPr id="48" name="Oval 47">
            <a:extLst>
              <a:ext uri="{FF2B5EF4-FFF2-40B4-BE49-F238E27FC236}">
                <a16:creationId xmlns:a16="http://schemas.microsoft.com/office/drawing/2014/main" id="{56D98CBE-70E1-AB42-B8B9-0568914AC953}"/>
              </a:ext>
            </a:extLst>
          </p:cNvPr>
          <p:cNvSpPr/>
          <p:nvPr/>
        </p:nvSpPr>
        <p:spPr>
          <a:xfrm>
            <a:off x="5831832"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49" name="Oval 48">
            <a:extLst>
              <a:ext uri="{FF2B5EF4-FFF2-40B4-BE49-F238E27FC236}">
                <a16:creationId xmlns:a16="http://schemas.microsoft.com/office/drawing/2014/main" id="{56D98CBE-70E1-AB42-B8B9-0568914AC953}"/>
              </a:ext>
            </a:extLst>
          </p:cNvPr>
          <p:cNvSpPr/>
          <p:nvPr/>
        </p:nvSpPr>
        <p:spPr>
          <a:xfrm>
            <a:off x="507436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50" name="Oval 49">
            <a:extLst>
              <a:ext uri="{FF2B5EF4-FFF2-40B4-BE49-F238E27FC236}">
                <a16:creationId xmlns:a16="http://schemas.microsoft.com/office/drawing/2014/main" id="{56D98CBE-70E1-AB42-B8B9-0568914AC953}"/>
              </a:ext>
            </a:extLst>
          </p:cNvPr>
          <p:cNvSpPr/>
          <p:nvPr/>
        </p:nvSpPr>
        <p:spPr>
          <a:xfrm>
            <a:off x="1161824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graphicFrame>
        <p:nvGraphicFramePr>
          <p:cNvPr id="29" name="Content Placeholder 5">
            <a:extLst>
              <a:ext uri="{FF2B5EF4-FFF2-40B4-BE49-F238E27FC236}">
                <a16:creationId xmlns:a16="http://schemas.microsoft.com/office/drawing/2014/main" id="{8CA30BFF-8E58-674C-89A9-F04FBE155AE6}"/>
              </a:ext>
            </a:extLst>
          </p:cNvPr>
          <p:cNvGraphicFramePr>
            <a:graphicFrameLocks/>
          </p:cNvGraphicFramePr>
          <p:nvPr>
            <p:extLst>
              <p:ext uri="{D42A27DB-BD31-4B8C-83A1-F6EECF244321}">
                <p14:modId xmlns:p14="http://schemas.microsoft.com/office/powerpoint/2010/main" val="3518998538"/>
              </p:ext>
            </p:extLst>
          </p:nvPr>
        </p:nvGraphicFramePr>
        <p:xfrm>
          <a:off x="259381" y="1202130"/>
          <a:ext cx="5641357" cy="5305478"/>
        </p:xfrm>
        <a:graphic>
          <a:graphicData uri="http://schemas.openxmlformats.org/drawingml/2006/table">
            <a:tbl>
              <a:tblPr firstRow="1" bandRow="1"/>
              <a:tblGrid>
                <a:gridCol w="601433">
                  <a:extLst>
                    <a:ext uri="{9D8B030D-6E8A-4147-A177-3AD203B41FA5}">
                      <a16:colId xmlns:a16="http://schemas.microsoft.com/office/drawing/2014/main" val="1294003555"/>
                    </a:ext>
                  </a:extLst>
                </a:gridCol>
                <a:gridCol w="5039924">
                  <a:extLst>
                    <a:ext uri="{9D8B030D-6E8A-4147-A177-3AD203B41FA5}">
                      <a16:colId xmlns:a16="http://schemas.microsoft.com/office/drawing/2014/main" val="2065969940"/>
                    </a:ext>
                  </a:extLst>
                </a:gridCol>
              </a:tblGrid>
              <a:tr h="517134">
                <a:tc rowSpan="9">
                  <a:txBody>
                    <a:bodyPr/>
                    <a:lstStyle>
                      <a:lvl1pPr marL="0" algn="l" defTabSz="914363" rtl="0" eaLnBrk="1" latinLnBrk="0" hangingPunct="1">
                        <a:defRPr sz="1800" b="1" kern="1200">
                          <a:solidFill>
                            <a:schemeClr val="tx1"/>
                          </a:solidFill>
                          <a:latin typeface="Helvetica"/>
                          <a:ea typeface="Helvetica"/>
                          <a:cs typeface="Helvetica"/>
                        </a:defRPr>
                      </a:lvl1pPr>
                      <a:lvl2pPr marL="457182" algn="l" defTabSz="914363" rtl="0" eaLnBrk="1" latinLnBrk="0" hangingPunct="1">
                        <a:defRPr sz="1800" b="1" kern="1200">
                          <a:solidFill>
                            <a:schemeClr val="tx1"/>
                          </a:solidFill>
                          <a:latin typeface="Helvetica"/>
                          <a:ea typeface="Helvetica"/>
                          <a:cs typeface="Helvetica"/>
                        </a:defRPr>
                      </a:lvl2pPr>
                      <a:lvl3pPr marL="914363" algn="l" defTabSz="914363" rtl="0" eaLnBrk="1" latinLnBrk="0" hangingPunct="1">
                        <a:defRPr sz="1800" b="1" kern="1200">
                          <a:solidFill>
                            <a:schemeClr val="tx1"/>
                          </a:solidFill>
                          <a:latin typeface="Helvetica"/>
                          <a:ea typeface="Helvetica"/>
                          <a:cs typeface="Helvetica"/>
                        </a:defRPr>
                      </a:lvl3pPr>
                      <a:lvl4pPr marL="1371545" algn="l" defTabSz="914363" rtl="0" eaLnBrk="1" latinLnBrk="0" hangingPunct="1">
                        <a:defRPr sz="1800" b="1" kern="1200">
                          <a:solidFill>
                            <a:schemeClr val="tx1"/>
                          </a:solidFill>
                          <a:latin typeface="Helvetica"/>
                          <a:ea typeface="Helvetica"/>
                          <a:cs typeface="Helvetica"/>
                        </a:defRPr>
                      </a:lvl4pPr>
                      <a:lvl5pPr marL="1828727" algn="l" defTabSz="914363" rtl="0" eaLnBrk="1" latinLnBrk="0" hangingPunct="1">
                        <a:defRPr sz="1800" b="1" kern="1200">
                          <a:solidFill>
                            <a:schemeClr val="tx1"/>
                          </a:solidFill>
                          <a:latin typeface="Helvetica"/>
                          <a:ea typeface="Helvetica"/>
                          <a:cs typeface="Helvetica"/>
                        </a:defRPr>
                      </a:lvl5pPr>
                      <a:lvl6pPr marL="2285909" algn="l" defTabSz="914363" rtl="0" eaLnBrk="1" latinLnBrk="0" hangingPunct="1">
                        <a:defRPr sz="1800" b="1" kern="1200">
                          <a:solidFill>
                            <a:schemeClr val="tx1"/>
                          </a:solidFill>
                          <a:latin typeface="Helvetica"/>
                          <a:ea typeface="Helvetica"/>
                          <a:cs typeface="Helvetica"/>
                        </a:defRPr>
                      </a:lvl6pPr>
                      <a:lvl7pPr marL="2743090" algn="l" defTabSz="914363" rtl="0" eaLnBrk="1" latinLnBrk="0" hangingPunct="1">
                        <a:defRPr sz="1800" b="1" kern="1200">
                          <a:solidFill>
                            <a:schemeClr val="tx1"/>
                          </a:solidFill>
                          <a:latin typeface="Helvetica"/>
                          <a:ea typeface="Helvetica"/>
                          <a:cs typeface="Helvetica"/>
                        </a:defRPr>
                      </a:lvl7pPr>
                      <a:lvl8pPr marL="3200272" algn="l" defTabSz="914363" rtl="0" eaLnBrk="1" latinLnBrk="0" hangingPunct="1">
                        <a:defRPr sz="1800" b="1" kern="1200">
                          <a:solidFill>
                            <a:schemeClr val="tx1"/>
                          </a:solidFill>
                          <a:latin typeface="Helvetica"/>
                          <a:ea typeface="Helvetica"/>
                          <a:cs typeface="Helvetica"/>
                        </a:defRPr>
                      </a:lvl8pPr>
                      <a:lvl9pPr marL="3657454" algn="l" defTabSz="914363" rtl="0" eaLnBrk="1" latinLnBrk="0" hangingPunct="1">
                        <a:defRPr sz="1800" b="1" kern="1200">
                          <a:solidFill>
                            <a:schemeClr val="tx1"/>
                          </a:solidFill>
                          <a:latin typeface="Helvetica"/>
                          <a:ea typeface="Helvetica"/>
                          <a:cs typeface="Helvetica"/>
                        </a:defRPr>
                      </a:lvl9pPr>
                    </a:lstStyle>
                    <a:p>
                      <a:pPr algn="ctr" fontAlgn="b"/>
                      <a:r>
                        <a:rPr lang="en-US" sz="1400" dirty="0">
                          <a:solidFill>
                            <a:schemeClr val="bg1"/>
                          </a:solidFill>
                          <a:latin typeface="IBM Plex Sans" panose="020B0503050203000203" pitchFamily="34" charset="0"/>
                        </a:rPr>
                        <a:t>INCLUSIVE CRITERIA   of   T-Shirt Models</a:t>
                      </a:r>
                    </a:p>
                  </a:txBody>
                  <a:tcPr marL="6350" marR="6350" marT="6350" marB="0" vert="vert270" anchor="ctr">
                    <a:lnL>
                      <a:noFill/>
                    </a:lnL>
                    <a:lnR>
                      <a:noFill/>
                    </a:lnR>
                    <a:lnT w="12700" cmpd="sng">
                      <a:solidFill>
                        <a:srgbClr val="139BF0"/>
                      </a:solidFill>
                    </a:lnT>
                    <a:lnB w="12700" cmpd="sng">
                      <a:solidFill>
                        <a:srgbClr val="139BF0"/>
                      </a:solidFill>
                    </a:lnB>
                    <a:lnTlToBr w="12700" cmpd="sng">
                      <a:noFill/>
                      <a:prstDash val="solid"/>
                    </a:lnTlToBr>
                    <a:lnBlToTr w="12700" cmpd="sng">
                      <a:noFill/>
                      <a:prstDash val="solid"/>
                    </a:lnBlToTr>
                    <a:solidFill>
                      <a:srgbClr val="1087EB"/>
                    </a:solidFill>
                  </a:tcPr>
                </a:tc>
                <a:tc>
                  <a:txBody>
                    <a:bodyPr/>
                    <a:lstStyle>
                      <a:lvl1pPr marL="0" algn="l" defTabSz="914363" rtl="0" eaLnBrk="1" latinLnBrk="0" hangingPunct="1">
                        <a:defRPr sz="1800" b="1" kern="1200">
                          <a:solidFill>
                            <a:schemeClr val="tx1"/>
                          </a:solidFill>
                          <a:latin typeface="Helvetica"/>
                          <a:ea typeface="Helvetica"/>
                          <a:cs typeface="Helvetica"/>
                        </a:defRPr>
                      </a:lvl1pPr>
                      <a:lvl2pPr marL="457182" algn="l" defTabSz="914363" rtl="0" eaLnBrk="1" latinLnBrk="0" hangingPunct="1">
                        <a:defRPr sz="1800" b="1" kern="1200">
                          <a:solidFill>
                            <a:schemeClr val="tx1"/>
                          </a:solidFill>
                          <a:latin typeface="Helvetica"/>
                          <a:ea typeface="Helvetica"/>
                          <a:cs typeface="Helvetica"/>
                        </a:defRPr>
                      </a:lvl2pPr>
                      <a:lvl3pPr marL="914363" algn="l" defTabSz="914363" rtl="0" eaLnBrk="1" latinLnBrk="0" hangingPunct="1">
                        <a:defRPr sz="1800" b="1" kern="1200">
                          <a:solidFill>
                            <a:schemeClr val="tx1"/>
                          </a:solidFill>
                          <a:latin typeface="Helvetica"/>
                          <a:ea typeface="Helvetica"/>
                          <a:cs typeface="Helvetica"/>
                        </a:defRPr>
                      </a:lvl3pPr>
                      <a:lvl4pPr marL="1371545" algn="l" defTabSz="914363" rtl="0" eaLnBrk="1" latinLnBrk="0" hangingPunct="1">
                        <a:defRPr sz="1800" b="1" kern="1200">
                          <a:solidFill>
                            <a:schemeClr val="tx1"/>
                          </a:solidFill>
                          <a:latin typeface="Helvetica"/>
                          <a:ea typeface="Helvetica"/>
                          <a:cs typeface="Helvetica"/>
                        </a:defRPr>
                      </a:lvl4pPr>
                      <a:lvl5pPr marL="1828727" algn="l" defTabSz="914363" rtl="0" eaLnBrk="1" latinLnBrk="0" hangingPunct="1">
                        <a:defRPr sz="1800" b="1" kern="1200">
                          <a:solidFill>
                            <a:schemeClr val="tx1"/>
                          </a:solidFill>
                          <a:latin typeface="Helvetica"/>
                          <a:ea typeface="Helvetica"/>
                          <a:cs typeface="Helvetica"/>
                        </a:defRPr>
                      </a:lvl5pPr>
                      <a:lvl6pPr marL="2285909" algn="l" defTabSz="914363" rtl="0" eaLnBrk="1" latinLnBrk="0" hangingPunct="1">
                        <a:defRPr sz="1800" b="1" kern="1200">
                          <a:solidFill>
                            <a:schemeClr val="tx1"/>
                          </a:solidFill>
                          <a:latin typeface="Helvetica"/>
                          <a:ea typeface="Helvetica"/>
                          <a:cs typeface="Helvetica"/>
                        </a:defRPr>
                      </a:lvl6pPr>
                      <a:lvl7pPr marL="2743090" algn="l" defTabSz="914363" rtl="0" eaLnBrk="1" latinLnBrk="0" hangingPunct="1">
                        <a:defRPr sz="1800" b="1" kern="1200">
                          <a:solidFill>
                            <a:schemeClr val="tx1"/>
                          </a:solidFill>
                          <a:latin typeface="Helvetica"/>
                          <a:ea typeface="Helvetica"/>
                          <a:cs typeface="Helvetica"/>
                        </a:defRPr>
                      </a:lvl7pPr>
                      <a:lvl8pPr marL="3200272" algn="l" defTabSz="914363" rtl="0" eaLnBrk="1" latinLnBrk="0" hangingPunct="1">
                        <a:defRPr sz="1800" b="1" kern="1200">
                          <a:solidFill>
                            <a:schemeClr val="tx1"/>
                          </a:solidFill>
                          <a:latin typeface="Helvetica"/>
                          <a:ea typeface="Helvetica"/>
                          <a:cs typeface="Helvetica"/>
                        </a:defRPr>
                      </a:lvl8pPr>
                      <a:lvl9pPr marL="3657454" algn="l" defTabSz="914363" rtl="0" eaLnBrk="1" latinLnBrk="0" hangingPunct="1">
                        <a:defRPr sz="1800" b="1" kern="1200">
                          <a:solidFill>
                            <a:schemeClr val="tx1"/>
                          </a:solidFill>
                          <a:latin typeface="Helvetica"/>
                          <a:ea typeface="Helvetica"/>
                          <a:cs typeface="Helvetica"/>
                        </a:defRPr>
                      </a:lvl9pPr>
                    </a:lstStyle>
                    <a:p>
                      <a:pPr algn="l" fontAlgn="b"/>
                      <a:r>
                        <a:rPr lang="en-US" sz="1400" dirty="0">
                          <a:latin typeface="IBM Plex Sans" panose="020B0503050203000203" pitchFamily="34" charset="0"/>
                        </a:rPr>
                        <a:t>  The following conditions should be met for applicability of the DevSecOps T-shirt model:</a:t>
                      </a:r>
                    </a:p>
                  </a:txBody>
                  <a:tcPr marL="6350" marR="6350" marT="6350" marB="0" anchor="ctr">
                    <a:lnL>
                      <a:noFill/>
                    </a:lnL>
                    <a:lnR>
                      <a:noFill/>
                    </a:lnR>
                    <a:lnT w="12700" cmpd="sng">
                      <a:solidFill>
                        <a:srgbClr val="139BF0"/>
                      </a:solidFill>
                    </a:lnT>
                    <a:lnB w="12700" cmpd="sng">
                      <a:solidFill>
                        <a:srgbClr val="139BF0"/>
                      </a:solidFill>
                    </a:lnB>
                    <a:lnTlToBr w="12700" cmpd="sng">
                      <a:noFill/>
                      <a:prstDash val="solid"/>
                    </a:lnTlToBr>
                    <a:lnBlToTr w="12700" cmpd="sng">
                      <a:noFill/>
                      <a:prstDash val="solid"/>
                    </a:lnBlToTr>
                    <a:noFill/>
                  </a:tcPr>
                </a:tc>
                <a:extLst>
                  <a:ext uri="{0D108BD9-81ED-4DB2-BD59-A6C34878D82A}">
                    <a16:rowId xmlns:a16="http://schemas.microsoft.com/office/drawing/2014/main" val="1999821438"/>
                  </a:ext>
                </a:extLst>
              </a:tr>
              <a:tr h="588017">
                <a:tc vMerge="1">
                  <a:txBody>
                    <a:bodyPr/>
                    <a:lstStyle/>
                    <a:p>
                      <a:pPr marL="0" indent="0">
                        <a:buFont typeface="Wingdings" panose="05000000000000000000" pitchFamily="2" charset="2"/>
                        <a:buNone/>
                      </a:pPr>
                      <a:endParaRPr lang="en-US" sz="1400" dirty="0">
                        <a:latin typeface="IBM Plex Sans" panose="020B0503050203000203" pitchFamily="34" charset="0"/>
                      </a:endParaRPr>
                    </a:p>
                  </a:txBody>
                  <a:tcPr marL="6350" marR="6350" marT="6350" marB="0" anchor="ctr"/>
                </a:tc>
                <a:tc>
                  <a:txBody>
                    <a:bodyPr/>
                    <a:lstStyle>
                      <a:lvl1pPr marL="0" algn="l" defTabSz="914363" rtl="0" eaLnBrk="1" latinLnBrk="0" hangingPunct="1">
                        <a:defRPr sz="1800" kern="1200">
                          <a:solidFill>
                            <a:schemeClr val="tx1"/>
                          </a:solidFill>
                          <a:latin typeface="Helvetica"/>
                          <a:ea typeface="Helvetica"/>
                          <a:cs typeface="Helvetica"/>
                        </a:defRPr>
                      </a:lvl1pPr>
                      <a:lvl2pPr marL="457182" algn="l" defTabSz="914363" rtl="0" eaLnBrk="1" latinLnBrk="0" hangingPunct="1">
                        <a:defRPr sz="1800" kern="1200">
                          <a:solidFill>
                            <a:schemeClr val="tx1"/>
                          </a:solidFill>
                          <a:latin typeface="Helvetica"/>
                          <a:ea typeface="Helvetica"/>
                          <a:cs typeface="Helvetica"/>
                        </a:defRPr>
                      </a:lvl2pPr>
                      <a:lvl3pPr marL="914363" algn="l" defTabSz="914363" rtl="0" eaLnBrk="1" latinLnBrk="0" hangingPunct="1">
                        <a:defRPr sz="1800" kern="1200">
                          <a:solidFill>
                            <a:schemeClr val="tx1"/>
                          </a:solidFill>
                          <a:latin typeface="Helvetica"/>
                          <a:ea typeface="Helvetica"/>
                          <a:cs typeface="Helvetica"/>
                        </a:defRPr>
                      </a:lvl3pPr>
                      <a:lvl4pPr marL="1371545" algn="l" defTabSz="914363" rtl="0" eaLnBrk="1" latinLnBrk="0" hangingPunct="1">
                        <a:defRPr sz="1800" kern="1200">
                          <a:solidFill>
                            <a:schemeClr val="tx1"/>
                          </a:solidFill>
                          <a:latin typeface="Helvetica"/>
                          <a:ea typeface="Helvetica"/>
                          <a:cs typeface="Helvetica"/>
                        </a:defRPr>
                      </a:lvl4pPr>
                      <a:lvl5pPr marL="1828727" algn="l" defTabSz="914363" rtl="0" eaLnBrk="1" latinLnBrk="0" hangingPunct="1">
                        <a:defRPr sz="1800" kern="1200">
                          <a:solidFill>
                            <a:schemeClr val="tx1"/>
                          </a:solidFill>
                          <a:latin typeface="Helvetica"/>
                          <a:ea typeface="Helvetica"/>
                          <a:cs typeface="Helvetica"/>
                        </a:defRPr>
                      </a:lvl5pPr>
                      <a:lvl6pPr marL="2285909" algn="l" defTabSz="914363" rtl="0" eaLnBrk="1" latinLnBrk="0" hangingPunct="1">
                        <a:defRPr sz="1800" kern="1200">
                          <a:solidFill>
                            <a:schemeClr val="tx1"/>
                          </a:solidFill>
                          <a:latin typeface="Helvetica"/>
                          <a:ea typeface="Helvetica"/>
                          <a:cs typeface="Helvetica"/>
                        </a:defRPr>
                      </a:lvl6pPr>
                      <a:lvl7pPr marL="2743090" algn="l" defTabSz="914363" rtl="0" eaLnBrk="1" latinLnBrk="0" hangingPunct="1">
                        <a:defRPr sz="1800" kern="1200">
                          <a:solidFill>
                            <a:schemeClr val="tx1"/>
                          </a:solidFill>
                          <a:latin typeface="Helvetica"/>
                          <a:ea typeface="Helvetica"/>
                          <a:cs typeface="Helvetica"/>
                        </a:defRPr>
                      </a:lvl7pPr>
                      <a:lvl8pPr marL="3200272" algn="l" defTabSz="914363" rtl="0" eaLnBrk="1" latinLnBrk="0" hangingPunct="1">
                        <a:defRPr sz="1800" kern="1200">
                          <a:solidFill>
                            <a:schemeClr val="tx1"/>
                          </a:solidFill>
                          <a:latin typeface="Helvetica"/>
                          <a:ea typeface="Helvetica"/>
                          <a:cs typeface="Helvetica"/>
                        </a:defRPr>
                      </a:lvl8pPr>
                      <a:lvl9pPr marL="3657454" algn="l" defTabSz="914363" rtl="0" eaLnBrk="1" latinLnBrk="0" hangingPunct="1">
                        <a:defRPr sz="1800" kern="1200">
                          <a:solidFill>
                            <a:schemeClr val="tx1"/>
                          </a:solidFill>
                          <a:latin typeface="Helvetica"/>
                          <a:ea typeface="Helvetica"/>
                          <a:cs typeface="Helvetica"/>
                        </a:defRPr>
                      </a:lvl9pPr>
                    </a:lstStyle>
                    <a:p>
                      <a:pPr marL="0" indent="0">
                        <a:buFont typeface="Wingdings" panose="05000000000000000000" pitchFamily="2" charset="2"/>
                        <a:buNone/>
                      </a:pPr>
                      <a:r>
                        <a:rPr lang="en-US" sz="1400" b="0" dirty="0">
                          <a:latin typeface="IBM Plex Sans" panose="020B0503050203000203" pitchFamily="34" charset="0"/>
                        </a:rPr>
                        <a:t>  Standard technology stack: Java, .NET, C#, Node.js, AngularJS, etc.</a:t>
                      </a:r>
                    </a:p>
                  </a:txBody>
                  <a:tcPr marL="6350" marR="6350" marT="6350" marB="0" anchor="ctr">
                    <a:lnL w="12700" cmpd="sng">
                      <a:solidFill>
                        <a:srgbClr val="139BF0"/>
                      </a:solidFill>
                    </a:lnL>
                    <a:lnR>
                      <a:noFill/>
                    </a:lnR>
                    <a:lnT w="12700" cmpd="sng">
                      <a:solidFill>
                        <a:srgbClr val="139BF0"/>
                      </a:solidFill>
                    </a:lnT>
                    <a:lnB>
                      <a:noFill/>
                    </a:lnB>
                    <a:lnTlToBr w="12700" cmpd="sng">
                      <a:noFill/>
                      <a:prstDash val="solid"/>
                    </a:lnTlToBr>
                    <a:lnBlToTr w="12700" cmpd="sng">
                      <a:noFill/>
                      <a:prstDash val="solid"/>
                    </a:lnBlToTr>
                    <a:solidFill>
                      <a:srgbClr val="139BF0">
                        <a:alpha val="20000"/>
                      </a:srgbClr>
                    </a:solidFill>
                  </a:tcPr>
                </a:tc>
                <a:extLst>
                  <a:ext uri="{0D108BD9-81ED-4DB2-BD59-A6C34878D82A}">
                    <a16:rowId xmlns:a16="http://schemas.microsoft.com/office/drawing/2014/main" val="3196153577"/>
                  </a:ext>
                </a:extLst>
              </a:tr>
              <a:tr h="425265">
                <a:tc vMerge="1">
                  <a:txBody>
                    <a:bodyPr/>
                    <a:lstStyle/>
                    <a:p>
                      <a:pPr marL="0" indent="0">
                        <a:buFont typeface="Wingdings" panose="05000000000000000000" pitchFamily="2" charset="2"/>
                        <a:buNone/>
                      </a:pPr>
                      <a:endParaRPr lang="en-US" sz="1400" dirty="0">
                        <a:latin typeface="IBM Plex Sans" panose="020B0503050203000203" pitchFamily="34" charset="0"/>
                      </a:endParaRPr>
                    </a:p>
                  </a:txBody>
                  <a:tcPr marL="6350" marR="6350" marT="6350" marB="0" anchor="ctr"/>
                </a:tc>
                <a:tc>
                  <a:txBody>
                    <a:bodyPr/>
                    <a:lstStyle>
                      <a:lvl1pPr marL="0" algn="l" defTabSz="914363" rtl="0" eaLnBrk="1" latinLnBrk="0" hangingPunct="1">
                        <a:defRPr sz="1800" kern="1200">
                          <a:solidFill>
                            <a:schemeClr val="tx1"/>
                          </a:solidFill>
                          <a:latin typeface="Helvetica"/>
                          <a:ea typeface="Helvetica"/>
                          <a:cs typeface="Helvetica"/>
                        </a:defRPr>
                      </a:lvl1pPr>
                      <a:lvl2pPr marL="457182" algn="l" defTabSz="914363" rtl="0" eaLnBrk="1" latinLnBrk="0" hangingPunct="1">
                        <a:defRPr sz="1800" kern="1200">
                          <a:solidFill>
                            <a:schemeClr val="tx1"/>
                          </a:solidFill>
                          <a:latin typeface="Helvetica"/>
                          <a:ea typeface="Helvetica"/>
                          <a:cs typeface="Helvetica"/>
                        </a:defRPr>
                      </a:lvl2pPr>
                      <a:lvl3pPr marL="914363" algn="l" defTabSz="914363" rtl="0" eaLnBrk="1" latinLnBrk="0" hangingPunct="1">
                        <a:defRPr sz="1800" kern="1200">
                          <a:solidFill>
                            <a:schemeClr val="tx1"/>
                          </a:solidFill>
                          <a:latin typeface="Helvetica"/>
                          <a:ea typeface="Helvetica"/>
                          <a:cs typeface="Helvetica"/>
                        </a:defRPr>
                      </a:lvl3pPr>
                      <a:lvl4pPr marL="1371545" algn="l" defTabSz="914363" rtl="0" eaLnBrk="1" latinLnBrk="0" hangingPunct="1">
                        <a:defRPr sz="1800" kern="1200">
                          <a:solidFill>
                            <a:schemeClr val="tx1"/>
                          </a:solidFill>
                          <a:latin typeface="Helvetica"/>
                          <a:ea typeface="Helvetica"/>
                          <a:cs typeface="Helvetica"/>
                        </a:defRPr>
                      </a:lvl4pPr>
                      <a:lvl5pPr marL="1828727" algn="l" defTabSz="914363" rtl="0" eaLnBrk="1" latinLnBrk="0" hangingPunct="1">
                        <a:defRPr sz="1800" kern="1200">
                          <a:solidFill>
                            <a:schemeClr val="tx1"/>
                          </a:solidFill>
                          <a:latin typeface="Helvetica"/>
                          <a:ea typeface="Helvetica"/>
                          <a:cs typeface="Helvetica"/>
                        </a:defRPr>
                      </a:lvl5pPr>
                      <a:lvl6pPr marL="2285909" algn="l" defTabSz="914363" rtl="0" eaLnBrk="1" latinLnBrk="0" hangingPunct="1">
                        <a:defRPr sz="1800" kern="1200">
                          <a:solidFill>
                            <a:schemeClr val="tx1"/>
                          </a:solidFill>
                          <a:latin typeface="Helvetica"/>
                          <a:ea typeface="Helvetica"/>
                          <a:cs typeface="Helvetica"/>
                        </a:defRPr>
                      </a:lvl6pPr>
                      <a:lvl7pPr marL="2743090" algn="l" defTabSz="914363" rtl="0" eaLnBrk="1" latinLnBrk="0" hangingPunct="1">
                        <a:defRPr sz="1800" kern="1200">
                          <a:solidFill>
                            <a:schemeClr val="tx1"/>
                          </a:solidFill>
                          <a:latin typeface="Helvetica"/>
                          <a:ea typeface="Helvetica"/>
                          <a:cs typeface="Helvetica"/>
                        </a:defRPr>
                      </a:lvl7pPr>
                      <a:lvl8pPr marL="3200272" algn="l" defTabSz="914363" rtl="0" eaLnBrk="1" latinLnBrk="0" hangingPunct="1">
                        <a:defRPr sz="1800" kern="1200">
                          <a:solidFill>
                            <a:schemeClr val="tx1"/>
                          </a:solidFill>
                          <a:latin typeface="Helvetica"/>
                          <a:ea typeface="Helvetica"/>
                          <a:cs typeface="Helvetica"/>
                        </a:defRPr>
                      </a:lvl8pPr>
                      <a:lvl9pPr marL="3657454" algn="l" defTabSz="914363" rtl="0" eaLnBrk="1" latinLnBrk="0" hangingPunct="1">
                        <a:defRPr sz="1800" kern="1200">
                          <a:solidFill>
                            <a:schemeClr val="tx1"/>
                          </a:solidFill>
                          <a:latin typeface="Helvetica"/>
                          <a:ea typeface="Helvetica"/>
                          <a:cs typeface="Helvetica"/>
                        </a:defRPr>
                      </a:lvl9pPr>
                    </a:lstStyle>
                    <a:p>
                      <a:pPr marL="0" indent="0">
                        <a:buFont typeface="Wingdings" panose="05000000000000000000" pitchFamily="2" charset="2"/>
                        <a:buNone/>
                      </a:pPr>
                      <a:r>
                        <a:rPr lang="en-US" sz="1400" b="0" dirty="0">
                          <a:latin typeface="IBM Plex Sans" panose="020B0503050203000203" pitchFamily="34" charset="0"/>
                        </a:rPr>
                        <a:t>  Does not include package solutions like SAP, or MF / AS400 technologies</a:t>
                      </a:r>
                    </a:p>
                  </a:txBody>
                  <a:tcPr marL="6350" marR="6350" marT="6350" marB="0" anchor="ctr">
                    <a:lnL w="12700" cmpd="sng">
                      <a:solidFill>
                        <a:srgbClr val="139BF0"/>
                      </a:solid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707513657"/>
                  </a:ext>
                </a:extLst>
              </a:tr>
              <a:tr h="1038304">
                <a:tc vMerge="1">
                  <a:txBody>
                    <a:bodyPr/>
                    <a:lstStyle/>
                    <a:p>
                      <a:pPr marL="0" indent="0">
                        <a:buFont typeface="Wingdings" panose="05000000000000000000" pitchFamily="2" charset="2"/>
                        <a:buNone/>
                      </a:pPr>
                      <a:endParaRPr lang="en-US" sz="1400" dirty="0">
                        <a:latin typeface="IBM Plex Sans" panose="020B0503050203000203" pitchFamily="34" charset="0"/>
                      </a:endParaRPr>
                    </a:p>
                  </a:txBody>
                  <a:tcPr marL="6350" marR="6350" marT="6350" marB="0" anchor="ctr"/>
                </a:tc>
                <a:tc>
                  <a:txBody>
                    <a:bodyPr/>
                    <a:lstStyle>
                      <a:lvl1pPr marL="0" algn="l" defTabSz="914363" rtl="0" eaLnBrk="1" latinLnBrk="0" hangingPunct="1">
                        <a:defRPr sz="1800" kern="1200">
                          <a:solidFill>
                            <a:schemeClr val="tx1"/>
                          </a:solidFill>
                          <a:latin typeface="Helvetica"/>
                          <a:ea typeface="Helvetica"/>
                          <a:cs typeface="Helvetica"/>
                        </a:defRPr>
                      </a:lvl1pPr>
                      <a:lvl2pPr marL="457182" algn="l" defTabSz="914363" rtl="0" eaLnBrk="1" latinLnBrk="0" hangingPunct="1">
                        <a:defRPr sz="1800" kern="1200">
                          <a:solidFill>
                            <a:schemeClr val="tx1"/>
                          </a:solidFill>
                          <a:latin typeface="Helvetica"/>
                          <a:ea typeface="Helvetica"/>
                          <a:cs typeface="Helvetica"/>
                        </a:defRPr>
                      </a:lvl2pPr>
                      <a:lvl3pPr marL="914363" algn="l" defTabSz="914363" rtl="0" eaLnBrk="1" latinLnBrk="0" hangingPunct="1">
                        <a:defRPr sz="1800" kern="1200">
                          <a:solidFill>
                            <a:schemeClr val="tx1"/>
                          </a:solidFill>
                          <a:latin typeface="Helvetica"/>
                          <a:ea typeface="Helvetica"/>
                          <a:cs typeface="Helvetica"/>
                        </a:defRPr>
                      </a:lvl3pPr>
                      <a:lvl4pPr marL="1371545" algn="l" defTabSz="914363" rtl="0" eaLnBrk="1" latinLnBrk="0" hangingPunct="1">
                        <a:defRPr sz="1800" kern="1200">
                          <a:solidFill>
                            <a:schemeClr val="tx1"/>
                          </a:solidFill>
                          <a:latin typeface="Helvetica"/>
                          <a:ea typeface="Helvetica"/>
                          <a:cs typeface="Helvetica"/>
                        </a:defRPr>
                      </a:lvl4pPr>
                      <a:lvl5pPr marL="1828727" algn="l" defTabSz="914363" rtl="0" eaLnBrk="1" latinLnBrk="0" hangingPunct="1">
                        <a:defRPr sz="1800" kern="1200">
                          <a:solidFill>
                            <a:schemeClr val="tx1"/>
                          </a:solidFill>
                          <a:latin typeface="Helvetica"/>
                          <a:ea typeface="Helvetica"/>
                          <a:cs typeface="Helvetica"/>
                        </a:defRPr>
                      </a:lvl5pPr>
                      <a:lvl6pPr marL="2285909" algn="l" defTabSz="914363" rtl="0" eaLnBrk="1" latinLnBrk="0" hangingPunct="1">
                        <a:defRPr sz="1800" kern="1200">
                          <a:solidFill>
                            <a:schemeClr val="tx1"/>
                          </a:solidFill>
                          <a:latin typeface="Helvetica"/>
                          <a:ea typeface="Helvetica"/>
                          <a:cs typeface="Helvetica"/>
                        </a:defRPr>
                      </a:lvl6pPr>
                      <a:lvl7pPr marL="2743090" algn="l" defTabSz="914363" rtl="0" eaLnBrk="1" latinLnBrk="0" hangingPunct="1">
                        <a:defRPr sz="1800" kern="1200">
                          <a:solidFill>
                            <a:schemeClr val="tx1"/>
                          </a:solidFill>
                          <a:latin typeface="Helvetica"/>
                          <a:ea typeface="Helvetica"/>
                          <a:cs typeface="Helvetica"/>
                        </a:defRPr>
                      </a:lvl7pPr>
                      <a:lvl8pPr marL="3200272" algn="l" defTabSz="914363" rtl="0" eaLnBrk="1" latinLnBrk="0" hangingPunct="1">
                        <a:defRPr sz="1800" kern="1200">
                          <a:solidFill>
                            <a:schemeClr val="tx1"/>
                          </a:solidFill>
                          <a:latin typeface="Helvetica"/>
                          <a:ea typeface="Helvetica"/>
                          <a:cs typeface="Helvetica"/>
                        </a:defRPr>
                      </a:lvl8pPr>
                      <a:lvl9pPr marL="3657454" algn="l" defTabSz="914363" rtl="0" eaLnBrk="1" latinLnBrk="0" hangingPunct="1">
                        <a:defRPr sz="1800" kern="1200">
                          <a:solidFill>
                            <a:schemeClr val="tx1"/>
                          </a:solidFill>
                          <a:latin typeface="Helvetica"/>
                          <a:ea typeface="Helvetica"/>
                          <a:cs typeface="Helvetica"/>
                        </a:defRPr>
                      </a:lvl9pPr>
                    </a:lstStyle>
                    <a:p>
                      <a:pPr marL="0" indent="0">
                        <a:buFont typeface="Wingdings" panose="05000000000000000000" pitchFamily="2" charset="2"/>
                        <a:buNone/>
                      </a:pPr>
                      <a:r>
                        <a:rPr lang="en-US" sz="1400" b="0" dirty="0">
                          <a:latin typeface="IBM Plex Sans" panose="020B0503050203000203" pitchFamily="34" charset="0"/>
                        </a:rPr>
                        <a:t>  The t-shirt model applies only to application deployment. For other areas such as MW deployment or VM provisioning, please contact AppOps SMEs (</a:t>
                      </a:r>
                      <a:r>
                        <a:rPr lang="en-US" sz="1400" b="0" kern="1200" dirty="0">
                          <a:solidFill>
                            <a:schemeClr val="dk1"/>
                          </a:solidFill>
                          <a:latin typeface="IBM Plex Sans" panose="020B0503050203000203" pitchFamily="34" charset="0"/>
                          <a:ea typeface="+mn-ea"/>
                          <a:cs typeface="Arial" panose="020B0604020202020204" pitchFamily="34" charset="0"/>
                        </a:rPr>
                        <a:t>AppOps Engagement Team/Poughkeepsie/IBM) for estimates.</a:t>
                      </a:r>
                      <a:endParaRPr lang="en-US" sz="1400" b="0" dirty="0">
                        <a:latin typeface="IBM Plex Sans" panose="020B0503050203000203" pitchFamily="34" charset="0"/>
                      </a:endParaRPr>
                    </a:p>
                  </a:txBody>
                  <a:tcPr marL="6350" marR="6350" marT="6350" marB="0" anchor="ctr">
                    <a:lnL w="12700" cmpd="sng">
                      <a:solidFill>
                        <a:srgbClr val="139BF0"/>
                      </a:solidFill>
                    </a:lnL>
                    <a:lnR>
                      <a:noFill/>
                    </a:lnR>
                    <a:lnT>
                      <a:noFill/>
                    </a:lnT>
                    <a:lnB>
                      <a:noFill/>
                    </a:lnB>
                    <a:lnTlToBr w="12700" cmpd="sng">
                      <a:noFill/>
                      <a:prstDash val="solid"/>
                    </a:lnTlToBr>
                    <a:lnBlToTr w="12700" cmpd="sng">
                      <a:noFill/>
                      <a:prstDash val="solid"/>
                    </a:lnBlToTr>
                    <a:solidFill>
                      <a:srgbClr val="139BF0">
                        <a:alpha val="20000"/>
                      </a:srgbClr>
                    </a:solidFill>
                  </a:tcPr>
                </a:tc>
                <a:extLst>
                  <a:ext uri="{0D108BD9-81ED-4DB2-BD59-A6C34878D82A}">
                    <a16:rowId xmlns:a16="http://schemas.microsoft.com/office/drawing/2014/main" val="759571944"/>
                  </a:ext>
                </a:extLst>
              </a:tr>
              <a:tr h="831871">
                <a:tc vMerge="1">
                  <a:txBody>
                    <a:bodyPr/>
                    <a:lstStyle/>
                    <a:p>
                      <a:pPr marL="0" indent="0">
                        <a:buFont typeface="Wingdings" panose="05000000000000000000" pitchFamily="2" charset="2"/>
                        <a:buNone/>
                      </a:pPr>
                      <a:endParaRPr lang="en-US" sz="1400" dirty="0">
                        <a:latin typeface="IBM Plex Sans" panose="020B0503050203000203" pitchFamily="34" charset="0"/>
                      </a:endParaRPr>
                    </a:p>
                  </a:txBody>
                  <a:tcPr marL="6350" marR="6350" marT="6350" marB="0" anchor="ctr"/>
                </a:tc>
                <a:tc>
                  <a:txBody>
                    <a:bodyPr/>
                    <a:lstStyle>
                      <a:lvl1pPr marL="0" algn="l" defTabSz="914363" rtl="0" eaLnBrk="1" latinLnBrk="0" hangingPunct="1">
                        <a:defRPr sz="1800" kern="1200">
                          <a:solidFill>
                            <a:schemeClr val="tx1"/>
                          </a:solidFill>
                          <a:latin typeface="Helvetica"/>
                          <a:ea typeface="Helvetica"/>
                          <a:cs typeface="Helvetica"/>
                        </a:defRPr>
                      </a:lvl1pPr>
                      <a:lvl2pPr marL="457182" algn="l" defTabSz="914363" rtl="0" eaLnBrk="1" latinLnBrk="0" hangingPunct="1">
                        <a:defRPr sz="1800" kern="1200">
                          <a:solidFill>
                            <a:schemeClr val="tx1"/>
                          </a:solidFill>
                          <a:latin typeface="Helvetica"/>
                          <a:ea typeface="Helvetica"/>
                          <a:cs typeface="Helvetica"/>
                        </a:defRPr>
                      </a:lvl2pPr>
                      <a:lvl3pPr marL="914363" algn="l" defTabSz="914363" rtl="0" eaLnBrk="1" latinLnBrk="0" hangingPunct="1">
                        <a:defRPr sz="1800" kern="1200">
                          <a:solidFill>
                            <a:schemeClr val="tx1"/>
                          </a:solidFill>
                          <a:latin typeface="Helvetica"/>
                          <a:ea typeface="Helvetica"/>
                          <a:cs typeface="Helvetica"/>
                        </a:defRPr>
                      </a:lvl3pPr>
                      <a:lvl4pPr marL="1371545" algn="l" defTabSz="914363" rtl="0" eaLnBrk="1" latinLnBrk="0" hangingPunct="1">
                        <a:defRPr sz="1800" kern="1200">
                          <a:solidFill>
                            <a:schemeClr val="tx1"/>
                          </a:solidFill>
                          <a:latin typeface="Helvetica"/>
                          <a:ea typeface="Helvetica"/>
                          <a:cs typeface="Helvetica"/>
                        </a:defRPr>
                      </a:lvl4pPr>
                      <a:lvl5pPr marL="1828727" algn="l" defTabSz="914363" rtl="0" eaLnBrk="1" latinLnBrk="0" hangingPunct="1">
                        <a:defRPr sz="1800" kern="1200">
                          <a:solidFill>
                            <a:schemeClr val="tx1"/>
                          </a:solidFill>
                          <a:latin typeface="Helvetica"/>
                          <a:ea typeface="Helvetica"/>
                          <a:cs typeface="Helvetica"/>
                        </a:defRPr>
                      </a:lvl5pPr>
                      <a:lvl6pPr marL="2285909" algn="l" defTabSz="914363" rtl="0" eaLnBrk="1" latinLnBrk="0" hangingPunct="1">
                        <a:defRPr sz="1800" kern="1200">
                          <a:solidFill>
                            <a:schemeClr val="tx1"/>
                          </a:solidFill>
                          <a:latin typeface="Helvetica"/>
                          <a:ea typeface="Helvetica"/>
                          <a:cs typeface="Helvetica"/>
                        </a:defRPr>
                      </a:lvl6pPr>
                      <a:lvl7pPr marL="2743090" algn="l" defTabSz="914363" rtl="0" eaLnBrk="1" latinLnBrk="0" hangingPunct="1">
                        <a:defRPr sz="1800" kern="1200">
                          <a:solidFill>
                            <a:schemeClr val="tx1"/>
                          </a:solidFill>
                          <a:latin typeface="Helvetica"/>
                          <a:ea typeface="Helvetica"/>
                          <a:cs typeface="Helvetica"/>
                        </a:defRPr>
                      </a:lvl7pPr>
                      <a:lvl8pPr marL="3200272" algn="l" defTabSz="914363" rtl="0" eaLnBrk="1" latinLnBrk="0" hangingPunct="1">
                        <a:defRPr sz="1800" kern="1200">
                          <a:solidFill>
                            <a:schemeClr val="tx1"/>
                          </a:solidFill>
                          <a:latin typeface="Helvetica"/>
                          <a:ea typeface="Helvetica"/>
                          <a:cs typeface="Helvetica"/>
                        </a:defRPr>
                      </a:lvl8pPr>
                      <a:lvl9pPr marL="3657454" algn="l" defTabSz="914363" rtl="0" eaLnBrk="1" latinLnBrk="0" hangingPunct="1">
                        <a:defRPr sz="1800" kern="1200">
                          <a:solidFill>
                            <a:schemeClr val="tx1"/>
                          </a:solidFill>
                          <a:latin typeface="Helvetica"/>
                          <a:ea typeface="Helvetica"/>
                          <a:cs typeface="Helvetica"/>
                        </a:defRPr>
                      </a:lvl9pPr>
                    </a:lstStyle>
                    <a:p>
                      <a:pPr marL="0" indent="0">
                        <a:buFont typeface="Wingdings" panose="05000000000000000000" pitchFamily="2" charset="2"/>
                        <a:buNone/>
                      </a:pPr>
                      <a:r>
                        <a:rPr lang="en-US" sz="1400" b="0" dirty="0">
                          <a:latin typeface="IBM Plex Sans" panose="020B0503050203000203" pitchFamily="34" charset="0"/>
                        </a:rPr>
                        <a:t>  No restrictions or specific requirements regarding DevOps tools to be used. AppOps defined DevOps instrumentation (Including AppOps Shared Services Toolchain)</a:t>
                      </a:r>
                    </a:p>
                  </a:txBody>
                  <a:tcPr marL="6350" marR="6350" marT="6350" marB="0" anchor="ctr">
                    <a:lnL w="12700" cmpd="sng">
                      <a:solidFill>
                        <a:srgbClr val="139BF0"/>
                      </a:solid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082857231"/>
                  </a:ext>
                </a:extLst>
              </a:tr>
              <a:tr h="625440">
                <a:tc vMerge="1">
                  <a:txBody>
                    <a:bodyPr/>
                    <a:lstStyle/>
                    <a:p>
                      <a:pPr marL="0" indent="0">
                        <a:buFont typeface="Wingdings" panose="05000000000000000000" pitchFamily="2" charset="2"/>
                        <a:buNone/>
                      </a:pPr>
                      <a:endParaRPr lang="en-US" sz="1400" dirty="0">
                        <a:latin typeface="IBM Plex Sans" panose="020B0503050203000203" pitchFamily="34" charset="0"/>
                      </a:endParaRPr>
                    </a:p>
                  </a:txBody>
                  <a:tcPr marL="6350" marR="6350" marT="6350" marB="0" anchor="ctr"/>
                </a:tc>
                <a:tc>
                  <a:txBody>
                    <a:bodyPr/>
                    <a:lstStyle>
                      <a:lvl1pPr marL="0" algn="l" defTabSz="914363" rtl="0" eaLnBrk="1" latinLnBrk="0" hangingPunct="1">
                        <a:defRPr sz="1800" kern="1200">
                          <a:solidFill>
                            <a:schemeClr val="tx1"/>
                          </a:solidFill>
                          <a:latin typeface="Helvetica"/>
                          <a:ea typeface="Helvetica"/>
                          <a:cs typeface="Helvetica"/>
                        </a:defRPr>
                      </a:lvl1pPr>
                      <a:lvl2pPr marL="457182" algn="l" defTabSz="914363" rtl="0" eaLnBrk="1" latinLnBrk="0" hangingPunct="1">
                        <a:defRPr sz="1800" kern="1200">
                          <a:solidFill>
                            <a:schemeClr val="tx1"/>
                          </a:solidFill>
                          <a:latin typeface="Helvetica"/>
                          <a:ea typeface="Helvetica"/>
                          <a:cs typeface="Helvetica"/>
                        </a:defRPr>
                      </a:lvl2pPr>
                      <a:lvl3pPr marL="914363" algn="l" defTabSz="914363" rtl="0" eaLnBrk="1" latinLnBrk="0" hangingPunct="1">
                        <a:defRPr sz="1800" kern="1200">
                          <a:solidFill>
                            <a:schemeClr val="tx1"/>
                          </a:solidFill>
                          <a:latin typeface="Helvetica"/>
                          <a:ea typeface="Helvetica"/>
                          <a:cs typeface="Helvetica"/>
                        </a:defRPr>
                      </a:lvl3pPr>
                      <a:lvl4pPr marL="1371545" algn="l" defTabSz="914363" rtl="0" eaLnBrk="1" latinLnBrk="0" hangingPunct="1">
                        <a:defRPr sz="1800" kern="1200">
                          <a:solidFill>
                            <a:schemeClr val="tx1"/>
                          </a:solidFill>
                          <a:latin typeface="Helvetica"/>
                          <a:ea typeface="Helvetica"/>
                          <a:cs typeface="Helvetica"/>
                        </a:defRPr>
                      </a:lvl4pPr>
                      <a:lvl5pPr marL="1828727" algn="l" defTabSz="914363" rtl="0" eaLnBrk="1" latinLnBrk="0" hangingPunct="1">
                        <a:defRPr sz="1800" kern="1200">
                          <a:solidFill>
                            <a:schemeClr val="tx1"/>
                          </a:solidFill>
                          <a:latin typeface="Helvetica"/>
                          <a:ea typeface="Helvetica"/>
                          <a:cs typeface="Helvetica"/>
                        </a:defRPr>
                      </a:lvl5pPr>
                      <a:lvl6pPr marL="2285909" algn="l" defTabSz="914363" rtl="0" eaLnBrk="1" latinLnBrk="0" hangingPunct="1">
                        <a:defRPr sz="1800" kern="1200">
                          <a:solidFill>
                            <a:schemeClr val="tx1"/>
                          </a:solidFill>
                          <a:latin typeface="Helvetica"/>
                          <a:ea typeface="Helvetica"/>
                          <a:cs typeface="Helvetica"/>
                        </a:defRPr>
                      </a:lvl6pPr>
                      <a:lvl7pPr marL="2743090" algn="l" defTabSz="914363" rtl="0" eaLnBrk="1" latinLnBrk="0" hangingPunct="1">
                        <a:defRPr sz="1800" kern="1200">
                          <a:solidFill>
                            <a:schemeClr val="tx1"/>
                          </a:solidFill>
                          <a:latin typeface="Helvetica"/>
                          <a:ea typeface="Helvetica"/>
                          <a:cs typeface="Helvetica"/>
                        </a:defRPr>
                      </a:lvl7pPr>
                      <a:lvl8pPr marL="3200272" algn="l" defTabSz="914363" rtl="0" eaLnBrk="1" latinLnBrk="0" hangingPunct="1">
                        <a:defRPr sz="1800" kern="1200">
                          <a:solidFill>
                            <a:schemeClr val="tx1"/>
                          </a:solidFill>
                          <a:latin typeface="Helvetica"/>
                          <a:ea typeface="Helvetica"/>
                          <a:cs typeface="Helvetica"/>
                        </a:defRPr>
                      </a:lvl8pPr>
                      <a:lvl9pPr marL="3657454" algn="l" defTabSz="914363" rtl="0" eaLnBrk="1" latinLnBrk="0" hangingPunct="1">
                        <a:defRPr sz="1800" kern="1200">
                          <a:solidFill>
                            <a:schemeClr val="tx1"/>
                          </a:solidFill>
                          <a:latin typeface="Helvetica"/>
                          <a:ea typeface="Helvetica"/>
                          <a:cs typeface="Helvetica"/>
                        </a:defRPr>
                      </a:lvl9pPr>
                    </a:lstStyle>
                    <a:p>
                      <a:pPr marL="0" indent="0">
                        <a:buFont typeface="Wingdings" panose="05000000000000000000" pitchFamily="2" charset="2"/>
                        <a:buNone/>
                      </a:pPr>
                      <a:r>
                        <a:rPr lang="en-US" sz="1400" b="0" kern="1200" dirty="0">
                          <a:solidFill>
                            <a:schemeClr val="tx1"/>
                          </a:solidFill>
                          <a:latin typeface="IBM Plex Sans" panose="020B0503050203000203" pitchFamily="34" charset="0"/>
                          <a:ea typeface="+mn-ea"/>
                          <a:cs typeface="+mn-cs"/>
                        </a:rPr>
                        <a:t>  DevOps SME Support is </a:t>
                      </a:r>
                      <a:r>
                        <a:rPr lang="en-US" sz="1400" b="0" dirty="0">
                          <a:latin typeface="IBM Plex Sans" panose="020B0503050203000203" pitchFamily="34" charset="0"/>
                        </a:rPr>
                        <a:t>agnostic of delivery location and Support language and uses the AppOps Shared Service model</a:t>
                      </a:r>
                    </a:p>
                  </a:txBody>
                  <a:tcPr marL="6350" marR="6350" marT="6350" marB="0" anchor="ctr">
                    <a:lnL w="12700" cmpd="sng">
                      <a:solidFill>
                        <a:srgbClr val="139BF0"/>
                      </a:solidFill>
                    </a:lnL>
                    <a:lnR>
                      <a:noFill/>
                    </a:lnR>
                    <a:lnT>
                      <a:noFill/>
                    </a:lnT>
                    <a:lnB>
                      <a:noFill/>
                    </a:lnB>
                    <a:lnTlToBr w="12700" cmpd="sng">
                      <a:noFill/>
                      <a:prstDash val="solid"/>
                    </a:lnTlToBr>
                    <a:lnBlToTr w="12700" cmpd="sng">
                      <a:noFill/>
                      <a:prstDash val="solid"/>
                    </a:lnBlToTr>
                    <a:solidFill>
                      <a:srgbClr val="139BF0">
                        <a:alpha val="20000"/>
                      </a:srgbClr>
                    </a:solidFill>
                  </a:tcPr>
                </a:tc>
                <a:extLst>
                  <a:ext uri="{0D108BD9-81ED-4DB2-BD59-A6C34878D82A}">
                    <a16:rowId xmlns:a16="http://schemas.microsoft.com/office/drawing/2014/main" val="908470964"/>
                  </a:ext>
                </a:extLst>
              </a:tr>
              <a:tr h="425147">
                <a:tc vMerge="1">
                  <a:txBody>
                    <a:bodyPr/>
                    <a:lstStyle/>
                    <a:p>
                      <a:pPr marL="0" indent="0">
                        <a:buFont typeface="Wingdings" panose="05000000000000000000" pitchFamily="2" charset="2"/>
                        <a:buNone/>
                      </a:pPr>
                      <a:endParaRPr lang="en-US" sz="1400" dirty="0">
                        <a:latin typeface="IBM Plex Sans" panose="020B0503050203000203" pitchFamily="34" charset="0"/>
                      </a:endParaRPr>
                    </a:p>
                  </a:txBody>
                  <a:tcPr marL="6350" marR="6350" marT="6350" marB="0" anchor="ctr"/>
                </a:tc>
                <a:tc>
                  <a:txBody>
                    <a:bodyPr/>
                    <a:lstStyle>
                      <a:lvl1pPr marL="0" algn="l" defTabSz="914363" rtl="0" eaLnBrk="1" latinLnBrk="0" hangingPunct="1">
                        <a:defRPr sz="1800" kern="1200">
                          <a:solidFill>
                            <a:schemeClr val="tx1"/>
                          </a:solidFill>
                          <a:latin typeface="Helvetica"/>
                          <a:ea typeface="Helvetica"/>
                          <a:cs typeface="Helvetica"/>
                        </a:defRPr>
                      </a:lvl1pPr>
                      <a:lvl2pPr marL="457182" algn="l" defTabSz="914363" rtl="0" eaLnBrk="1" latinLnBrk="0" hangingPunct="1">
                        <a:defRPr sz="1800" kern="1200">
                          <a:solidFill>
                            <a:schemeClr val="tx1"/>
                          </a:solidFill>
                          <a:latin typeface="Helvetica"/>
                          <a:ea typeface="Helvetica"/>
                          <a:cs typeface="Helvetica"/>
                        </a:defRPr>
                      </a:lvl2pPr>
                      <a:lvl3pPr marL="914363" algn="l" defTabSz="914363" rtl="0" eaLnBrk="1" latinLnBrk="0" hangingPunct="1">
                        <a:defRPr sz="1800" kern="1200">
                          <a:solidFill>
                            <a:schemeClr val="tx1"/>
                          </a:solidFill>
                          <a:latin typeface="Helvetica"/>
                          <a:ea typeface="Helvetica"/>
                          <a:cs typeface="Helvetica"/>
                        </a:defRPr>
                      </a:lvl3pPr>
                      <a:lvl4pPr marL="1371545" algn="l" defTabSz="914363" rtl="0" eaLnBrk="1" latinLnBrk="0" hangingPunct="1">
                        <a:defRPr sz="1800" kern="1200">
                          <a:solidFill>
                            <a:schemeClr val="tx1"/>
                          </a:solidFill>
                          <a:latin typeface="Helvetica"/>
                          <a:ea typeface="Helvetica"/>
                          <a:cs typeface="Helvetica"/>
                        </a:defRPr>
                      </a:lvl4pPr>
                      <a:lvl5pPr marL="1828727" algn="l" defTabSz="914363" rtl="0" eaLnBrk="1" latinLnBrk="0" hangingPunct="1">
                        <a:defRPr sz="1800" kern="1200">
                          <a:solidFill>
                            <a:schemeClr val="tx1"/>
                          </a:solidFill>
                          <a:latin typeface="Helvetica"/>
                          <a:ea typeface="Helvetica"/>
                          <a:cs typeface="Helvetica"/>
                        </a:defRPr>
                      </a:lvl5pPr>
                      <a:lvl6pPr marL="2285909" algn="l" defTabSz="914363" rtl="0" eaLnBrk="1" latinLnBrk="0" hangingPunct="1">
                        <a:defRPr sz="1800" kern="1200">
                          <a:solidFill>
                            <a:schemeClr val="tx1"/>
                          </a:solidFill>
                          <a:latin typeface="Helvetica"/>
                          <a:ea typeface="Helvetica"/>
                          <a:cs typeface="Helvetica"/>
                        </a:defRPr>
                      </a:lvl6pPr>
                      <a:lvl7pPr marL="2743090" algn="l" defTabSz="914363" rtl="0" eaLnBrk="1" latinLnBrk="0" hangingPunct="1">
                        <a:defRPr sz="1800" kern="1200">
                          <a:solidFill>
                            <a:schemeClr val="tx1"/>
                          </a:solidFill>
                          <a:latin typeface="Helvetica"/>
                          <a:ea typeface="Helvetica"/>
                          <a:cs typeface="Helvetica"/>
                        </a:defRPr>
                      </a:lvl7pPr>
                      <a:lvl8pPr marL="3200272" algn="l" defTabSz="914363" rtl="0" eaLnBrk="1" latinLnBrk="0" hangingPunct="1">
                        <a:defRPr sz="1800" kern="1200">
                          <a:solidFill>
                            <a:schemeClr val="tx1"/>
                          </a:solidFill>
                          <a:latin typeface="Helvetica"/>
                          <a:ea typeface="Helvetica"/>
                          <a:cs typeface="Helvetica"/>
                        </a:defRPr>
                      </a:lvl8pPr>
                      <a:lvl9pPr marL="3657454" algn="l" defTabSz="914363" rtl="0" eaLnBrk="1" latinLnBrk="0" hangingPunct="1">
                        <a:defRPr sz="1800" kern="1200">
                          <a:solidFill>
                            <a:schemeClr val="tx1"/>
                          </a:solidFill>
                          <a:latin typeface="Helvetica"/>
                          <a:ea typeface="Helvetica"/>
                          <a:cs typeface="Helvetica"/>
                        </a:defRPr>
                      </a:lvl9pPr>
                    </a:lstStyle>
                    <a:p>
                      <a:pPr marL="0" indent="0">
                        <a:buFont typeface="Wingdings" panose="05000000000000000000" pitchFamily="2" charset="2"/>
                        <a:buNone/>
                      </a:pPr>
                      <a:r>
                        <a:rPr lang="en-US" sz="1400" b="0" dirty="0">
                          <a:latin typeface="IBM Plex Sans" panose="020B0503050203000203" pitchFamily="34" charset="0"/>
                        </a:rPr>
                        <a:t>  No service pertaining to CI/CD insights is required</a:t>
                      </a:r>
                    </a:p>
                  </a:txBody>
                  <a:tcPr marL="6350" marR="6350" marT="6350" marB="0" anchor="ctr">
                    <a:lnL w="12700" cmpd="sng">
                      <a:solidFill>
                        <a:srgbClr val="139BF0"/>
                      </a:solid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142999253"/>
                  </a:ext>
                </a:extLst>
              </a:tr>
              <a:tr h="413425">
                <a:tc vMerge="1">
                  <a:txBody>
                    <a:bodyPr/>
                    <a:lstStyle/>
                    <a:p>
                      <a:pPr marL="0" indent="0">
                        <a:buFont typeface="Wingdings" panose="05000000000000000000" pitchFamily="2" charset="2"/>
                        <a:buNone/>
                      </a:pPr>
                      <a:endParaRPr lang="en-US" sz="1400" dirty="0">
                        <a:latin typeface="IBM Plex Sans" panose="020B0503050203000203" pitchFamily="34" charset="0"/>
                      </a:endParaRPr>
                    </a:p>
                  </a:txBody>
                  <a:tcPr marL="6350" marR="6350" marT="6350" marB="0" anchor="ctr"/>
                </a:tc>
                <a:tc>
                  <a:txBody>
                    <a:bodyPr/>
                    <a:lstStyle>
                      <a:lvl1pPr marL="0" algn="l" defTabSz="914363" rtl="0" eaLnBrk="1" latinLnBrk="0" hangingPunct="1">
                        <a:defRPr sz="1800" kern="1200">
                          <a:solidFill>
                            <a:schemeClr val="tx1"/>
                          </a:solidFill>
                          <a:latin typeface="Helvetica"/>
                          <a:ea typeface="Helvetica"/>
                          <a:cs typeface="Helvetica"/>
                        </a:defRPr>
                      </a:lvl1pPr>
                      <a:lvl2pPr marL="457182" algn="l" defTabSz="914363" rtl="0" eaLnBrk="1" latinLnBrk="0" hangingPunct="1">
                        <a:defRPr sz="1800" kern="1200">
                          <a:solidFill>
                            <a:schemeClr val="tx1"/>
                          </a:solidFill>
                          <a:latin typeface="Helvetica"/>
                          <a:ea typeface="Helvetica"/>
                          <a:cs typeface="Helvetica"/>
                        </a:defRPr>
                      </a:lvl2pPr>
                      <a:lvl3pPr marL="914363" algn="l" defTabSz="914363" rtl="0" eaLnBrk="1" latinLnBrk="0" hangingPunct="1">
                        <a:defRPr sz="1800" kern="1200">
                          <a:solidFill>
                            <a:schemeClr val="tx1"/>
                          </a:solidFill>
                          <a:latin typeface="Helvetica"/>
                          <a:ea typeface="Helvetica"/>
                          <a:cs typeface="Helvetica"/>
                        </a:defRPr>
                      </a:lvl3pPr>
                      <a:lvl4pPr marL="1371545" algn="l" defTabSz="914363" rtl="0" eaLnBrk="1" latinLnBrk="0" hangingPunct="1">
                        <a:defRPr sz="1800" kern="1200">
                          <a:solidFill>
                            <a:schemeClr val="tx1"/>
                          </a:solidFill>
                          <a:latin typeface="Helvetica"/>
                          <a:ea typeface="Helvetica"/>
                          <a:cs typeface="Helvetica"/>
                        </a:defRPr>
                      </a:lvl4pPr>
                      <a:lvl5pPr marL="1828727" algn="l" defTabSz="914363" rtl="0" eaLnBrk="1" latinLnBrk="0" hangingPunct="1">
                        <a:defRPr sz="1800" kern="1200">
                          <a:solidFill>
                            <a:schemeClr val="tx1"/>
                          </a:solidFill>
                          <a:latin typeface="Helvetica"/>
                          <a:ea typeface="Helvetica"/>
                          <a:cs typeface="Helvetica"/>
                        </a:defRPr>
                      </a:lvl5pPr>
                      <a:lvl6pPr marL="2285909" algn="l" defTabSz="914363" rtl="0" eaLnBrk="1" latinLnBrk="0" hangingPunct="1">
                        <a:defRPr sz="1800" kern="1200">
                          <a:solidFill>
                            <a:schemeClr val="tx1"/>
                          </a:solidFill>
                          <a:latin typeface="Helvetica"/>
                          <a:ea typeface="Helvetica"/>
                          <a:cs typeface="Helvetica"/>
                        </a:defRPr>
                      </a:lvl6pPr>
                      <a:lvl7pPr marL="2743090" algn="l" defTabSz="914363" rtl="0" eaLnBrk="1" latinLnBrk="0" hangingPunct="1">
                        <a:defRPr sz="1800" kern="1200">
                          <a:solidFill>
                            <a:schemeClr val="tx1"/>
                          </a:solidFill>
                          <a:latin typeface="Helvetica"/>
                          <a:ea typeface="Helvetica"/>
                          <a:cs typeface="Helvetica"/>
                        </a:defRPr>
                      </a:lvl7pPr>
                      <a:lvl8pPr marL="3200272" algn="l" defTabSz="914363" rtl="0" eaLnBrk="1" latinLnBrk="0" hangingPunct="1">
                        <a:defRPr sz="1800" kern="1200">
                          <a:solidFill>
                            <a:schemeClr val="tx1"/>
                          </a:solidFill>
                          <a:latin typeface="Helvetica"/>
                          <a:ea typeface="Helvetica"/>
                          <a:cs typeface="Helvetica"/>
                        </a:defRPr>
                      </a:lvl8pPr>
                      <a:lvl9pPr marL="3657454" algn="l" defTabSz="914363" rtl="0" eaLnBrk="1" latinLnBrk="0" hangingPunct="1">
                        <a:defRPr sz="1800" kern="1200">
                          <a:solidFill>
                            <a:schemeClr val="tx1"/>
                          </a:solidFill>
                          <a:latin typeface="Helvetica"/>
                          <a:ea typeface="Helvetica"/>
                          <a:cs typeface="Helvetica"/>
                        </a:defRPr>
                      </a:lvl9pPr>
                    </a:lstStyle>
                    <a:p>
                      <a:pPr marL="0" indent="0">
                        <a:buFont typeface="Wingdings" panose="05000000000000000000" pitchFamily="2" charset="2"/>
                        <a:buNone/>
                      </a:pPr>
                      <a:r>
                        <a:rPr lang="en-US" sz="1400" b="0" dirty="0">
                          <a:latin typeface="IBM Plex Sans" panose="020B0503050203000203" pitchFamily="34" charset="0"/>
                        </a:rPr>
                        <a:t>  Standard set of DevOps services</a:t>
                      </a:r>
                    </a:p>
                  </a:txBody>
                  <a:tcPr marL="6350" marR="6350" marT="6350" marB="0" anchor="ctr">
                    <a:lnL w="12700" cmpd="sng">
                      <a:solidFill>
                        <a:srgbClr val="139BF0"/>
                      </a:solidFill>
                    </a:lnL>
                    <a:lnR>
                      <a:noFill/>
                    </a:lnR>
                    <a:lnT>
                      <a:noFill/>
                    </a:lnT>
                    <a:lnB>
                      <a:noFill/>
                    </a:lnB>
                    <a:lnTlToBr w="12700" cmpd="sng">
                      <a:noFill/>
                      <a:prstDash val="solid"/>
                    </a:lnTlToBr>
                    <a:lnBlToTr w="12700" cmpd="sng">
                      <a:noFill/>
                      <a:prstDash val="solid"/>
                    </a:lnBlToTr>
                    <a:solidFill>
                      <a:srgbClr val="139BF0">
                        <a:alpha val="20000"/>
                      </a:srgbClr>
                    </a:solidFill>
                  </a:tcPr>
                </a:tc>
                <a:extLst>
                  <a:ext uri="{0D108BD9-81ED-4DB2-BD59-A6C34878D82A}">
                    <a16:rowId xmlns:a16="http://schemas.microsoft.com/office/drawing/2014/main" val="915965069"/>
                  </a:ext>
                </a:extLst>
              </a:tr>
              <a:tr h="425265">
                <a:tc vMerge="1">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400" dirty="0">
                        <a:latin typeface="IBM Plex Sans" panose="020B0503050203000203" pitchFamily="34" charset="0"/>
                      </a:endParaRPr>
                    </a:p>
                  </a:txBody>
                  <a:tcPr marL="6350" marR="6350" marT="6350" marB="0" anchor="ctr"/>
                </a:tc>
                <a:tc>
                  <a:txBody>
                    <a:bodyPr/>
                    <a:lstStyle>
                      <a:lvl1pPr marL="0" algn="l" defTabSz="914363" rtl="0" eaLnBrk="1" latinLnBrk="0" hangingPunct="1">
                        <a:defRPr sz="1800" kern="1200">
                          <a:solidFill>
                            <a:schemeClr val="tx1"/>
                          </a:solidFill>
                          <a:latin typeface="Helvetica"/>
                          <a:ea typeface="Helvetica"/>
                          <a:cs typeface="Helvetica"/>
                        </a:defRPr>
                      </a:lvl1pPr>
                      <a:lvl2pPr marL="457182" algn="l" defTabSz="914363" rtl="0" eaLnBrk="1" latinLnBrk="0" hangingPunct="1">
                        <a:defRPr sz="1800" kern="1200">
                          <a:solidFill>
                            <a:schemeClr val="tx1"/>
                          </a:solidFill>
                          <a:latin typeface="Helvetica"/>
                          <a:ea typeface="Helvetica"/>
                          <a:cs typeface="Helvetica"/>
                        </a:defRPr>
                      </a:lvl2pPr>
                      <a:lvl3pPr marL="914363" algn="l" defTabSz="914363" rtl="0" eaLnBrk="1" latinLnBrk="0" hangingPunct="1">
                        <a:defRPr sz="1800" kern="1200">
                          <a:solidFill>
                            <a:schemeClr val="tx1"/>
                          </a:solidFill>
                          <a:latin typeface="Helvetica"/>
                          <a:ea typeface="Helvetica"/>
                          <a:cs typeface="Helvetica"/>
                        </a:defRPr>
                      </a:lvl3pPr>
                      <a:lvl4pPr marL="1371545" algn="l" defTabSz="914363" rtl="0" eaLnBrk="1" latinLnBrk="0" hangingPunct="1">
                        <a:defRPr sz="1800" kern="1200">
                          <a:solidFill>
                            <a:schemeClr val="tx1"/>
                          </a:solidFill>
                          <a:latin typeface="Helvetica"/>
                          <a:ea typeface="Helvetica"/>
                          <a:cs typeface="Helvetica"/>
                        </a:defRPr>
                      </a:lvl4pPr>
                      <a:lvl5pPr marL="1828727" algn="l" defTabSz="914363" rtl="0" eaLnBrk="1" latinLnBrk="0" hangingPunct="1">
                        <a:defRPr sz="1800" kern="1200">
                          <a:solidFill>
                            <a:schemeClr val="tx1"/>
                          </a:solidFill>
                          <a:latin typeface="Helvetica"/>
                          <a:ea typeface="Helvetica"/>
                          <a:cs typeface="Helvetica"/>
                        </a:defRPr>
                      </a:lvl5pPr>
                      <a:lvl6pPr marL="2285909" algn="l" defTabSz="914363" rtl="0" eaLnBrk="1" latinLnBrk="0" hangingPunct="1">
                        <a:defRPr sz="1800" kern="1200">
                          <a:solidFill>
                            <a:schemeClr val="tx1"/>
                          </a:solidFill>
                          <a:latin typeface="Helvetica"/>
                          <a:ea typeface="Helvetica"/>
                          <a:cs typeface="Helvetica"/>
                        </a:defRPr>
                      </a:lvl6pPr>
                      <a:lvl7pPr marL="2743090" algn="l" defTabSz="914363" rtl="0" eaLnBrk="1" latinLnBrk="0" hangingPunct="1">
                        <a:defRPr sz="1800" kern="1200">
                          <a:solidFill>
                            <a:schemeClr val="tx1"/>
                          </a:solidFill>
                          <a:latin typeface="Helvetica"/>
                          <a:ea typeface="Helvetica"/>
                          <a:cs typeface="Helvetica"/>
                        </a:defRPr>
                      </a:lvl7pPr>
                      <a:lvl8pPr marL="3200272" algn="l" defTabSz="914363" rtl="0" eaLnBrk="1" latinLnBrk="0" hangingPunct="1">
                        <a:defRPr sz="1800" kern="1200">
                          <a:solidFill>
                            <a:schemeClr val="tx1"/>
                          </a:solidFill>
                          <a:latin typeface="Helvetica"/>
                          <a:ea typeface="Helvetica"/>
                          <a:cs typeface="Helvetica"/>
                        </a:defRPr>
                      </a:lvl8pPr>
                      <a:lvl9pPr marL="3657454" algn="l" defTabSz="914363" rtl="0" eaLnBrk="1" latinLnBrk="0" hangingPunct="1">
                        <a:defRPr sz="1800" kern="1200">
                          <a:solidFill>
                            <a:schemeClr val="tx1"/>
                          </a:solidFill>
                          <a:latin typeface="Helvetica"/>
                          <a:ea typeface="Helvetica"/>
                          <a:cs typeface="Helvetica"/>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400" b="0" dirty="0">
                          <a:latin typeface="IBM Plex Sans" panose="020B0503050203000203" pitchFamily="34" charset="0"/>
                        </a:rPr>
                        <a:t>8x5 Support window, with on-call support for business critical issues</a:t>
                      </a:r>
                    </a:p>
                  </a:txBody>
                  <a:tcPr marL="6350" marR="6350" marT="6350" marB="0" anchor="ctr">
                    <a:lnL w="12700" cmpd="sng">
                      <a:solidFill>
                        <a:srgbClr val="139BF0"/>
                      </a:solidFill>
                    </a:lnL>
                    <a:lnR>
                      <a:noFill/>
                    </a:lnR>
                    <a:lnT>
                      <a:noFill/>
                    </a:lnT>
                    <a:lnB w="12700" cmpd="sng">
                      <a:solidFill>
                        <a:srgbClr val="139BF0"/>
                      </a:solidFill>
                    </a:lnB>
                    <a:lnTlToBr w="12700" cmpd="sng">
                      <a:noFill/>
                      <a:prstDash val="solid"/>
                    </a:lnTlToBr>
                    <a:lnBlToTr w="12700" cmpd="sng">
                      <a:noFill/>
                      <a:prstDash val="solid"/>
                    </a:lnBlToTr>
                    <a:noFill/>
                  </a:tcPr>
                </a:tc>
                <a:extLst>
                  <a:ext uri="{0D108BD9-81ED-4DB2-BD59-A6C34878D82A}">
                    <a16:rowId xmlns:a16="http://schemas.microsoft.com/office/drawing/2014/main" val="4247639449"/>
                  </a:ext>
                </a:extLst>
              </a:tr>
            </a:tbl>
          </a:graphicData>
        </a:graphic>
      </p:graphicFrame>
      <p:graphicFrame>
        <p:nvGraphicFramePr>
          <p:cNvPr id="30" name="Content Placeholder 5">
            <a:extLst>
              <a:ext uri="{FF2B5EF4-FFF2-40B4-BE49-F238E27FC236}">
                <a16:creationId xmlns:a16="http://schemas.microsoft.com/office/drawing/2014/main" id="{24577808-F668-384D-AD20-C805DC271CFC}"/>
              </a:ext>
            </a:extLst>
          </p:cNvPr>
          <p:cNvGraphicFramePr>
            <a:graphicFrameLocks/>
          </p:cNvGraphicFramePr>
          <p:nvPr>
            <p:extLst>
              <p:ext uri="{D42A27DB-BD31-4B8C-83A1-F6EECF244321}">
                <p14:modId xmlns:p14="http://schemas.microsoft.com/office/powerpoint/2010/main" val="4020804558"/>
              </p:ext>
            </p:extLst>
          </p:nvPr>
        </p:nvGraphicFramePr>
        <p:xfrm>
          <a:off x="6429375" y="1202130"/>
          <a:ext cx="5214938" cy="5330601"/>
        </p:xfrm>
        <a:graphic>
          <a:graphicData uri="http://schemas.openxmlformats.org/drawingml/2006/table">
            <a:tbl>
              <a:tblPr firstRow="1" bandRow="1"/>
              <a:tblGrid>
                <a:gridCol w="579681">
                  <a:extLst>
                    <a:ext uri="{9D8B030D-6E8A-4147-A177-3AD203B41FA5}">
                      <a16:colId xmlns:a16="http://schemas.microsoft.com/office/drawing/2014/main" val="217902407"/>
                    </a:ext>
                  </a:extLst>
                </a:gridCol>
                <a:gridCol w="4635257">
                  <a:extLst>
                    <a:ext uri="{9D8B030D-6E8A-4147-A177-3AD203B41FA5}">
                      <a16:colId xmlns:a16="http://schemas.microsoft.com/office/drawing/2014/main" val="2065969940"/>
                    </a:ext>
                  </a:extLst>
                </a:gridCol>
              </a:tblGrid>
              <a:tr h="534415">
                <a:tc rowSpan="11">
                  <a:txBody>
                    <a:bodyPr/>
                    <a:lstStyle>
                      <a:lvl1pPr marL="0" algn="l" defTabSz="914363" rtl="0" eaLnBrk="1" latinLnBrk="0" hangingPunct="1">
                        <a:defRPr sz="1800" b="1" kern="1200">
                          <a:solidFill>
                            <a:schemeClr val="tx1"/>
                          </a:solidFill>
                          <a:latin typeface="Helvetica"/>
                          <a:ea typeface="Helvetica"/>
                          <a:cs typeface="Helvetica"/>
                        </a:defRPr>
                      </a:lvl1pPr>
                      <a:lvl2pPr marL="457182" algn="l" defTabSz="914363" rtl="0" eaLnBrk="1" latinLnBrk="0" hangingPunct="1">
                        <a:defRPr sz="1800" b="1" kern="1200">
                          <a:solidFill>
                            <a:schemeClr val="tx1"/>
                          </a:solidFill>
                          <a:latin typeface="Helvetica"/>
                          <a:ea typeface="Helvetica"/>
                          <a:cs typeface="Helvetica"/>
                        </a:defRPr>
                      </a:lvl2pPr>
                      <a:lvl3pPr marL="914363" algn="l" defTabSz="914363" rtl="0" eaLnBrk="1" latinLnBrk="0" hangingPunct="1">
                        <a:defRPr sz="1800" b="1" kern="1200">
                          <a:solidFill>
                            <a:schemeClr val="tx1"/>
                          </a:solidFill>
                          <a:latin typeface="Helvetica"/>
                          <a:ea typeface="Helvetica"/>
                          <a:cs typeface="Helvetica"/>
                        </a:defRPr>
                      </a:lvl3pPr>
                      <a:lvl4pPr marL="1371545" algn="l" defTabSz="914363" rtl="0" eaLnBrk="1" latinLnBrk="0" hangingPunct="1">
                        <a:defRPr sz="1800" b="1" kern="1200">
                          <a:solidFill>
                            <a:schemeClr val="tx1"/>
                          </a:solidFill>
                          <a:latin typeface="Helvetica"/>
                          <a:ea typeface="Helvetica"/>
                          <a:cs typeface="Helvetica"/>
                        </a:defRPr>
                      </a:lvl4pPr>
                      <a:lvl5pPr marL="1828727" algn="l" defTabSz="914363" rtl="0" eaLnBrk="1" latinLnBrk="0" hangingPunct="1">
                        <a:defRPr sz="1800" b="1" kern="1200">
                          <a:solidFill>
                            <a:schemeClr val="tx1"/>
                          </a:solidFill>
                          <a:latin typeface="Helvetica"/>
                          <a:ea typeface="Helvetica"/>
                          <a:cs typeface="Helvetica"/>
                        </a:defRPr>
                      </a:lvl5pPr>
                      <a:lvl6pPr marL="2285909" algn="l" defTabSz="914363" rtl="0" eaLnBrk="1" latinLnBrk="0" hangingPunct="1">
                        <a:defRPr sz="1800" b="1" kern="1200">
                          <a:solidFill>
                            <a:schemeClr val="tx1"/>
                          </a:solidFill>
                          <a:latin typeface="Helvetica"/>
                          <a:ea typeface="Helvetica"/>
                          <a:cs typeface="Helvetica"/>
                        </a:defRPr>
                      </a:lvl6pPr>
                      <a:lvl7pPr marL="2743090" algn="l" defTabSz="914363" rtl="0" eaLnBrk="1" latinLnBrk="0" hangingPunct="1">
                        <a:defRPr sz="1800" b="1" kern="1200">
                          <a:solidFill>
                            <a:schemeClr val="tx1"/>
                          </a:solidFill>
                          <a:latin typeface="Helvetica"/>
                          <a:ea typeface="Helvetica"/>
                          <a:cs typeface="Helvetica"/>
                        </a:defRPr>
                      </a:lvl7pPr>
                      <a:lvl8pPr marL="3200272" algn="l" defTabSz="914363" rtl="0" eaLnBrk="1" latinLnBrk="0" hangingPunct="1">
                        <a:defRPr sz="1800" b="1" kern="1200">
                          <a:solidFill>
                            <a:schemeClr val="tx1"/>
                          </a:solidFill>
                          <a:latin typeface="Helvetica"/>
                          <a:ea typeface="Helvetica"/>
                          <a:cs typeface="Helvetica"/>
                        </a:defRPr>
                      </a:lvl8pPr>
                      <a:lvl9pPr marL="3657454" algn="l" defTabSz="914363" rtl="0" eaLnBrk="1" latinLnBrk="0" hangingPunct="1">
                        <a:defRPr sz="1800" b="1" kern="1200">
                          <a:solidFill>
                            <a:schemeClr val="tx1"/>
                          </a:solidFill>
                          <a:latin typeface="Helvetica"/>
                          <a:ea typeface="Helvetica"/>
                          <a:cs typeface="Helvetica"/>
                        </a:defRPr>
                      </a:lvl9pPr>
                    </a:lstStyle>
                    <a:p>
                      <a:pPr algn="ctr" fontAlgn="b"/>
                      <a:r>
                        <a:rPr lang="en-US" sz="1400" dirty="0">
                          <a:solidFill>
                            <a:schemeClr val="tx1"/>
                          </a:solidFill>
                          <a:latin typeface="IBM Plex Sans" panose="020B0503050203000203" pitchFamily="34" charset="0"/>
                        </a:rPr>
                        <a:t>EXCLUDED SCENRIOS</a:t>
                      </a:r>
                    </a:p>
                  </a:txBody>
                  <a:tcPr marL="6350" marR="6350" marT="6350" marB="0" vert="vert270" anchor="ctr">
                    <a:lnL>
                      <a:noFill/>
                    </a:lnL>
                    <a:lnR>
                      <a:noFill/>
                    </a:lnR>
                    <a:lnT w="12700" cmpd="sng">
                      <a:solidFill>
                        <a:srgbClr val="139BF0"/>
                      </a:solidFill>
                    </a:lnT>
                    <a:lnB w="12700" cmpd="sng">
                      <a:solidFill>
                        <a:srgbClr val="139BF0"/>
                      </a:solidFill>
                    </a:lnB>
                    <a:lnTlToBr w="12700" cmpd="sng">
                      <a:noFill/>
                      <a:prstDash val="solid"/>
                    </a:lnTlToBr>
                    <a:lnBlToTr w="12700" cmpd="sng">
                      <a:noFill/>
                      <a:prstDash val="solid"/>
                    </a:lnBlToTr>
                    <a:solidFill>
                      <a:srgbClr val="139BF0">
                        <a:lumMod val="60000"/>
                        <a:lumOff val="40000"/>
                      </a:srgbClr>
                    </a:solidFill>
                  </a:tcPr>
                </a:tc>
                <a:tc>
                  <a:txBody>
                    <a:bodyPr/>
                    <a:lstStyle>
                      <a:lvl1pPr marL="0" algn="l" defTabSz="914363" rtl="0" eaLnBrk="1" latinLnBrk="0" hangingPunct="1">
                        <a:defRPr sz="1800" b="1" kern="1200">
                          <a:solidFill>
                            <a:schemeClr val="tx1"/>
                          </a:solidFill>
                          <a:latin typeface="Helvetica"/>
                          <a:ea typeface="Helvetica"/>
                          <a:cs typeface="Helvetica"/>
                        </a:defRPr>
                      </a:lvl1pPr>
                      <a:lvl2pPr marL="457182" algn="l" defTabSz="914363" rtl="0" eaLnBrk="1" latinLnBrk="0" hangingPunct="1">
                        <a:defRPr sz="1800" b="1" kern="1200">
                          <a:solidFill>
                            <a:schemeClr val="tx1"/>
                          </a:solidFill>
                          <a:latin typeface="Helvetica"/>
                          <a:ea typeface="Helvetica"/>
                          <a:cs typeface="Helvetica"/>
                        </a:defRPr>
                      </a:lvl2pPr>
                      <a:lvl3pPr marL="914363" algn="l" defTabSz="914363" rtl="0" eaLnBrk="1" latinLnBrk="0" hangingPunct="1">
                        <a:defRPr sz="1800" b="1" kern="1200">
                          <a:solidFill>
                            <a:schemeClr val="tx1"/>
                          </a:solidFill>
                          <a:latin typeface="Helvetica"/>
                          <a:ea typeface="Helvetica"/>
                          <a:cs typeface="Helvetica"/>
                        </a:defRPr>
                      </a:lvl3pPr>
                      <a:lvl4pPr marL="1371545" algn="l" defTabSz="914363" rtl="0" eaLnBrk="1" latinLnBrk="0" hangingPunct="1">
                        <a:defRPr sz="1800" b="1" kern="1200">
                          <a:solidFill>
                            <a:schemeClr val="tx1"/>
                          </a:solidFill>
                          <a:latin typeface="Helvetica"/>
                          <a:ea typeface="Helvetica"/>
                          <a:cs typeface="Helvetica"/>
                        </a:defRPr>
                      </a:lvl4pPr>
                      <a:lvl5pPr marL="1828727" algn="l" defTabSz="914363" rtl="0" eaLnBrk="1" latinLnBrk="0" hangingPunct="1">
                        <a:defRPr sz="1800" b="1" kern="1200">
                          <a:solidFill>
                            <a:schemeClr val="tx1"/>
                          </a:solidFill>
                          <a:latin typeface="Helvetica"/>
                          <a:ea typeface="Helvetica"/>
                          <a:cs typeface="Helvetica"/>
                        </a:defRPr>
                      </a:lvl5pPr>
                      <a:lvl6pPr marL="2285909" algn="l" defTabSz="914363" rtl="0" eaLnBrk="1" latinLnBrk="0" hangingPunct="1">
                        <a:defRPr sz="1800" b="1" kern="1200">
                          <a:solidFill>
                            <a:schemeClr val="tx1"/>
                          </a:solidFill>
                          <a:latin typeface="Helvetica"/>
                          <a:ea typeface="Helvetica"/>
                          <a:cs typeface="Helvetica"/>
                        </a:defRPr>
                      </a:lvl6pPr>
                      <a:lvl7pPr marL="2743090" algn="l" defTabSz="914363" rtl="0" eaLnBrk="1" latinLnBrk="0" hangingPunct="1">
                        <a:defRPr sz="1800" b="1" kern="1200">
                          <a:solidFill>
                            <a:schemeClr val="tx1"/>
                          </a:solidFill>
                          <a:latin typeface="Helvetica"/>
                          <a:ea typeface="Helvetica"/>
                          <a:cs typeface="Helvetica"/>
                        </a:defRPr>
                      </a:lvl7pPr>
                      <a:lvl8pPr marL="3200272" algn="l" defTabSz="914363" rtl="0" eaLnBrk="1" latinLnBrk="0" hangingPunct="1">
                        <a:defRPr sz="1800" b="1" kern="1200">
                          <a:solidFill>
                            <a:schemeClr val="tx1"/>
                          </a:solidFill>
                          <a:latin typeface="Helvetica"/>
                          <a:ea typeface="Helvetica"/>
                          <a:cs typeface="Helvetica"/>
                        </a:defRPr>
                      </a:lvl8pPr>
                      <a:lvl9pPr marL="3657454" algn="l" defTabSz="914363" rtl="0" eaLnBrk="1" latinLnBrk="0" hangingPunct="1">
                        <a:defRPr sz="1800" b="1" kern="1200">
                          <a:solidFill>
                            <a:schemeClr val="tx1"/>
                          </a:solidFill>
                          <a:latin typeface="Helvetica"/>
                          <a:ea typeface="Helvetica"/>
                          <a:cs typeface="Helvetica"/>
                        </a:defRPr>
                      </a:lvl9pPr>
                    </a:lstStyle>
                    <a:p>
                      <a:pPr algn="l" fontAlgn="b"/>
                      <a:r>
                        <a:rPr lang="en-US" sz="1400" dirty="0">
                          <a:latin typeface="IBM Plex Sans" panose="020B0503050203000203" pitchFamily="34" charset="0"/>
                        </a:rPr>
                        <a:t>   T-Shirt based Estimation Model does Not covers below scenarios:</a:t>
                      </a:r>
                    </a:p>
                  </a:txBody>
                  <a:tcPr marL="6350" marR="6350" marT="6350" marB="0" anchor="ctr">
                    <a:lnL>
                      <a:noFill/>
                    </a:lnL>
                    <a:lnR>
                      <a:noFill/>
                    </a:lnR>
                    <a:lnT w="12700" cmpd="sng">
                      <a:solidFill>
                        <a:srgbClr val="139BF0"/>
                      </a:solidFill>
                    </a:lnT>
                    <a:lnB w="12700" cmpd="sng">
                      <a:solidFill>
                        <a:srgbClr val="139BF0"/>
                      </a:solidFill>
                    </a:lnB>
                    <a:lnTlToBr w="12700" cmpd="sng">
                      <a:noFill/>
                      <a:prstDash val="solid"/>
                    </a:lnTlToBr>
                    <a:lnBlToTr w="12700" cmpd="sng">
                      <a:noFill/>
                      <a:prstDash val="solid"/>
                    </a:lnBlToTr>
                    <a:noFill/>
                  </a:tcPr>
                </a:tc>
                <a:extLst>
                  <a:ext uri="{0D108BD9-81ED-4DB2-BD59-A6C34878D82A}">
                    <a16:rowId xmlns:a16="http://schemas.microsoft.com/office/drawing/2014/main" val="1999821438"/>
                  </a:ext>
                </a:extLst>
              </a:tr>
              <a:tr h="559385">
                <a:tc vMerge="1">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400" dirty="0">
                        <a:latin typeface="IBM Plex Sans" panose="020B0503050203000203" pitchFamily="34" charset="0"/>
                      </a:endParaRPr>
                    </a:p>
                  </a:txBody>
                  <a:tcPr marL="6350" marR="6350" marT="6350" marB="0" anchor="ctr"/>
                </a:tc>
                <a:tc>
                  <a:txBody>
                    <a:bodyPr/>
                    <a:lstStyle>
                      <a:lvl1pPr marL="0" algn="l" defTabSz="914363" rtl="0" eaLnBrk="1" latinLnBrk="0" hangingPunct="1">
                        <a:defRPr sz="1800" kern="1200">
                          <a:solidFill>
                            <a:schemeClr val="tx1"/>
                          </a:solidFill>
                          <a:latin typeface="Helvetica"/>
                          <a:ea typeface="Helvetica"/>
                          <a:cs typeface="Helvetica"/>
                        </a:defRPr>
                      </a:lvl1pPr>
                      <a:lvl2pPr marL="457182" algn="l" defTabSz="914363" rtl="0" eaLnBrk="1" latinLnBrk="0" hangingPunct="1">
                        <a:defRPr sz="1800" kern="1200">
                          <a:solidFill>
                            <a:schemeClr val="tx1"/>
                          </a:solidFill>
                          <a:latin typeface="Helvetica"/>
                          <a:ea typeface="Helvetica"/>
                          <a:cs typeface="Helvetica"/>
                        </a:defRPr>
                      </a:lvl2pPr>
                      <a:lvl3pPr marL="914363" algn="l" defTabSz="914363" rtl="0" eaLnBrk="1" latinLnBrk="0" hangingPunct="1">
                        <a:defRPr sz="1800" kern="1200">
                          <a:solidFill>
                            <a:schemeClr val="tx1"/>
                          </a:solidFill>
                          <a:latin typeface="Helvetica"/>
                          <a:ea typeface="Helvetica"/>
                          <a:cs typeface="Helvetica"/>
                        </a:defRPr>
                      </a:lvl3pPr>
                      <a:lvl4pPr marL="1371545" algn="l" defTabSz="914363" rtl="0" eaLnBrk="1" latinLnBrk="0" hangingPunct="1">
                        <a:defRPr sz="1800" kern="1200">
                          <a:solidFill>
                            <a:schemeClr val="tx1"/>
                          </a:solidFill>
                          <a:latin typeface="Helvetica"/>
                          <a:ea typeface="Helvetica"/>
                          <a:cs typeface="Helvetica"/>
                        </a:defRPr>
                      </a:lvl4pPr>
                      <a:lvl5pPr marL="1828727" algn="l" defTabSz="914363" rtl="0" eaLnBrk="1" latinLnBrk="0" hangingPunct="1">
                        <a:defRPr sz="1800" kern="1200">
                          <a:solidFill>
                            <a:schemeClr val="tx1"/>
                          </a:solidFill>
                          <a:latin typeface="Helvetica"/>
                          <a:ea typeface="Helvetica"/>
                          <a:cs typeface="Helvetica"/>
                        </a:defRPr>
                      </a:lvl5pPr>
                      <a:lvl6pPr marL="2285909" algn="l" defTabSz="914363" rtl="0" eaLnBrk="1" latinLnBrk="0" hangingPunct="1">
                        <a:defRPr sz="1800" kern="1200">
                          <a:solidFill>
                            <a:schemeClr val="tx1"/>
                          </a:solidFill>
                          <a:latin typeface="Helvetica"/>
                          <a:ea typeface="Helvetica"/>
                          <a:cs typeface="Helvetica"/>
                        </a:defRPr>
                      </a:lvl6pPr>
                      <a:lvl7pPr marL="2743090" algn="l" defTabSz="914363" rtl="0" eaLnBrk="1" latinLnBrk="0" hangingPunct="1">
                        <a:defRPr sz="1800" kern="1200">
                          <a:solidFill>
                            <a:schemeClr val="tx1"/>
                          </a:solidFill>
                          <a:latin typeface="Helvetica"/>
                          <a:ea typeface="Helvetica"/>
                          <a:cs typeface="Helvetica"/>
                        </a:defRPr>
                      </a:lvl7pPr>
                      <a:lvl8pPr marL="3200272" algn="l" defTabSz="914363" rtl="0" eaLnBrk="1" latinLnBrk="0" hangingPunct="1">
                        <a:defRPr sz="1800" kern="1200">
                          <a:solidFill>
                            <a:schemeClr val="tx1"/>
                          </a:solidFill>
                          <a:latin typeface="Helvetica"/>
                          <a:ea typeface="Helvetica"/>
                          <a:cs typeface="Helvetica"/>
                        </a:defRPr>
                      </a:lvl8pPr>
                      <a:lvl9pPr marL="3657454" algn="l" defTabSz="914363" rtl="0" eaLnBrk="1" latinLnBrk="0" hangingPunct="1">
                        <a:defRPr sz="1800" kern="1200">
                          <a:solidFill>
                            <a:schemeClr val="tx1"/>
                          </a:solidFill>
                          <a:latin typeface="Helvetica"/>
                          <a:ea typeface="Helvetica"/>
                          <a:cs typeface="Helvetica"/>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dirty="0">
                          <a:latin typeface="IBM Plex Sans" panose="020B0503050203000203" pitchFamily="34" charset="0"/>
                        </a:rPr>
                        <a:t> Dedicated FTE based solution</a:t>
                      </a:r>
                    </a:p>
                  </a:txBody>
                  <a:tcPr marL="6350" marR="6350" marT="6350" marB="0" anchor="ctr">
                    <a:lnL w="12700" cmpd="sng">
                      <a:solidFill>
                        <a:srgbClr val="139BF0"/>
                      </a:solidFill>
                    </a:lnL>
                    <a:lnR>
                      <a:noFill/>
                    </a:lnR>
                    <a:lnT w="12700" cmpd="sng">
                      <a:solidFill>
                        <a:srgbClr val="139BF0"/>
                      </a:solidFill>
                    </a:lnT>
                    <a:lnB>
                      <a:noFill/>
                    </a:lnB>
                    <a:lnTlToBr w="12700" cmpd="sng">
                      <a:noFill/>
                      <a:prstDash val="solid"/>
                    </a:lnTlToBr>
                    <a:lnBlToTr w="12700" cmpd="sng">
                      <a:noFill/>
                      <a:prstDash val="solid"/>
                    </a:lnBlToTr>
                    <a:solidFill>
                      <a:srgbClr val="139BF0">
                        <a:alpha val="20000"/>
                      </a:srgbClr>
                    </a:solidFill>
                  </a:tcPr>
                </a:tc>
                <a:extLst>
                  <a:ext uri="{0D108BD9-81ED-4DB2-BD59-A6C34878D82A}">
                    <a16:rowId xmlns:a16="http://schemas.microsoft.com/office/drawing/2014/main" val="3196153577"/>
                  </a:ext>
                </a:extLst>
              </a:tr>
              <a:tr h="427478">
                <a:tc vMerge="1">
                  <a:txBody>
                    <a:bodyPr/>
                    <a:lstStyle/>
                    <a:p>
                      <a:pPr algn="l" fontAlgn="b"/>
                      <a:endParaRPr lang="en-US" sz="1400" dirty="0">
                        <a:latin typeface="IBM Plex Sans" panose="020B0503050203000203" pitchFamily="34" charset="0"/>
                      </a:endParaRPr>
                    </a:p>
                  </a:txBody>
                  <a:tcPr marL="6350" marR="6350" marT="6350" marB="0" anchor="ctr"/>
                </a:tc>
                <a:tc>
                  <a:txBody>
                    <a:bodyPr/>
                    <a:lstStyle>
                      <a:lvl1pPr marL="0" algn="l" defTabSz="914363" rtl="0" eaLnBrk="1" latinLnBrk="0" hangingPunct="1">
                        <a:defRPr sz="1800" kern="1200">
                          <a:solidFill>
                            <a:schemeClr val="tx1"/>
                          </a:solidFill>
                          <a:latin typeface="Helvetica"/>
                          <a:ea typeface="Helvetica"/>
                          <a:cs typeface="Helvetica"/>
                        </a:defRPr>
                      </a:lvl1pPr>
                      <a:lvl2pPr marL="457182" algn="l" defTabSz="914363" rtl="0" eaLnBrk="1" latinLnBrk="0" hangingPunct="1">
                        <a:defRPr sz="1800" kern="1200">
                          <a:solidFill>
                            <a:schemeClr val="tx1"/>
                          </a:solidFill>
                          <a:latin typeface="Helvetica"/>
                          <a:ea typeface="Helvetica"/>
                          <a:cs typeface="Helvetica"/>
                        </a:defRPr>
                      </a:lvl2pPr>
                      <a:lvl3pPr marL="914363" algn="l" defTabSz="914363" rtl="0" eaLnBrk="1" latinLnBrk="0" hangingPunct="1">
                        <a:defRPr sz="1800" kern="1200">
                          <a:solidFill>
                            <a:schemeClr val="tx1"/>
                          </a:solidFill>
                          <a:latin typeface="Helvetica"/>
                          <a:ea typeface="Helvetica"/>
                          <a:cs typeface="Helvetica"/>
                        </a:defRPr>
                      </a:lvl3pPr>
                      <a:lvl4pPr marL="1371545" algn="l" defTabSz="914363" rtl="0" eaLnBrk="1" latinLnBrk="0" hangingPunct="1">
                        <a:defRPr sz="1800" kern="1200">
                          <a:solidFill>
                            <a:schemeClr val="tx1"/>
                          </a:solidFill>
                          <a:latin typeface="Helvetica"/>
                          <a:ea typeface="Helvetica"/>
                          <a:cs typeface="Helvetica"/>
                        </a:defRPr>
                      </a:lvl4pPr>
                      <a:lvl5pPr marL="1828727" algn="l" defTabSz="914363" rtl="0" eaLnBrk="1" latinLnBrk="0" hangingPunct="1">
                        <a:defRPr sz="1800" kern="1200">
                          <a:solidFill>
                            <a:schemeClr val="tx1"/>
                          </a:solidFill>
                          <a:latin typeface="Helvetica"/>
                          <a:ea typeface="Helvetica"/>
                          <a:cs typeface="Helvetica"/>
                        </a:defRPr>
                      </a:lvl5pPr>
                      <a:lvl6pPr marL="2285909" algn="l" defTabSz="914363" rtl="0" eaLnBrk="1" latinLnBrk="0" hangingPunct="1">
                        <a:defRPr sz="1800" kern="1200">
                          <a:solidFill>
                            <a:schemeClr val="tx1"/>
                          </a:solidFill>
                          <a:latin typeface="Helvetica"/>
                          <a:ea typeface="Helvetica"/>
                          <a:cs typeface="Helvetica"/>
                        </a:defRPr>
                      </a:lvl6pPr>
                      <a:lvl7pPr marL="2743090" algn="l" defTabSz="914363" rtl="0" eaLnBrk="1" latinLnBrk="0" hangingPunct="1">
                        <a:defRPr sz="1800" kern="1200">
                          <a:solidFill>
                            <a:schemeClr val="tx1"/>
                          </a:solidFill>
                          <a:latin typeface="Helvetica"/>
                          <a:ea typeface="Helvetica"/>
                          <a:cs typeface="Helvetica"/>
                        </a:defRPr>
                      </a:lvl7pPr>
                      <a:lvl8pPr marL="3200272" algn="l" defTabSz="914363" rtl="0" eaLnBrk="1" latinLnBrk="0" hangingPunct="1">
                        <a:defRPr sz="1800" kern="1200">
                          <a:solidFill>
                            <a:schemeClr val="tx1"/>
                          </a:solidFill>
                          <a:latin typeface="Helvetica"/>
                          <a:ea typeface="Helvetica"/>
                          <a:cs typeface="Helvetica"/>
                        </a:defRPr>
                      </a:lvl8pPr>
                      <a:lvl9pPr marL="3657454" algn="l" defTabSz="914363" rtl="0" eaLnBrk="1" latinLnBrk="0" hangingPunct="1">
                        <a:defRPr sz="1800" kern="1200">
                          <a:solidFill>
                            <a:schemeClr val="tx1"/>
                          </a:solidFill>
                          <a:latin typeface="Helvetica"/>
                          <a:ea typeface="Helvetica"/>
                          <a:cs typeface="Helvetica"/>
                        </a:defRPr>
                      </a:lvl9pPr>
                    </a:lstStyle>
                    <a:p>
                      <a:pPr algn="l" fontAlgn="b"/>
                      <a:r>
                        <a:rPr lang="en-US" sz="1400" b="0" dirty="0">
                          <a:latin typeface="IBM Plex Sans" panose="020B0503050203000203" pitchFamily="34" charset="0"/>
                        </a:rPr>
                        <a:t> Specific requirements regarding Delivery locations and support language</a:t>
                      </a:r>
                    </a:p>
                  </a:txBody>
                  <a:tcPr marL="6350" marR="6350" marT="6350" marB="0" anchor="ctr">
                    <a:lnL w="12700" cmpd="sng">
                      <a:solidFill>
                        <a:srgbClr val="139BF0"/>
                      </a:solid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707513657"/>
                  </a:ext>
                </a:extLst>
              </a:tr>
              <a:tr h="498199">
                <a:tc vMerge="1">
                  <a:txBody>
                    <a:bodyPr/>
                    <a:lstStyle/>
                    <a:p>
                      <a:pPr algn="l" fontAlgn="b"/>
                      <a:endParaRPr lang="en-US" sz="1400" dirty="0">
                        <a:latin typeface="IBM Plex Sans" panose="020B0503050203000203" pitchFamily="34" charset="0"/>
                      </a:endParaRPr>
                    </a:p>
                  </a:txBody>
                  <a:tcPr marL="6350" marR="6350" marT="6350" marB="0" anchor="ctr"/>
                </a:tc>
                <a:tc>
                  <a:txBody>
                    <a:bodyPr/>
                    <a:lstStyle>
                      <a:lvl1pPr marL="0" algn="l" defTabSz="914363" rtl="0" eaLnBrk="1" latinLnBrk="0" hangingPunct="1">
                        <a:defRPr sz="1800" kern="1200">
                          <a:solidFill>
                            <a:schemeClr val="tx1"/>
                          </a:solidFill>
                          <a:latin typeface="Helvetica"/>
                          <a:ea typeface="Helvetica"/>
                          <a:cs typeface="Helvetica"/>
                        </a:defRPr>
                      </a:lvl1pPr>
                      <a:lvl2pPr marL="457182" algn="l" defTabSz="914363" rtl="0" eaLnBrk="1" latinLnBrk="0" hangingPunct="1">
                        <a:defRPr sz="1800" kern="1200">
                          <a:solidFill>
                            <a:schemeClr val="tx1"/>
                          </a:solidFill>
                          <a:latin typeface="Helvetica"/>
                          <a:ea typeface="Helvetica"/>
                          <a:cs typeface="Helvetica"/>
                        </a:defRPr>
                      </a:lvl2pPr>
                      <a:lvl3pPr marL="914363" algn="l" defTabSz="914363" rtl="0" eaLnBrk="1" latinLnBrk="0" hangingPunct="1">
                        <a:defRPr sz="1800" kern="1200">
                          <a:solidFill>
                            <a:schemeClr val="tx1"/>
                          </a:solidFill>
                          <a:latin typeface="Helvetica"/>
                          <a:ea typeface="Helvetica"/>
                          <a:cs typeface="Helvetica"/>
                        </a:defRPr>
                      </a:lvl3pPr>
                      <a:lvl4pPr marL="1371545" algn="l" defTabSz="914363" rtl="0" eaLnBrk="1" latinLnBrk="0" hangingPunct="1">
                        <a:defRPr sz="1800" kern="1200">
                          <a:solidFill>
                            <a:schemeClr val="tx1"/>
                          </a:solidFill>
                          <a:latin typeface="Helvetica"/>
                          <a:ea typeface="Helvetica"/>
                          <a:cs typeface="Helvetica"/>
                        </a:defRPr>
                      </a:lvl4pPr>
                      <a:lvl5pPr marL="1828727" algn="l" defTabSz="914363" rtl="0" eaLnBrk="1" latinLnBrk="0" hangingPunct="1">
                        <a:defRPr sz="1800" kern="1200">
                          <a:solidFill>
                            <a:schemeClr val="tx1"/>
                          </a:solidFill>
                          <a:latin typeface="Helvetica"/>
                          <a:ea typeface="Helvetica"/>
                          <a:cs typeface="Helvetica"/>
                        </a:defRPr>
                      </a:lvl5pPr>
                      <a:lvl6pPr marL="2285909" algn="l" defTabSz="914363" rtl="0" eaLnBrk="1" latinLnBrk="0" hangingPunct="1">
                        <a:defRPr sz="1800" kern="1200">
                          <a:solidFill>
                            <a:schemeClr val="tx1"/>
                          </a:solidFill>
                          <a:latin typeface="Helvetica"/>
                          <a:ea typeface="Helvetica"/>
                          <a:cs typeface="Helvetica"/>
                        </a:defRPr>
                      </a:lvl6pPr>
                      <a:lvl7pPr marL="2743090" algn="l" defTabSz="914363" rtl="0" eaLnBrk="1" latinLnBrk="0" hangingPunct="1">
                        <a:defRPr sz="1800" kern="1200">
                          <a:solidFill>
                            <a:schemeClr val="tx1"/>
                          </a:solidFill>
                          <a:latin typeface="Helvetica"/>
                          <a:ea typeface="Helvetica"/>
                          <a:cs typeface="Helvetica"/>
                        </a:defRPr>
                      </a:lvl7pPr>
                      <a:lvl8pPr marL="3200272" algn="l" defTabSz="914363" rtl="0" eaLnBrk="1" latinLnBrk="0" hangingPunct="1">
                        <a:defRPr sz="1800" kern="1200">
                          <a:solidFill>
                            <a:schemeClr val="tx1"/>
                          </a:solidFill>
                          <a:latin typeface="Helvetica"/>
                          <a:ea typeface="Helvetica"/>
                          <a:cs typeface="Helvetica"/>
                        </a:defRPr>
                      </a:lvl8pPr>
                      <a:lvl9pPr marL="3657454" algn="l" defTabSz="914363" rtl="0" eaLnBrk="1" latinLnBrk="0" hangingPunct="1">
                        <a:defRPr sz="1800" kern="1200">
                          <a:solidFill>
                            <a:schemeClr val="tx1"/>
                          </a:solidFill>
                          <a:latin typeface="Helvetica"/>
                          <a:ea typeface="Helvetica"/>
                          <a:cs typeface="Helvetica"/>
                        </a:defRPr>
                      </a:lvl9pPr>
                    </a:lstStyle>
                    <a:p>
                      <a:pPr algn="l" fontAlgn="b"/>
                      <a:r>
                        <a:rPr lang="en-US" sz="1400" b="0" dirty="0">
                          <a:latin typeface="IBM Plex Sans" panose="020B0503050203000203" pitchFamily="34" charset="0"/>
                        </a:rPr>
                        <a:t> Container management, Docker Registry Management</a:t>
                      </a:r>
                    </a:p>
                  </a:txBody>
                  <a:tcPr marL="6350" marR="6350" marT="6350" marB="0" anchor="ctr">
                    <a:lnL w="12700" cmpd="sng">
                      <a:solidFill>
                        <a:srgbClr val="139BF0"/>
                      </a:solidFill>
                    </a:lnL>
                    <a:lnR>
                      <a:noFill/>
                    </a:lnR>
                    <a:lnT>
                      <a:noFill/>
                    </a:lnT>
                    <a:lnB>
                      <a:noFill/>
                    </a:lnB>
                    <a:lnTlToBr w="12700" cmpd="sng">
                      <a:noFill/>
                      <a:prstDash val="solid"/>
                    </a:lnTlToBr>
                    <a:lnBlToTr w="12700" cmpd="sng">
                      <a:noFill/>
                      <a:prstDash val="solid"/>
                    </a:lnBlToTr>
                    <a:solidFill>
                      <a:srgbClr val="139BF0">
                        <a:alpha val="20000"/>
                      </a:srgbClr>
                    </a:solidFill>
                  </a:tcPr>
                </a:tc>
                <a:extLst>
                  <a:ext uri="{0D108BD9-81ED-4DB2-BD59-A6C34878D82A}">
                    <a16:rowId xmlns:a16="http://schemas.microsoft.com/office/drawing/2014/main" val="3950094831"/>
                  </a:ext>
                </a:extLst>
              </a:tr>
              <a:tr h="638083">
                <a:tc vMerge="1">
                  <a:txBody>
                    <a:bodyPr/>
                    <a:lstStyle/>
                    <a:p>
                      <a:pPr algn="l" fontAlgn="b"/>
                      <a:endParaRPr lang="en-US" sz="1400" dirty="0">
                        <a:latin typeface="IBM Plex Sans" panose="020B0503050203000203" pitchFamily="34" charset="0"/>
                      </a:endParaRPr>
                    </a:p>
                  </a:txBody>
                  <a:tcPr marL="6350" marR="6350" marT="6350" marB="0" anchor="ctr"/>
                </a:tc>
                <a:tc>
                  <a:txBody>
                    <a:bodyPr/>
                    <a:lstStyle>
                      <a:lvl1pPr marL="0" algn="l" defTabSz="914363" rtl="0" eaLnBrk="1" latinLnBrk="0" hangingPunct="1">
                        <a:defRPr sz="1800" kern="1200">
                          <a:solidFill>
                            <a:schemeClr val="tx1"/>
                          </a:solidFill>
                          <a:latin typeface="Helvetica"/>
                          <a:ea typeface="Helvetica"/>
                          <a:cs typeface="Helvetica"/>
                        </a:defRPr>
                      </a:lvl1pPr>
                      <a:lvl2pPr marL="457182" algn="l" defTabSz="914363" rtl="0" eaLnBrk="1" latinLnBrk="0" hangingPunct="1">
                        <a:defRPr sz="1800" kern="1200">
                          <a:solidFill>
                            <a:schemeClr val="tx1"/>
                          </a:solidFill>
                          <a:latin typeface="Helvetica"/>
                          <a:ea typeface="Helvetica"/>
                          <a:cs typeface="Helvetica"/>
                        </a:defRPr>
                      </a:lvl2pPr>
                      <a:lvl3pPr marL="914363" algn="l" defTabSz="914363" rtl="0" eaLnBrk="1" latinLnBrk="0" hangingPunct="1">
                        <a:defRPr sz="1800" kern="1200">
                          <a:solidFill>
                            <a:schemeClr val="tx1"/>
                          </a:solidFill>
                          <a:latin typeface="Helvetica"/>
                          <a:ea typeface="Helvetica"/>
                          <a:cs typeface="Helvetica"/>
                        </a:defRPr>
                      </a:lvl3pPr>
                      <a:lvl4pPr marL="1371545" algn="l" defTabSz="914363" rtl="0" eaLnBrk="1" latinLnBrk="0" hangingPunct="1">
                        <a:defRPr sz="1800" kern="1200">
                          <a:solidFill>
                            <a:schemeClr val="tx1"/>
                          </a:solidFill>
                          <a:latin typeface="Helvetica"/>
                          <a:ea typeface="Helvetica"/>
                          <a:cs typeface="Helvetica"/>
                        </a:defRPr>
                      </a:lvl4pPr>
                      <a:lvl5pPr marL="1828727" algn="l" defTabSz="914363" rtl="0" eaLnBrk="1" latinLnBrk="0" hangingPunct="1">
                        <a:defRPr sz="1800" kern="1200">
                          <a:solidFill>
                            <a:schemeClr val="tx1"/>
                          </a:solidFill>
                          <a:latin typeface="Helvetica"/>
                          <a:ea typeface="Helvetica"/>
                          <a:cs typeface="Helvetica"/>
                        </a:defRPr>
                      </a:lvl5pPr>
                      <a:lvl6pPr marL="2285909" algn="l" defTabSz="914363" rtl="0" eaLnBrk="1" latinLnBrk="0" hangingPunct="1">
                        <a:defRPr sz="1800" kern="1200">
                          <a:solidFill>
                            <a:schemeClr val="tx1"/>
                          </a:solidFill>
                          <a:latin typeface="Helvetica"/>
                          <a:ea typeface="Helvetica"/>
                          <a:cs typeface="Helvetica"/>
                        </a:defRPr>
                      </a:lvl6pPr>
                      <a:lvl7pPr marL="2743090" algn="l" defTabSz="914363" rtl="0" eaLnBrk="1" latinLnBrk="0" hangingPunct="1">
                        <a:defRPr sz="1800" kern="1200">
                          <a:solidFill>
                            <a:schemeClr val="tx1"/>
                          </a:solidFill>
                          <a:latin typeface="Helvetica"/>
                          <a:ea typeface="Helvetica"/>
                          <a:cs typeface="Helvetica"/>
                        </a:defRPr>
                      </a:lvl7pPr>
                      <a:lvl8pPr marL="3200272" algn="l" defTabSz="914363" rtl="0" eaLnBrk="1" latinLnBrk="0" hangingPunct="1">
                        <a:defRPr sz="1800" kern="1200">
                          <a:solidFill>
                            <a:schemeClr val="tx1"/>
                          </a:solidFill>
                          <a:latin typeface="Helvetica"/>
                          <a:ea typeface="Helvetica"/>
                          <a:cs typeface="Helvetica"/>
                        </a:defRPr>
                      </a:lvl8pPr>
                      <a:lvl9pPr marL="3657454" algn="l" defTabSz="914363" rtl="0" eaLnBrk="1" latinLnBrk="0" hangingPunct="1">
                        <a:defRPr sz="1800" kern="1200">
                          <a:solidFill>
                            <a:schemeClr val="tx1"/>
                          </a:solidFill>
                          <a:latin typeface="Helvetica"/>
                          <a:ea typeface="Helvetica"/>
                          <a:cs typeface="Helvetica"/>
                        </a:defRPr>
                      </a:lvl9pPr>
                    </a:lstStyle>
                    <a:p>
                      <a:pPr algn="l" fontAlgn="b"/>
                      <a:r>
                        <a:rPr lang="en-US" sz="1400" b="0" dirty="0">
                          <a:latin typeface="IBM Plex Sans" panose="020B0503050203000203" pitchFamily="34" charset="0"/>
                        </a:rPr>
                        <a:t>  Specific requirements, client preference, in tool selection criteria, Microclimate, IBM Cloud VPC, IBM Cloud DevOps tools</a:t>
                      </a:r>
                    </a:p>
                  </a:txBody>
                  <a:tcPr marL="6350" marR="6350" marT="6350" marB="0" anchor="ctr">
                    <a:lnL w="12700" cmpd="sng">
                      <a:solidFill>
                        <a:srgbClr val="139BF0"/>
                      </a:solid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521574"/>
                  </a:ext>
                </a:extLst>
              </a:tr>
              <a:tr h="427478">
                <a:tc vMerge="1">
                  <a:txBody>
                    <a:bodyPr/>
                    <a:lstStyle/>
                    <a:p>
                      <a:pPr algn="l" fontAlgn="b"/>
                      <a:endParaRPr lang="en-US" sz="1400" dirty="0">
                        <a:latin typeface="IBM Plex Sans" panose="020B0503050203000203" pitchFamily="34" charset="0"/>
                      </a:endParaRPr>
                    </a:p>
                  </a:txBody>
                  <a:tcPr marL="6350" marR="6350" marT="6350" marB="0" anchor="ctr"/>
                </a:tc>
                <a:tc>
                  <a:txBody>
                    <a:bodyPr/>
                    <a:lstStyle>
                      <a:lvl1pPr marL="0" algn="l" defTabSz="914363" rtl="0" eaLnBrk="1" latinLnBrk="0" hangingPunct="1">
                        <a:defRPr sz="1800" kern="1200">
                          <a:solidFill>
                            <a:schemeClr val="tx1"/>
                          </a:solidFill>
                          <a:latin typeface="Helvetica"/>
                          <a:ea typeface="Helvetica"/>
                          <a:cs typeface="Helvetica"/>
                        </a:defRPr>
                      </a:lvl1pPr>
                      <a:lvl2pPr marL="457182" algn="l" defTabSz="914363" rtl="0" eaLnBrk="1" latinLnBrk="0" hangingPunct="1">
                        <a:defRPr sz="1800" kern="1200">
                          <a:solidFill>
                            <a:schemeClr val="tx1"/>
                          </a:solidFill>
                          <a:latin typeface="Helvetica"/>
                          <a:ea typeface="Helvetica"/>
                          <a:cs typeface="Helvetica"/>
                        </a:defRPr>
                      </a:lvl2pPr>
                      <a:lvl3pPr marL="914363" algn="l" defTabSz="914363" rtl="0" eaLnBrk="1" latinLnBrk="0" hangingPunct="1">
                        <a:defRPr sz="1800" kern="1200">
                          <a:solidFill>
                            <a:schemeClr val="tx1"/>
                          </a:solidFill>
                          <a:latin typeface="Helvetica"/>
                          <a:ea typeface="Helvetica"/>
                          <a:cs typeface="Helvetica"/>
                        </a:defRPr>
                      </a:lvl3pPr>
                      <a:lvl4pPr marL="1371545" algn="l" defTabSz="914363" rtl="0" eaLnBrk="1" latinLnBrk="0" hangingPunct="1">
                        <a:defRPr sz="1800" kern="1200">
                          <a:solidFill>
                            <a:schemeClr val="tx1"/>
                          </a:solidFill>
                          <a:latin typeface="Helvetica"/>
                          <a:ea typeface="Helvetica"/>
                          <a:cs typeface="Helvetica"/>
                        </a:defRPr>
                      </a:lvl4pPr>
                      <a:lvl5pPr marL="1828727" algn="l" defTabSz="914363" rtl="0" eaLnBrk="1" latinLnBrk="0" hangingPunct="1">
                        <a:defRPr sz="1800" kern="1200">
                          <a:solidFill>
                            <a:schemeClr val="tx1"/>
                          </a:solidFill>
                          <a:latin typeface="Helvetica"/>
                          <a:ea typeface="Helvetica"/>
                          <a:cs typeface="Helvetica"/>
                        </a:defRPr>
                      </a:lvl5pPr>
                      <a:lvl6pPr marL="2285909" algn="l" defTabSz="914363" rtl="0" eaLnBrk="1" latinLnBrk="0" hangingPunct="1">
                        <a:defRPr sz="1800" kern="1200">
                          <a:solidFill>
                            <a:schemeClr val="tx1"/>
                          </a:solidFill>
                          <a:latin typeface="Helvetica"/>
                          <a:ea typeface="Helvetica"/>
                          <a:cs typeface="Helvetica"/>
                        </a:defRPr>
                      </a:lvl6pPr>
                      <a:lvl7pPr marL="2743090" algn="l" defTabSz="914363" rtl="0" eaLnBrk="1" latinLnBrk="0" hangingPunct="1">
                        <a:defRPr sz="1800" kern="1200">
                          <a:solidFill>
                            <a:schemeClr val="tx1"/>
                          </a:solidFill>
                          <a:latin typeface="Helvetica"/>
                          <a:ea typeface="Helvetica"/>
                          <a:cs typeface="Helvetica"/>
                        </a:defRPr>
                      </a:lvl7pPr>
                      <a:lvl8pPr marL="3200272" algn="l" defTabSz="914363" rtl="0" eaLnBrk="1" latinLnBrk="0" hangingPunct="1">
                        <a:defRPr sz="1800" kern="1200">
                          <a:solidFill>
                            <a:schemeClr val="tx1"/>
                          </a:solidFill>
                          <a:latin typeface="Helvetica"/>
                          <a:ea typeface="Helvetica"/>
                          <a:cs typeface="Helvetica"/>
                        </a:defRPr>
                      </a:lvl8pPr>
                      <a:lvl9pPr marL="3657454" algn="l" defTabSz="914363" rtl="0" eaLnBrk="1" latinLnBrk="0" hangingPunct="1">
                        <a:defRPr sz="1800" kern="1200">
                          <a:solidFill>
                            <a:schemeClr val="tx1"/>
                          </a:solidFill>
                          <a:latin typeface="Helvetica"/>
                          <a:ea typeface="Helvetica"/>
                          <a:cs typeface="Helvetica"/>
                        </a:defRPr>
                      </a:lvl9pPr>
                    </a:lstStyle>
                    <a:p>
                      <a:pPr algn="l" fontAlgn="b"/>
                      <a:r>
                        <a:rPr lang="en-US" sz="1400" b="0" dirty="0">
                          <a:latin typeface="IBM Plex Sans" panose="020B0503050203000203" pitchFamily="34" charset="0"/>
                        </a:rPr>
                        <a:t>  Mainframe DevOps, Database DevOps, Network Function Virtualization (NFV) DevOps</a:t>
                      </a:r>
                    </a:p>
                  </a:txBody>
                  <a:tcPr marL="6350" marR="6350" marT="6350" marB="0" anchor="ctr">
                    <a:lnL w="12700" cmpd="sng">
                      <a:solidFill>
                        <a:srgbClr val="139BF0"/>
                      </a:solidFill>
                    </a:lnL>
                    <a:lnR>
                      <a:noFill/>
                    </a:lnR>
                    <a:lnT>
                      <a:noFill/>
                    </a:lnT>
                    <a:lnB>
                      <a:noFill/>
                    </a:lnB>
                    <a:lnTlToBr w="12700" cmpd="sng">
                      <a:noFill/>
                      <a:prstDash val="solid"/>
                    </a:lnTlToBr>
                    <a:lnBlToTr w="12700" cmpd="sng">
                      <a:noFill/>
                      <a:prstDash val="solid"/>
                    </a:lnBlToTr>
                    <a:solidFill>
                      <a:srgbClr val="139BF0">
                        <a:alpha val="20000"/>
                      </a:srgbClr>
                    </a:solidFill>
                  </a:tcPr>
                </a:tc>
                <a:extLst>
                  <a:ext uri="{0D108BD9-81ED-4DB2-BD59-A6C34878D82A}">
                    <a16:rowId xmlns:a16="http://schemas.microsoft.com/office/drawing/2014/main" val="2005025134"/>
                  </a:ext>
                </a:extLst>
              </a:tr>
              <a:tr h="322508">
                <a:tc vMerge="1">
                  <a:txBody>
                    <a:bodyPr/>
                    <a:lstStyle/>
                    <a:p>
                      <a:pPr algn="l" fontAlgn="b"/>
                      <a:endParaRPr lang="pt-BR" sz="1400" dirty="0">
                        <a:latin typeface="IBM Plex Sans" panose="020B0503050203000203" pitchFamily="34" charset="0"/>
                      </a:endParaRPr>
                    </a:p>
                  </a:txBody>
                  <a:tcPr marL="6350" marR="6350" marT="6350" marB="0" anchor="ctr"/>
                </a:tc>
                <a:tc>
                  <a:txBody>
                    <a:bodyPr/>
                    <a:lstStyle>
                      <a:lvl1pPr marL="0" algn="l" defTabSz="914363" rtl="0" eaLnBrk="1" latinLnBrk="0" hangingPunct="1">
                        <a:defRPr sz="1800" kern="1200">
                          <a:solidFill>
                            <a:schemeClr val="tx1"/>
                          </a:solidFill>
                          <a:latin typeface="Helvetica"/>
                          <a:ea typeface="Helvetica"/>
                          <a:cs typeface="Helvetica"/>
                        </a:defRPr>
                      </a:lvl1pPr>
                      <a:lvl2pPr marL="457182" algn="l" defTabSz="914363" rtl="0" eaLnBrk="1" latinLnBrk="0" hangingPunct="1">
                        <a:defRPr sz="1800" kern="1200">
                          <a:solidFill>
                            <a:schemeClr val="tx1"/>
                          </a:solidFill>
                          <a:latin typeface="Helvetica"/>
                          <a:ea typeface="Helvetica"/>
                          <a:cs typeface="Helvetica"/>
                        </a:defRPr>
                      </a:lvl2pPr>
                      <a:lvl3pPr marL="914363" algn="l" defTabSz="914363" rtl="0" eaLnBrk="1" latinLnBrk="0" hangingPunct="1">
                        <a:defRPr sz="1800" kern="1200">
                          <a:solidFill>
                            <a:schemeClr val="tx1"/>
                          </a:solidFill>
                          <a:latin typeface="Helvetica"/>
                          <a:ea typeface="Helvetica"/>
                          <a:cs typeface="Helvetica"/>
                        </a:defRPr>
                      </a:lvl3pPr>
                      <a:lvl4pPr marL="1371545" algn="l" defTabSz="914363" rtl="0" eaLnBrk="1" latinLnBrk="0" hangingPunct="1">
                        <a:defRPr sz="1800" kern="1200">
                          <a:solidFill>
                            <a:schemeClr val="tx1"/>
                          </a:solidFill>
                          <a:latin typeface="Helvetica"/>
                          <a:ea typeface="Helvetica"/>
                          <a:cs typeface="Helvetica"/>
                        </a:defRPr>
                      </a:lvl4pPr>
                      <a:lvl5pPr marL="1828727" algn="l" defTabSz="914363" rtl="0" eaLnBrk="1" latinLnBrk="0" hangingPunct="1">
                        <a:defRPr sz="1800" kern="1200">
                          <a:solidFill>
                            <a:schemeClr val="tx1"/>
                          </a:solidFill>
                          <a:latin typeface="Helvetica"/>
                          <a:ea typeface="Helvetica"/>
                          <a:cs typeface="Helvetica"/>
                        </a:defRPr>
                      </a:lvl5pPr>
                      <a:lvl6pPr marL="2285909" algn="l" defTabSz="914363" rtl="0" eaLnBrk="1" latinLnBrk="0" hangingPunct="1">
                        <a:defRPr sz="1800" kern="1200">
                          <a:solidFill>
                            <a:schemeClr val="tx1"/>
                          </a:solidFill>
                          <a:latin typeface="Helvetica"/>
                          <a:ea typeface="Helvetica"/>
                          <a:cs typeface="Helvetica"/>
                        </a:defRPr>
                      </a:lvl6pPr>
                      <a:lvl7pPr marL="2743090" algn="l" defTabSz="914363" rtl="0" eaLnBrk="1" latinLnBrk="0" hangingPunct="1">
                        <a:defRPr sz="1800" kern="1200">
                          <a:solidFill>
                            <a:schemeClr val="tx1"/>
                          </a:solidFill>
                          <a:latin typeface="Helvetica"/>
                          <a:ea typeface="Helvetica"/>
                          <a:cs typeface="Helvetica"/>
                        </a:defRPr>
                      </a:lvl7pPr>
                      <a:lvl8pPr marL="3200272" algn="l" defTabSz="914363" rtl="0" eaLnBrk="1" latinLnBrk="0" hangingPunct="1">
                        <a:defRPr sz="1800" kern="1200">
                          <a:solidFill>
                            <a:schemeClr val="tx1"/>
                          </a:solidFill>
                          <a:latin typeface="Helvetica"/>
                          <a:ea typeface="Helvetica"/>
                          <a:cs typeface="Helvetica"/>
                        </a:defRPr>
                      </a:lvl8pPr>
                      <a:lvl9pPr marL="3657454" algn="l" defTabSz="914363" rtl="0" eaLnBrk="1" latinLnBrk="0" hangingPunct="1">
                        <a:defRPr sz="1800" kern="1200">
                          <a:solidFill>
                            <a:schemeClr val="tx1"/>
                          </a:solidFill>
                          <a:latin typeface="Helvetica"/>
                          <a:ea typeface="Helvetica"/>
                          <a:cs typeface="Helvetica"/>
                        </a:defRPr>
                      </a:lvl9pPr>
                    </a:lstStyle>
                    <a:p>
                      <a:pPr algn="l" fontAlgn="b"/>
                      <a:r>
                        <a:rPr lang="pt-BR" sz="1400" b="0" dirty="0">
                          <a:latin typeface="IBM Plex Sans" panose="020B0503050203000203" pitchFamily="34" charset="0"/>
                        </a:rPr>
                        <a:t>  Infra as code (software defined environment)</a:t>
                      </a:r>
                    </a:p>
                  </a:txBody>
                  <a:tcPr marL="6350" marR="6350" marT="6350" marB="0" anchor="ctr">
                    <a:lnL w="12700" cmpd="sng">
                      <a:solidFill>
                        <a:srgbClr val="139BF0"/>
                      </a:solid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995686903"/>
                  </a:ext>
                </a:extLst>
              </a:tr>
              <a:tr h="427478">
                <a:tc vMerge="1">
                  <a:txBody>
                    <a:bodyPr/>
                    <a:lstStyle/>
                    <a:p>
                      <a:pPr algn="l" fontAlgn="b"/>
                      <a:endParaRPr lang="en-US" sz="1400" dirty="0">
                        <a:latin typeface="IBM Plex Sans" panose="020B0503050203000203" pitchFamily="34" charset="0"/>
                      </a:endParaRPr>
                    </a:p>
                  </a:txBody>
                  <a:tcPr marL="6350" marR="6350" marT="6350" marB="0" anchor="ctr"/>
                </a:tc>
                <a:tc>
                  <a:txBody>
                    <a:bodyPr/>
                    <a:lstStyle>
                      <a:lvl1pPr marL="0" algn="l" defTabSz="914363" rtl="0" eaLnBrk="1" latinLnBrk="0" hangingPunct="1">
                        <a:defRPr sz="1800" kern="1200">
                          <a:solidFill>
                            <a:schemeClr val="tx1"/>
                          </a:solidFill>
                          <a:latin typeface="Helvetica"/>
                          <a:ea typeface="Helvetica"/>
                          <a:cs typeface="Helvetica"/>
                        </a:defRPr>
                      </a:lvl1pPr>
                      <a:lvl2pPr marL="457182" algn="l" defTabSz="914363" rtl="0" eaLnBrk="1" latinLnBrk="0" hangingPunct="1">
                        <a:defRPr sz="1800" kern="1200">
                          <a:solidFill>
                            <a:schemeClr val="tx1"/>
                          </a:solidFill>
                          <a:latin typeface="Helvetica"/>
                          <a:ea typeface="Helvetica"/>
                          <a:cs typeface="Helvetica"/>
                        </a:defRPr>
                      </a:lvl2pPr>
                      <a:lvl3pPr marL="914363" algn="l" defTabSz="914363" rtl="0" eaLnBrk="1" latinLnBrk="0" hangingPunct="1">
                        <a:defRPr sz="1800" kern="1200">
                          <a:solidFill>
                            <a:schemeClr val="tx1"/>
                          </a:solidFill>
                          <a:latin typeface="Helvetica"/>
                          <a:ea typeface="Helvetica"/>
                          <a:cs typeface="Helvetica"/>
                        </a:defRPr>
                      </a:lvl3pPr>
                      <a:lvl4pPr marL="1371545" algn="l" defTabSz="914363" rtl="0" eaLnBrk="1" latinLnBrk="0" hangingPunct="1">
                        <a:defRPr sz="1800" kern="1200">
                          <a:solidFill>
                            <a:schemeClr val="tx1"/>
                          </a:solidFill>
                          <a:latin typeface="Helvetica"/>
                          <a:ea typeface="Helvetica"/>
                          <a:cs typeface="Helvetica"/>
                        </a:defRPr>
                      </a:lvl4pPr>
                      <a:lvl5pPr marL="1828727" algn="l" defTabSz="914363" rtl="0" eaLnBrk="1" latinLnBrk="0" hangingPunct="1">
                        <a:defRPr sz="1800" kern="1200">
                          <a:solidFill>
                            <a:schemeClr val="tx1"/>
                          </a:solidFill>
                          <a:latin typeface="Helvetica"/>
                          <a:ea typeface="Helvetica"/>
                          <a:cs typeface="Helvetica"/>
                        </a:defRPr>
                      </a:lvl5pPr>
                      <a:lvl6pPr marL="2285909" algn="l" defTabSz="914363" rtl="0" eaLnBrk="1" latinLnBrk="0" hangingPunct="1">
                        <a:defRPr sz="1800" kern="1200">
                          <a:solidFill>
                            <a:schemeClr val="tx1"/>
                          </a:solidFill>
                          <a:latin typeface="Helvetica"/>
                          <a:ea typeface="Helvetica"/>
                          <a:cs typeface="Helvetica"/>
                        </a:defRPr>
                      </a:lvl6pPr>
                      <a:lvl7pPr marL="2743090" algn="l" defTabSz="914363" rtl="0" eaLnBrk="1" latinLnBrk="0" hangingPunct="1">
                        <a:defRPr sz="1800" kern="1200">
                          <a:solidFill>
                            <a:schemeClr val="tx1"/>
                          </a:solidFill>
                          <a:latin typeface="Helvetica"/>
                          <a:ea typeface="Helvetica"/>
                          <a:cs typeface="Helvetica"/>
                        </a:defRPr>
                      </a:lvl7pPr>
                      <a:lvl8pPr marL="3200272" algn="l" defTabSz="914363" rtl="0" eaLnBrk="1" latinLnBrk="0" hangingPunct="1">
                        <a:defRPr sz="1800" kern="1200">
                          <a:solidFill>
                            <a:schemeClr val="tx1"/>
                          </a:solidFill>
                          <a:latin typeface="Helvetica"/>
                          <a:ea typeface="Helvetica"/>
                          <a:cs typeface="Helvetica"/>
                        </a:defRPr>
                      </a:lvl8pPr>
                      <a:lvl9pPr marL="3657454" algn="l" defTabSz="914363" rtl="0" eaLnBrk="1" latinLnBrk="0" hangingPunct="1">
                        <a:defRPr sz="1800" kern="1200">
                          <a:solidFill>
                            <a:schemeClr val="tx1"/>
                          </a:solidFill>
                          <a:latin typeface="Helvetica"/>
                          <a:ea typeface="Helvetica"/>
                          <a:cs typeface="Helvetica"/>
                        </a:defRPr>
                      </a:lvl9pPr>
                    </a:lstStyle>
                    <a:p>
                      <a:pPr algn="l" fontAlgn="b"/>
                      <a:r>
                        <a:rPr lang="en-US" sz="1400" b="0" dirty="0">
                          <a:latin typeface="IBM Plex Sans" panose="020B0503050203000203" pitchFamily="34" charset="0"/>
                        </a:rPr>
                        <a:t>  DevOps solution for COTS applications (SAP, Oracle etc.), Analytics / Bigdata</a:t>
                      </a:r>
                    </a:p>
                  </a:txBody>
                  <a:tcPr marL="6350" marR="6350" marT="6350" marB="0" anchor="ctr">
                    <a:lnL w="12700" cmpd="sng">
                      <a:solidFill>
                        <a:srgbClr val="139BF0"/>
                      </a:solidFill>
                    </a:lnL>
                    <a:lnR>
                      <a:noFill/>
                    </a:lnR>
                    <a:lnT>
                      <a:noFill/>
                    </a:lnT>
                    <a:lnB>
                      <a:noFill/>
                    </a:lnB>
                    <a:lnTlToBr w="12700" cmpd="sng">
                      <a:noFill/>
                      <a:prstDash val="solid"/>
                    </a:lnTlToBr>
                    <a:lnBlToTr w="12700" cmpd="sng">
                      <a:noFill/>
                      <a:prstDash val="solid"/>
                    </a:lnBlToTr>
                    <a:solidFill>
                      <a:srgbClr val="139BF0">
                        <a:alpha val="20000"/>
                      </a:srgbClr>
                    </a:solidFill>
                  </a:tcPr>
                </a:tc>
                <a:extLst>
                  <a:ext uri="{0D108BD9-81ED-4DB2-BD59-A6C34878D82A}">
                    <a16:rowId xmlns:a16="http://schemas.microsoft.com/office/drawing/2014/main" val="1916146938"/>
                  </a:ext>
                </a:extLst>
              </a:tr>
              <a:tr h="376054">
                <a:tc vMerge="1">
                  <a:txBody>
                    <a:bodyPr/>
                    <a:lstStyle/>
                    <a:p>
                      <a:pPr algn="l" fontAlgn="b"/>
                      <a:endParaRPr lang="en-US" sz="1400" dirty="0">
                        <a:latin typeface="IBM Plex Sans" panose="020B0503050203000203" pitchFamily="34" charset="0"/>
                      </a:endParaRPr>
                    </a:p>
                  </a:txBody>
                  <a:tcPr marL="6350" marR="6350" marT="6350" marB="0" anchor="ctr"/>
                </a:tc>
                <a:tc>
                  <a:txBody>
                    <a:bodyPr/>
                    <a:lstStyle>
                      <a:lvl1pPr marL="0" algn="l" defTabSz="914363" rtl="0" eaLnBrk="1" latinLnBrk="0" hangingPunct="1">
                        <a:defRPr sz="1800" kern="1200">
                          <a:solidFill>
                            <a:schemeClr val="tx1"/>
                          </a:solidFill>
                          <a:latin typeface="Helvetica"/>
                          <a:ea typeface="Helvetica"/>
                          <a:cs typeface="Helvetica"/>
                        </a:defRPr>
                      </a:lvl1pPr>
                      <a:lvl2pPr marL="457182" algn="l" defTabSz="914363" rtl="0" eaLnBrk="1" latinLnBrk="0" hangingPunct="1">
                        <a:defRPr sz="1800" kern="1200">
                          <a:solidFill>
                            <a:schemeClr val="tx1"/>
                          </a:solidFill>
                          <a:latin typeface="Helvetica"/>
                          <a:ea typeface="Helvetica"/>
                          <a:cs typeface="Helvetica"/>
                        </a:defRPr>
                      </a:lvl2pPr>
                      <a:lvl3pPr marL="914363" algn="l" defTabSz="914363" rtl="0" eaLnBrk="1" latinLnBrk="0" hangingPunct="1">
                        <a:defRPr sz="1800" kern="1200">
                          <a:solidFill>
                            <a:schemeClr val="tx1"/>
                          </a:solidFill>
                          <a:latin typeface="Helvetica"/>
                          <a:ea typeface="Helvetica"/>
                          <a:cs typeface="Helvetica"/>
                        </a:defRPr>
                      </a:lvl3pPr>
                      <a:lvl4pPr marL="1371545" algn="l" defTabSz="914363" rtl="0" eaLnBrk="1" latinLnBrk="0" hangingPunct="1">
                        <a:defRPr sz="1800" kern="1200">
                          <a:solidFill>
                            <a:schemeClr val="tx1"/>
                          </a:solidFill>
                          <a:latin typeface="Helvetica"/>
                          <a:ea typeface="Helvetica"/>
                          <a:cs typeface="Helvetica"/>
                        </a:defRPr>
                      </a:lvl4pPr>
                      <a:lvl5pPr marL="1828727" algn="l" defTabSz="914363" rtl="0" eaLnBrk="1" latinLnBrk="0" hangingPunct="1">
                        <a:defRPr sz="1800" kern="1200">
                          <a:solidFill>
                            <a:schemeClr val="tx1"/>
                          </a:solidFill>
                          <a:latin typeface="Helvetica"/>
                          <a:ea typeface="Helvetica"/>
                          <a:cs typeface="Helvetica"/>
                        </a:defRPr>
                      </a:lvl5pPr>
                      <a:lvl6pPr marL="2285909" algn="l" defTabSz="914363" rtl="0" eaLnBrk="1" latinLnBrk="0" hangingPunct="1">
                        <a:defRPr sz="1800" kern="1200">
                          <a:solidFill>
                            <a:schemeClr val="tx1"/>
                          </a:solidFill>
                          <a:latin typeface="Helvetica"/>
                          <a:ea typeface="Helvetica"/>
                          <a:cs typeface="Helvetica"/>
                        </a:defRPr>
                      </a:lvl6pPr>
                      <a:lvl7pPr marL="2743090" algn="l" defTabSz="914363" rtl="0" eaLnBrk="1" latinLnBrk="0" hangingPunct="1">
                        <a:defRPr sz="1800" kern="1200">
                          <a:solidFill>
                            <a:schemeClr val="tx1"/>
                          </a:solidFill>
                          <a:latin typeface="Helvetica"/>
                          <a:ea typeface="Helvetica"/>
                          <a:cs typeface="Helvetica"/>
                        </a:defRPr>
                      </a:lvl7pPr>
                      <a:lvl8pPr marL="3200272" algn="l" defTabSz="914363" rtl="0" eaLnBrk="1" latinLnBrk="0" hangingPunct="1">
                        <a:defRPr sz="1800" kern="1200">
                          <a:solidFill>
                            <a:schemeClr val="tx1"/>
                          </a:solidFill>
                          <a:latin typeface="Helvetica"/>
                          <a:ea typeface="Helvetica"/>
                          <a:cs typeface="Helvetica"/>
                        </a:defRPr>
                      </a:lvl8pPr>
                      <a:lvl9pPr marL="3657454" algn="l" defTabSz="914363" rtl="0" eaLnBrk="1" latinLnBrk="0" hangingPunct="1">
                        <a:defRPr sz="1800" kern="1200">
                          <a:solidFill>
                            <a:schemeClr val="tx1"/>
                          </a:solidFill>
                          <a:latin typeface="Helvetica"/>
                          <a:ea typeface="Helvetica"/>
                          <a:cs typeface="Helvetica"/>
                        </a:defRPr>
                      </a:lvl9pPr>
                    </a:lstStyle>
                    <a:p>
                      <a:pPr algn="l" fontAlgn="b"/>
                      <a:r>
                        <a:rPr lang="en-US" sz="1400" b="0" dirty="0">
                          <a:latin typeface="IBM Plex Sans" panose="020B0503050203000203" pitchFamily="34" charset="0"/>
                        </a:rPr>
                        <a:t>  Multi-Vendor scenarios for DevOps responsibilities</a:t>
                      </a:r>
                    </a:p>
                  </a:txBody>
                  <a:tcPr marL="6350" marR="6350" marT="6350" marB="0" anchor="ctr">
                    <a:lnL w="12700" cmpd="sng">
                      <a:solidFill>
                        <a:srgbClr val="139BF0"/>
                      </a:solid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766544745"/>
                  </a:ext>
                </a:extLst>
              </a:tr>
              <a:tr h="595115">
                <a:tc vMerge="1">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400" dirty="0">
                        <a:latin typeface="IBM Plex Sans" panose="020B0503050203000203" pitchFamily="34" charset="0"/>
                      </a:endParaRPr>
                    </a:p>
                  </a:txBody>
                  <a:tcPr marL="6350" marR="6350" marT="6350" marB="0" anchor="ctr"/>
                </a:tc>
                <a:tc>
                  <a:txBody>
                    <a:bodyPr/>
                    <a:lstStyle>
                      <a:lvl1pPr marL="0" algn="l" defTabSz="914363" rtl="0" eaLnBrk="1" latinLnBrk="0" hangingPunct="1">
                        <a:defRPr sz="1800" kern="1200">
                          <a:solidFill>
                            <a:schemeClr val="tx1"/>
                          </a:solidFill>
                          <a:latin typeface="Helvetica"/>
                          <a:ea typeface="Helvetica"/>
                          <a:cs typeface="Helvetica"/>
                        </a:defRPr>
                      </a:lvl1pPr>
                      <a:lvl2pPr marL="457182" algn="l" defTabSz="914363" rtl="0" eaLnBrk="1" latinLnBrk="0" hangingPunct="1">
                        <a:defRPr sz="1800" kern="1200">
                          <a:solidFill>
                            <a:schemeClr val="tx1"/>
                          </a:solidFill>
                          <a:latin typeface="Helvetica"/>
                          <a:ea typeface="Helvetica"/>
                          <a:cs typeface="Helvetica"/>
                        </a:defRPr>
                      </a:lvl2pPr>
                      <a:lvl3pPr marL="914363" algn="l" defTabSz="914363" rtl="0" eaLnBrk="1" latinLnBrk="0" hangingPunct="1">
                        <a:defRPr sz="1800" kern="1200">
                          <a:solidFill>
                            <a:schemeClr val="tx1"/>
                          </a:solidFill>
                          <a:latin typeface="Helvetica"/>
                          <a:ea typeface="Helvetica"/>
                          <a:cs typeface="Helvetica"/>
                        </a:defRPr>
                      </a:lvl3pPr>
                      <a:lvl4pPr marL="1371545" algn="l" defTabSz="914363" rtl="0" eaLnBrk="1" latinLnBrk="0" hangingPunct="1">
                        <a:defRPr sz="1800" kern="1200">
                          <a:solidFill>
                            <a:schemeClr val="tx1"/>
                          </a:solidFill>
                          <a:latin typeface="Helvetica"/>
                          <a:ea typeface="Helvetica"/>
                          <a:cs typeface="Helvetica"/>
                        </a:defRPr>
                      </a:lvl4pPr>
                      <a:lvl5pPr marL="1828727" algn="l" defTabSz="914363" rtl="0" eaLnBrk="1" latinLnBrk="0" hangingPunct="1">
                        <a:defRPr sz="1800" kern="1200">
                          <a:solidFill>
                            <a:schemeClr val="tx1"/>
                          </a:solidFill>
                          <a:latin typeface="Helvetica"/>
                          <a:ea typeface="Helvetica"/>
                          <a:cs typeface="Helvetica"/>
                        </a:defRPr>
                      </a:lvl5pPr>
                      <a:lvl6pPr marL="2285909" algn="l" defTabSz="914363" rtl="0" eaLnBrk="1" latinLnBrk="0" hangingPunct="1">
                        <a:defRPr sz="1800" kern="1200">
                          <a:solidFill>
                            <a:schemeClr val="tx1"/>
                          </a:solidFill>
                          <a:latin typeface="Helvetica"/>
                          <a:ea typeface="Helvetica"/>
                          <a:cs typeface="Helvetica"/>
                        </a:defRPr>
                      </a:lvl6pPr>
                      <a:lvl7pPr marL="2743090" algn="l" defTabSz="914363" rtl="0" eaLnBrk="1" latinLnBrk="0" hangingPunct="1">
                        <a:defRPr sz="1800" kern="1200">
                          <a:solidFill>
                            <a:schemeClr val="tx1"/>
                          </a:solidFill>
                          <a:latin typeface="Helvetica"/>
                          <a:ea typeface="Helvetica"/>
                          <a:cs typeface="Helvetica"/>
                        </a:defRPr>
                      </a:lvl7pPr>
                      <a:lvl8pPr marL="3200272" algn="l" defTabSz="914363" rtl="0" eaLnBrk="1" latinLnBrk="0" hangingPunct="1">
                        <a:defRPr sz="1800" kern="1200">
                          <a:solidFill>
                            <a:schemeClr val="tx1"/>
                          </a:solidFill>
                          <a:latin typeface="Helvetica"/>
                          <a:ea typeface="Helvetica"/>
                          <a:cs typeface="Helvetica"/>
                        </a:defRPr>
                      </a:lvl8pPr>
                      <a:lvl9pPr marL="3657454" algn="l" defTabSz="914363" rtl="0" eaLnBrk="1" latinLnBrk="0" hangingPunct="1">
                        <a:defRPr sz="1800" kern="1200">
                          <a:solidFill>
                            <a:schemeClr val="tx1"/>
                          </a:solidFill>
                          <a:latin typeface="Helvetica"/>
                          <a:ea typeface="Helvetica"/>
                          <a:cs typeface="Helvetica"/>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400" b="0" dirty="0">
                          <a:latin typeface="IBM Plex Sans" panose="020B0503050203000203" pitchFamily="34" charset="0"/>
                        </a:rPr>
                        <a:t>  Custom specific  scenarios or Estimates for achieving economies of scale</a:t>
                      </a:r>
                    </a:p>
                  </a:txBody>
                  <a:tcPr marL="6350" marR="6350" marT="6350" marB="0" anchor="ctr">
                    <a:lnL w="12700" cmpd="sng">
                      <a:solidFill>
                        <a:srgbClr val="139BF0"/>
                      </a:solidFill>
                    </a:lnL>
                    <a:lnR>
                      <a:noFill/>
                    </a:lnR>
                    <a:lnT>
                      <a:noFill/>
                    </a:lnT>
                    <a:lnB>
                      <a:noFill/>
                    </a:lnB>
                    <a:lnTlToBr w="12700" cmpd="sng">
                      <a:noFill/>
                      <a:prstDash val="solid"/>
                    </a:lnTlToBr>
                    <a:lnBlToTr w="12700" cmpd="sng">
                      <a:noFill/>
                      <a:prstDash val="solid"/>
                    </a:lnBlToTr>
                    <a:solidFill>
                      <a:srgbClr val="139BF0">
                        <a:alpha val="20000"/>
                      </a:srgbClr>
                    </a:solidFill>
                  </a:tcPr>
                </a:tc>
                <a:extLst>
                  <a:ext uri="{0D108BD9-81ED-4DB2-BD59-A6C34878D82A}">
                    <a16:rowId xmlns:a16="http://schemas.microsoft.com/office/drawing/2014/main" val="2417450148"/>
                  </a:ext>
                </a:extLst>
              </a:tr>
              <a:tr h="499285">
                <a:tc vMerge="1">
                  <a:txBody>
                    <a:bodyPr/>
                    <a:lstStyle/>
                    <a:p>
                      <a:pPr algn="l" fontAlgn="b"/>
                      <a:endParaRPr lang="en-US" sz="1400" dirty="0">
                        <a:latin typeface="IBM Plex Sans" panose="020B0503050203000203" pitchFamily="34" charset="0"/>
                      </a:endParaRPr>
                    </a:p>
                  </a:txBody>
                  <a:tcPr marL="6350" marR="6350" marT="6350" marB="0" anchor="ctr"/>
                </a:tc>
                <a:tc>
                  <a:txBody>
                    <a:bodyPr/>
                    <a:lstStyle>
                      <a:lvl1pPr marL="0" algn="l" defTabSz="914363" rtl="0" eaLnBrk="1" latinLnBrk="0" hangingPunct="1">
                        <a:defRPr sz="1800" kern="1200">
                          <a:solidFill>
                            <a:schemeClr val="tx1"/>
                          </a:solidFill>
                          <a:latin typeface="Helvetica"/>
                          <a:ea typeface="Helvetica"/>
                          <a:cs typeface="Helvetica"/>
                        </a:defRPr>
                      </a:lvl1pPr>
                      <a:lvl2pPr marL="457182" algn="l" defTabSz="914363" rtl="0" eaLnBrk="1" latinLnBrk="0" hangingPunct="1">
                        <a:defRPr sz="1800" kern="1200">
                          <a:solidFill>
                            <a:schemeClr val="tx1"/>
                          </a:solidFill>
                          <a:latin typeface="Helvetica"/>
                          <a:ea typeface="Helvetica"/>
                          <a:cs typeface="Helvetica"/>
                        </a:defRPr>
                      </a:lvl2pPr>
                      <a:lvl3pPr marL="914363" algn="l" defTabSz="914363" rtl="0" eaLnBrk="1" latinLnBrk="0" hangingPunct="1">
                        <a:defRPr sz="1800" kern="1200">
                          <a:solidFill>
                            <a:schemeClr val="tx1"/>
                          </a:solidFill>
                          <a:latin typeface="Helvetica"/>
                          <a:ea typeface="Helvetica"/>
                          <a:cs typeface="Helvetica"/>
                        </a:defRPr>
                      </a:lvl3pPr>
                      <a:lvl4pPr marL="1371545" algn="l" defTabSz="914363" rtl="0" eaLnBrk="1" latinLnBrk="0" hangingPunct="1">
                        <a:defRPr sz="1800" kern="1200">
                          <a:solidFill>
                            <a:schemeClr val="tx1"/>
                          </a:solidFill>
                          <a:latin typeface="Helvetica"/>
                          <a:ea typeface="Helvetica"/>
                          <a:cs typeface="Helvetica"/>
                        </a:defRPr>
                      </a:lvl4pPr>
                      <a:lvl5pPr marL="1828727" algn="l" defTabSz="914363" rtl="0" eaLnBrk="1" latinLnBrk="0" hangingPunct="1">
                        <a:defRPr sz="1800" kern="1200">
                          <a:solidFill>
                            <a:schemeClr val="tx1"/>
                          </a:solidFill>
                          <a:latin typeface="Helvetica"/>
                          <a:ea typeface="Helvetica"/>
                          <a:cs typeface="Helvetica"/>
                        </a:defRPr>
                      </a:lvl5pPr>
                      <a:lvl6pPr marL="2285909" algn="l" defTabSz="914363" rtl="0" eaLnBrk="1" latinLnBrk="0" hangingPunct="1">
                        <a:defRPr sz="1800" kern="1200">
                          <a:solidFill>
                            <a:schemeClr val="tx1"/>
                          </a:solidFill>
                          <a:latin typeface="Helvetica"/>
                          <a:ea typeface="Helvetica"/>
                          <a:cs typeface="Helvetica"/>
                        </a:defRPr>
                      </a:lvl6pPr>
                      <a:lvl7pPr marL="2743090" algn="l" defTabSz="914363" rtl="0" eaLnBrk="1" latinLnBrk="0" hangingPunct="1">
                        <a:defRPr sz="1800" kern="1200">
                          <a:solidFill>
                            <a:schemeClr val="tx1"/>
                          </a:solidFill>
                          <a:latin typeface="Helvetica"/>
                          <a:ea typeface="Helvetica"/>
                          <a:cs typeface="Helvetica"/>
                        </a:defRPr>
                      </a:lvl7pPr>
                      <a:lvl8pPr marL="3200272" algn="l" defTabSz="914363" rtl="0" eaLnBrk="1" latinLnBrk="0" hangingPunct="1">
                        <a:defRPr sz="1800" kern="1200">
                          <a:solidFill>
                            <a:schemeClr val="tx1"/>
                          </a:solidFill>
                          <a:latin typeface="Helvetica"/>
                          <a:ea typeface="Helvetica"/>
                          <a:cs typeface="Helvetica"/>
                        </a:defRPr>
                      </a:lvl8pPr>
                      <a:lvl9pPr marL="3657454" algn="l" defTabSz="914363" rtl="0" eaLnBrk="1" latinLnBrk="0" hangingPunct="1">
                        <a:defRPr sz="1800" kern="1200">
                          <a:solidFill>
                            <a:schemeClr val="tx1"/>
                          </a:solidFill>
                          <a:latin typeface="Helvetica"/>
                          <a:ea typeface="Helvetica"/>
                          <a:cs typeface="Helvetica"/>
                        </a:defRPr>
                      </a:lvl9pPr>
                    </a:lstStyle>
                    <a:p>
                      <a:pPr algn="l" fontAlgn="b"/>
                      <a:r>
                        <a:rPr lang="en-US" sz="1400" b="0" dirty="0">
                          <a:latin typeface="IBM Plex Sans" panose="020B0503050203000203" pitchFamily="34" charset="0"/>
                        </a:rPr>
                        <a:t>  Services pertaining to CI/CD insights, DevOps telemetry</a:t>
                      </a:r>
                    </a:p>
                  </a:txBody>
                  <a:tcPr marL="6350" marR="6350" marT="6350" marB="0" anchor="ctr">
                    <a:lnL w="12700" cmpd="sng">
                      <a:solidFill>
                        <a:srgbClr val="139BF0"/>
                      </a:solidFill>
                    </a:lnL>
                    <a:lnR>
                      <a:noFill/>
                    </a:lnR>
                    <a:lnT>
                      <a:noFill/>
                    </a:lnT>
                    <a:lnB w="12700" cmpd="sng">
                      <a:solidFill>
                        <a:srgbClr val="139BF0"/>
                      </a:solidFill>
                    </a:lnB>
                    <a:lnTlToBr w="12700" cmpd="sng">
                      <a:noFill/>
                      <a:prstDash val="solid"/>
                    </a:lnTlToBr>
                    <a:lnBlToTr w="12700" cmpd="sng">
                      <a:noFill/>
                      <a:prstDash val="solid"/>
                    </a:lnBlToTr>
                    <a:noFill/>
                  </a:tcPr>
                </a:tc>
                <a:extLst>
                  <a:ext uri="{0D108BD9-81ED-4DB2-BD59-A6C34878D82A}">
                    <a16:rowId xmlns:a16="http://schemas.microsoft.com/office/drawing/2014/main" val="1163325871"/>
                  </a:ext>
                </a:extLst>
              </a:tr>
            </a:tbl>
          </a:graphicData>
        </a:graphic>
      </p:graphicFrame>
    </p:spTree>
    <p:extLst>
      <p:ext uri="{BB962C8B-B14F-4D97-AF65-F5344CB8AC3E}">
        <p14:creationId xmlns:p14="http://schemas.microsoft.com/office/powerpoint/2010/main" val="35834702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2A4E6-45AA-4113-AE57-7AFD11D4E3F8}"/>
              </a:ext>
            </a:extLst>
          </p:cNvPr>
          <p:cNvSpPr>
            <a:spLocks noGrp="1"/>
          </p:cNvSpPr>
          <p:nvPr>
            <p:ph type="title"/>
          </p:nvPr>
        </p:nvSpPr>
        <p:spPr>
          <a:xfrm>
            <a:off x="113148" y="59436"/>
            <a:ext cx="4754418" cy="447466"/>
          </a:xfrm>
        </p:spPr>
        <p:txBody>
          <a:bodyPr/>
          <a:lstStyle/>
          <a:p>
            <a:r>
              <a:rPr lang="en-US" b="1" dirty="0">
                <a:solidFill>
                  <a:schemeClr val="bg1"/>
                </a:solidFill>
              </a:rPr>
              <a:t>Sizing &amp; Estimation</a:t>
            </a:r>
          </a:p>
        </p:txBody>
      </p:sp>
      <p:sp>
        <p:nvSpPr>
          <p:cNvPr id="6" name="Content Placeholder 5">
            <a:extLst>
              <a:ext uri="{FF2B5EF4-FFF2-40B4-BE49-F238E27FC236}">
                <a16:creationId xmlns:a16="http://schemas.microsoft.com/office/drawing/2014/main" id="{083FF01E-A527-4916-B907-C969BEB84BCE}"/>
              </a:ext>
            </a:extLst>
          </p:cNvPr>
          <p:cNvSpPr txBox="1">
            <a:spLocks/>
          </p:cNvSpPr>
          <p:nvPr/>
        </p:nvSpPr>
        <p:spPr>
          <a:xfrm>
            <a:off x="73896" y="731114"/>
            <a:ext cx="12210722" cy="363946"/>
          </a:xfrm>
          <a:prstGeom prst="rect">
            <a:avLst/>
          </a:prstGeom>
        </p:spPr>
        <p:txBody>
          <a:bodyPr>
            <a:noAutofit/>
          </a:bodyPr>
          <a:lstStyle>
            <a:defPPr>
              <a:defRPr lang="en-US"/>
            </a:defPPr>
            <a:lvl1pPr indent="0" fontAlgn="base">
              <a:spcBef>
                <a:spcPct val="40000"/>
              </a:spcBef>
              <a:spcAft>
                <a:spcPct val="0"/>
              </a:spcAft>
              <a:buClr>
                <a:srgbClr val="20D5D2"/>
              </a:buClr>
              <a:buFont typeface="Wingdings" panose="05000000000000000000" pitchFamily="2" charset="2"/>
              <a:buNone/>
              <a:defRPr sz="1600" b="1" i="1">
                <a:solidFill>
                  <a:prstClr val="white"/>
                </a:solidFill>
                <a:cs typeface="Arial" panose="020B0604020202020204" pitchFamily="34" charset="0"/>
              </a:defRPr>
            </a:lvl1pPr>
            <a:lvl2pPr marL="536575" indent="-179388" fontAlgn="base">
              <a:spcBef>
                <a:spcPct val="40000"/>
              </a:spcBef>
              <a:spcAft>
                <a:spcPct val="0"/>
              </a:spcAft>
              <a:buFont typeface="Arial" panose="020B0604020202020204" pitchFamily="34" charset="0"/>
              <a:buChar char="–"/>
              <a:defRPr sz="1600"/>
            </a:lvl2pPr>
            <a:lvl3pPr marL="893763" indent="-179388" fontAlgn="base">
              <a:spcBef>
                <a:spcPct val="40000"/>
              </a:spcBef>
              <a:spcAft>
                <a:spcPct val="0"/>
              </a:spcAft>
              <a:buChar char="•"/>
              <a:defRPr sz="1600"/>
            </a:lvl3pPr>
            <a:lvl4pPr marL="1250950" indent="-179388" fontAlgn="base">
              <a:spcBef>
                <a:spcPct val="40000"/>
              </a:spcBef>
              <a:spcAft>
                <a:spcPct val="0"/>
              </a:spcAft>
              <a:buFont typeface="Arial" panose="020B0604020202020204" pitchFamily="34" charset="0"/>
              <a:buChar char="-"/>
              <a:defRPr sz="1600"/>
            </a:lvl4pPr>
            <a:lvl5pPr marL="1619250" indent="-179388" fontAlgn="base">
              <a:spcBef>
                <a:spcPct val="40000"/>
              </a:spcBef>
              <a:spcAft>
                <a:spcPct val="0"/>
              </a:spcAft>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AU" dirty="0"/>
              <a:t>Develop Estimation for DevSecOps Solution -  Refer to Complexity baseline for Estimation/Cost Models </a:t>
            </a:r>
          </a:p>
          <a:p>
            <a:endParaRPr lang="en-AU" dirty="0"/>
          </a:p>
        </p:txBody>
      </p:sp>
      <p:sp>
        <p:nvSpPr>
          <p:cNvPr id="11" name="Slide Number Placeholder 13">
            <a:extLst>
              <a:ext uri="{FF2B5EF4-FFF2-40B4-BE49-F238E27FC236}">
                <a16:creationId xmlns:a16="http://schemas.microsoft.com/office/drawing/2014/main" id="{EB66B989-579E-41FE-9C61-5A7C6E34DBEF}"/>
              </a:ext>
            </a:extLst>
          </p:cNvPr>
          <p:cNvSpPr txBox="1">
            <a:spLocks/>
          </p:cNvSpPr>
          <p:nvPr/>
        </p:nvSpPr>
        <p:spPr>
          <a:xfrm>
            <a:off x="9288673" y="6410063"/>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E7E9D57-535C-0840-A093-12271BECC0CD}" type="slidenum">
              <a:rPr lang="en-US" smtClean="0">
                <a:solidFill>
                  <a:prstClr val="black">
                    <a:tint val="75000"/>
                  </a:prstClr>
                </a:solidFill>
                <a:latin typeface="Calibri"/>
              </a:rPr>
              <a:pPr algn="r"/>
              <a:t>18</a:t>
            </a:fld>
            <a:endParaRPr lang="en-US" dirty="0">
              <a:solidFill>
                <a:prstClr val="black">
                  <a:tint val="75000"/>
                </a:prstClr>
              </a:solidFill>
              <a:latin typeface="Calibri"/>
            </a:endParaRPr>
          </a:p>
        </p:txBody>
      </p:sp>
      <p:cxnSp>
        <p:nvCxnSpPr>
          <p:cNvPr id="32" name="Straight Connector 31">
            <a:extLst>
              <a:ext uri="{FF2B5EF4-FFF2-40B4-BE49-F238E27FC236}">
                <a16:creationId xmlns:a16="http://schemas.microsoft.com/office/drawing/2014/main" id="{20A06575-625D-4B4C-87BD-1DDB31222705}"/>
              </a:ext>
            </a:extLst>
          </p:cNvPr>
          <p:cNvCxnSpPr>
            <a:stCxn id="49" idx="2"/>
          </p:cNvCxnSpPr>
          <p:nvPr/>
        </p:nvCxnSpPr>
        <p:spPr>
          <a:xfrm flipV="1">
            <a:off x="5074368" y="245290"/>
            <a:ext cx="6663503" cy="4952"/>
          </a:xfrm>
          <a:prstGeom prst="line">
            <a:avLst/>
          </a:prstGeom>
          <a:noFill/>
          <a:ln w="6350" cap="flat" cmpd="sng" algn="ctr">
            <a:solidFill>
              <a:srgbClr val="ED7D31"/>
            </a:solidFill>
            <a:prstDash val="solid"/>
            <a:miter lim="800000"/>
          </a:ln>
          <a:effectLst/>
        </p:spPr>
      </p:cxnSp>
      <p:sp>
        <p:nvSpPr>
          <p:cNvPr id="33" name="Oval 32">
            <a:extLst>
              <a:ext uri="{FF2B5EF4-FFF2-40B4-BE49-F238E27FC236}">
                <a16:creationId xmlns:a16="http://schemas.microsoft.com/office/drawing/2014/main" id="{56D98CBE-70E1-AB42-B8B9-0568914AC953}"/>
              </a:ext>
            </a:extLst>
          </p:cNvPr>
          <p:cNvSpPr/>
          <p:nvPr/>
        </p:nvSpPr>
        <p:spPr>
          <a:xfrm>
            <a:off x="6681542"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34" name="Oval 33">
            <a:extLst>
              <a:ext uri="{FF2B5EF4-FFF2-40B4-BE49-F238E27FC236}">
                <a16:creationId xmlns:a16="http://schemas.microsoft.com/office/drawing/2014/main" id="{639E3F11-C0FA-5344-9B9D-D99710A2C91F}"/>
              </a:ext>
            </a:extLst>
          </p:cNvPr>
          <p:cNvSpPr/>
          <p:nvPr/>
        </p:nvSpPr>
        <p:spPr>
          <a:xfrm>
            <a:off x="7472263"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35" name="TextBox 34">
            <a:extLst>
              <a:ext uri="{FF2B5EF4-FFF2-40B4-BE49-F238E27FC236}">
                <a16:creationId xmlns:a16="http://schemas.microsoft.com/office/drawing/2014/main" id="{56B8B405-5212-3E45-89BE-5DB0EBBBA540}"/>
              </a:ext>
            </a:extLst>
          </p:cNvPr>
          <p:cNvSpPr txBox="1"/>
          <p:nvPr/>
        </p:nvSpPr>
        <p:spPr>
          <a:xfrm>
            <a:off x="4977867" y="368432"/>
            <a:ext cx="695128"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Client Scenarios</a:t>
            </a:r>
          </a:p>
        </p:txBody>
      </p:sp>
      <p:sp>
        <p:nvSpPr>
          <p:cNvPr id="36" name="TextBox 35">
            <a:extLst>
              <a:ext uri="{FF2B5EF4-FFF2-40B4-BE49-F238E27FC236}">
                <a16:creationId xmlns:a16="http://schemas.microsoft.com/office/drawing/2014/main" id="{84DBA1A9-2ACF-8141-9E35-444E89EA12E3}"/>
              </a:ext>
            </a:extLst>
          </p:cNvPr>
          <p:cNvSpPr txBox="1"/>
          <p:nvPr/>
        </p:nvSpPr>
        <p:spPr>
          <a:xfrm>
            <a:off x="6578712" y="354195"/>
            <a:ext cx="86079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Framework</a:t>
            </a:r>
          </a:p>
        </p:txBody>
      </p:sp>
      <p:sp>
        <p:nvSpPr>
          <p:cNvPr id="37" name="TextBox 36">
            <a:extLst>
              <a:ext uri="{FF2B5EF4-FFF2-40B4-BE49-F238E27FC236}">
                <a16:creationId xmlns:a16="http://schemas.microsoft.com/office/drawing/2014/main" id="{1D1282E6-32BF-7D4B-8C6B-3459598C5BA5}"/>
              </a:ext>
            </a:extLst>
          </p:cNvPr>
          <p:cNvSpPr txBox="1"/>
          <p:nvPr/>
        </p:nvSpPr>
        <p:spPr>
          <a:xfrm>
            <a:off x="7358859" y="368432"/>
            <a:ext cx="599804"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Testing Strategy</a:t>
            </a:r>
          </a:p>
        </p:txBody>
      </p:sp>
      <p:sp>
        <p:nvSpPr>
          <p:cNvPr id="38" name="TextBox 37">
            <a:extLst>
              <a:ext uri="{FF2B5EF4-FFF2-40B4-BE49-F238E27FC236}">
                <a16:creationId xmlns:a16="http://schemas.microsoft.com/office/drawing/2014/main" id="{080C819E-7FD9-B849-9BA5-E6710E687A0A}"/>
              </a:ext>
            </a:extLst>
          </p:cNvPr>
          <p:cNvSpPr txBox="1"/>
          <p:nvPr/>
        </p:nvSpPr>
        <p:spPr>
          <a:xfrm>
            <a:off x="9016763" y="368432"/>
            <a:ext cx="69098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Model</a:t>
            </a:r>
          </a:p>
        </p:txBody>
      </p:sp>
      <p:sp>
        <p:nvSpPr>
          <p:cNvPr id="39" name="Oval 38">
            <a:extLst>
              <a:ext uri="{FF2B5EF4-FFF2-40B4-BE49-F238E27FC236}">
                <a16:creationId xmlns:a16="http://schemas.microsoft.com/office/drawing/2014/main" id="{785E10D0-C4E2-8D4A-A429-E5DD4098A3C9}"/>
              </a:ext>
            </a:extLst>
          </p:cNvPr>
          <p:cNvSpPr/>
          <p:nvPr/>
        </p:nvSpPr>
        <p:spPr>
          <a:xfrm>
            <a:off x="8313787" y="156538"/>
            <a:ext cx="169696" cy="187407"/>
          </a:xfrm>
          <a:prstGeom prst="ellipse">
            <a:avLst/>
          </a:prstGeom>
          <a:solidFill>
            <a:srgbClr val="00B050"/>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0" name="TextBox 39">
            <a:extLst>
              <a:ext uri="{FF2B5EF4-FFF2-40B4-BE49-F238E27FC236}">
                <a16:creationId xmlns:a16="http://schemas.microsoft.com/office/drawing/2014/main" id="{8E4F2430-1187-3346-B71F-5DAEABFBD7EA}"/>
              </a:ext>
            </a:extLst>
          </p:cNvPr>
          <p:cNvSpPr txBox="1"/>
          <p:nvPr/>
        </p:nvSpPr>
        <p:spPr>
          <a:xfrm>
            <a:off x="8160244" y="368432"/>
            <a:ext cx="85805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Sizing &amp; Estimation</a:t>
            </a:r>
          </a:p>
        </p:txBody>
      </p:sp>
      <p:sp>
        <p:nvSpPr>
          <p:cNvPr id="41" name="Oval 40">
            <a:extLst>
              <a:ext uri="{FF2B5EF4-FFF2-40B4-BE49-F238E27FC236}">
                <a16:creationId xmlns:a16="http://schemas.microsoft.com/office/drawing/2014/main" id="{77490EA7-C450-EA4D-AA8F-0D2DD0081109}"/>
              </a:ext>
            </a:extLst>
          </p:cNvPr>
          <p:cNvSpPr/>
          <p:nvPr/>
        </p:nvSpPr>
        <p:spPr>
          <a:xfrm>
            <a:off x="9118735"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2" name="TextBox 41">
            <a:extLst>
              <a:ext uri="{FF2B5EF4-FFF2-40B4-BE49-F238E27FC236}">
                <a16:creationId xmlns:a16="http://schemas.microsoft.com/office/drawing/2014/main" id="{4FD09469-5912-7843-8437-D6CA3EA19255}"/>
              </a:ext>
            </a:extLst>
          </p:cNvPr>
          <p:cNvSpPr txBox="1"/>
          <p:nvPr/>
        </p:nvSpPr>
        <p:spPr>
          <a:xfrm>
            <a:off x="5697133" y="368432"/>
            <a:ext cx="75388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Solution Architecture</a:t>
            </a:r>
          </a:p>
        </p:txBody>
      </p:sp>
      <p:sp>
        <p:nvSpPr>
          <p:cNvPr id="43" name="TextBox 42">
            <a:extLst>
              <a:ext uri="{FF2B5EF4-FFF2-40B4-BE49-F238E27FC236}">
                <a16:creationId xmlns:a16="http://schemas.microsoft.com/office/drawing/2014/main" id="{75E1A420-AC5D-524F-89B2-7A23E50E0990}"/>
              </a:ext>
            </a:extLst>
          </p:cNvPr>
          <p:cNvSpPr txBox="1"/>
          <p:nvPr/>
        </p:nvSpPr>
        <p:spPr>
          <a:xfrm>
            <a:off x="9906225"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Risk Reviews</a:t>
            </a:r>
          </a:p>
        </p:txBody>
      </p:sp>
      <p:sp>
        <p:nvSpPr>
          <p:cNvPr id="44" name="Oval 43">
            <a:extLst>
              <a:ext uri="{FF2B5EF4-FFF2-40B4-BE49-F238E27FC236}">
                <a16:creationId xmlns:a16="http://schemas.microsoft.com/office/drawing/2014/main" id="{4ADB01D4-CA4F-D241-A259-D7CDCB827CEA}"/>
              </a:ext>
            </a:extLst>
          </p:cNvPr>
          <p:cNvSpPr/>
          <p:nvPr/>
        </p:nvSpPr>
        <p:spPr>
          <a:xfrm>
            <a:off x="998611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5" name="TextBox 44">
            <a:extLst>
              <a:ext uri="{FF2B5EF4-FFF2-40B4-BE49-F238E27FC236}">
                <a16:creationId xmlns:a16="http://schemas.microsoft.com/office/drawing/2014/main" id="{11B445D0-62D9-924A-A77D-506ED8D658A0}"/>
              </a:ext>
            </a:extLst>
          </p:cNvPr>
          <p:cNvSpPr txBox="1"/>
          <p:nvPr/>
        </p:nvSpPr>
        <p:spPr>
          <a:xfrm>
            <a:off x="10703072"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Pricing Options</a:t>
            </a:r>
          </a:p>
        </p:txBody>
      </p:sp>
      <p:sp>
        <p:nvSpPr>
          <p:cNvPr id="46" name="Oval 45">
            <a:extLst>
              <a:ext uri="{FF2B5EF4-FFF2-40B4-BE49-F238E27FC236}">
                <a16:creationId xmlns:a16="http://schemas.microsoft.com/office/drawing/2014/main" id="{34E03A38-90A1-5B4D-A37B-3CC9B702614E}"/>
              </a:ext>
            </a:extLst>
          </p:cNvPr>
          <p:cNvSpPr/>
          <p:nvPr/>
        </p:nvSpPr>
        <p:spPr>
          <a:xfrm>
            <a:off x="1083582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7" name="TextBox 46">
            <a:extLst>
              <a:ext uri="{FF2B5EF4-FFF2-40B4-BE49-F238E27FC236}">
                <a16:creationId xmlns:a16="http://schemas.microsoft.com/office/drawing/2014/main" id="{11B445D0-62D9-924A-A77D-506ED8D658A0}"/>
              </a:ext>
            </a:extLst>
          </p:cNvPr>
          <p:cNvSpPr txBox="1"/>
          <p:nvPr/>
        </p:nvSpPr>
        <p:spPr>
          <a:xfrm>
            <a:off x="11231416" y="368432"/>
            <a:ext cx="905163"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Integration with other offerings</a:t>
            </a:r>
          </a:p>
        </p:txBody>
      </p:sp>
      <p:sp>
        <p:nvSpPr>
          <p:cNvPr id="48" name="Oval 47">
            <a:extLst>
              <a:ext uri="{FF2B5EF4-FFF2-40B4-BE49-F238E27FC236}">
                <a16:creationId xmlns:a16="http://schemas.microsoft.com/office/drawing/2014/main" id="{56D98CBE-70E1-AB42-B8B9-0568914AC953}"/>
              </a:ext>
            </a:extLst>
          </p:cNvPr>
          <p:cNvSpPr/>
          <p:nvPr/>
        </p:nvSpPr>
        <p:spPr>
          <a:xfrm>
            <a:off x="5831832"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49" name="Oval 48">
            <a:extLst>
              <a:ext uri="{FF2B5EF4-FFF2-40B4-BE49-F238E27FC236}">
                <a16:creationId xmlns:a16="http://schemas.microsoft.com/office/drawing/2014/main" id="{56D98CBE-70E1-AB42-B8B9-0568914AC953}"/>
              </a:ext>
            </a:extLst>
          </p:cNvPr>
          <p:cNvSpPr/>
          <p:nvPr/>
        </p:nvSpPr>
        <p:spPr>
          <a:xfrm>
            <a:off x="507436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50" name="Oval 49">
            <a:extLst>
              <a:ext uri="{FF2B5EF4-FFF2-40B4-BE49-F238E27FC236}">
                <a16:creationId xmlns:a16="http://schemas.microsoft.com/office/drawing/2014/main" id="{56D98CBE-70E1-AB42-B8B9-0568914AC953}"/>
              </a:ext>
            </a:extLst>
          </p:cNvPr>
          <p:cNvSpPr/>
          <p:nvPr/>
        </p:nvSpPr>
        <p:spPr>
          <a:xfrm>
            <a:off x="1161824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graphicFrame>
        <p:nvGraphicFramePr>
          <p:cNvPr id="26" name="Table 25">
            <a:extLst>
              <a:ext uri="{FF2B5EF4-FFF2-40B4-BE49-F238E27FC236}">
                <a16:creationId xmlns:a16="http://schemas.microsoft.com/office/drawing/2014/main" id="{DA2E2A86-25D6-D848-B857-9C3D24DA3E03}"/>
              </a:ext>
            </a:extLst>
          </p:cNvPr>
          <p:cNvGraphicFramePr>
            <a:graphicFrameLocks noGrp="1"/>
          </p:cNvGraphicFramePr>
          <p:nvPr>
            <p:extLst>
              <p:ext uri="{D42A27DB-BD31-4B8C-83A1-F6EECF244321}">
                <p14:modId xmlns:p14="http://schemas.microsoft.com/office/powerpoint/2010/main" val="552710494"/>
              </p:ext>
            </p:extLst>
          </p:nvPr>
        </p:nvGraphicFramePr>
        <p:xfrm>
          <a:off x="56184" y="1071732"/>
          <a:ext cx="11642108" cy="5736618"/>
        </p:xfrm>
        <a:graphic>
          <a:graphicData uri="http://schemas.openxmlformats.org/drawingml/2006/table">
            <a:tbl>
              <a:tblPr firstRow="1" bandRow="1"/>
              <a:tblGrid>
                <a:gridCol w="638073">
                  <a:extLst>
                    <a:ext uri="{9D8B030D-6E8A-4147-A177-3AD203B41FA5}">
                      <a16:colId xmlns:a16="http://schemas.microsoft.com/office/drawing/2014/main" val="1055277741"/>
                    </a:ext>
                  </a:extLst>
                </a:gridCol>
                <a:gridCol w="3582745">
                  <a:extLst>
                    <a:ext uri="{9D8B030D-6E8A-4147-A177-3AD203B41FA5}">
                      <a16:colId xmlns:a16="http://schemas.microsoft.com/office/drawing/2014/main" val="1076103430"/>
                    </a:ext>
                  </a:extLst>
                </a:gridCol>
                <a:gridCol w="3405005">
                  <a:extLst>
                    <a:ext uri="{9D8B030D-6E8A-4147-A177-3AD203B41FA5}">
                      <a16:colId xmlns:a16="http://schemas.microsoft.com/office/drawing/2014/main" val="3277324231"/>
                    </a:ext>
                  </a:extLst>
                </a:gridCol>
                <a:gridCol w="4016285">
                  <a:extLst>
                    <a:ext uri="{9D8B030D-6E8A-4147-A177-3AD203B41FA5}">
                      <a16:colId xmlns:a16="http://schemas.microsoft.com/office/drawing/2014/main" val="2959048958"/>
                    </a:ext>
                  </a:extLst>
                </a:gridCol>
              </a:tblGrid>
              <a:tr h="264606">
                <a:tc>
                  <a:txBody>
                    <a:bodyPr/>
                    <a:lstStyle>
                      <a:lvl1pPr marL="0" algn="l" defTabSz="914363" rtl="0" eaLnBrk="1" latinLnBrk="0" hangingPunct="1">
                        <a:defRPr sz="1800" b="1" kern="1200">
                          <a:solidFill>
                            <a:schemeClr val="tx1"/>
                          </a:solidFill>
                          <a:latin typeface="Helvetica"/>
                          <a:ea typeface="Helvetica"/>
                          <a:cs typeface="Helvetica"/>
                        </a:defRPr>
                      </a:lvl1pPr>
                      <a:lvl2pPr marL="457182" algn="l" defTabSz="914363" rtl="0" eaLnBrk="1" latinLnBrk="0" hangingPunct="1">
                        <a:defRPr sz="1800" b="1" kern="1200">
                          <a:solidFill>
                            <a:schemeClr val="tx1"/>
                          </a:solidFill>
                          <a:latin typeface="Helvetica"/>
                          <a:ea typeface="Helvetica"/>
                          <a:cs typeface="Helvetica"/>
                        </a:defRPr>
                      </a:lvl2pPr>
                      <a:lvl3pPr marL="914363" algn="l" defTabSz="914363" rtl="0" eaLnBrk="1" latinLnBrk="0" hangingPunct="1">
                        <a:defRPr sz="1800" b="1" kern="1200">
                          <a:solidFill>
                            <a:schemeClr val="tx1"/>
                          </a:solidFill>
                          <a:latin typeface="Helvetica"/>
                          <a:ea typeface="Helvetica"/>
                          <a:cs typeface="Helvetica"/>
                        </a:defRPr>
                      </a:lvl3pPr>
                      <a:lvl4pPr marL="1371545" algn="l" defTabSz="914363" rtl="0" eaLnBrk="1" latinLnBrk="0" hangingPunct="1">
                        <a:defRPr sz="1800" b="1" kern="1200">
                          <a:solidFill>
                            <a:schemeClr val="tx1"/>
                          </a:solidFill>
                          <a:latin typeface="Helvetica"/>
                          <a:ea typeface="Helvetica"/>
                          <a:cs typeface="Helvetica"/>
                        </a:defRPr>
                      </a:lvl4pPr>
                      <a:lvl5pPr marL="1828727" algn="l" defTabSz="914363" rtl="0" eaLnBrk="1" latinLnBrk="0" hangingPunct="1">
                        <a:defRPr sz="1800" b="1" kern="1200">
                          <a:solidFill>
                            <a:schemeClr val="tx1"/>
                          </a:solidFill>
                          <a:latin typeface="Helvetica"/>
                          <a:ea typeface="Helvetica"/>
                          <a:cs typeface="Helvetica"/>
                        </a:defRPr>
                      </a:lvl5pPr>
                      <a:lvl6pPr marL="2285909" algn="l" defTabSz="914363" rtl="0" eaLnBrk="1" latinLnBrk="0" hangingPunct="1">
                        <a:defRPr sz="1800" b="1" kern="1200">
                          <a:solidFill>
                            <a:schemeClr val="tx1"/>
                          </a:solidFill>
                          <a:latin typeface="Helvetica"/>
                          <a:ea typeface="Helvetica"/>
                          <a:cs typeface="Helvetica"/>
                        </a:defRPr>
                      </a:lvl6pPr>
                      <a:lvl7pPr marL="2743090" algn="l" defTabSz="914363" rtl="0" eaLnBrk="1" latinLnBrk="0" hangingPunct="1">
                        <a:defRPr sz="1800" b="1" kern="1200">
                          <a:solidFill>
                            <a:schemeClr val="tx1"/>
                          </a:solidFill>
                          <a:latin typeface="Helvetica"/>
                          <a:ea typeface="Helvetica"/>
                          <a:cs typeface="Helvetica"/>
                        </a:defRPr>
                      </a:lvl7pPr>
                      <a:lvl8pPr marL="3200272" algn="l" defTabSz="914363" rtl="0" eaLnBrk="1" latinLnBrk="0" hangingPunct="1">
                        <a:defRPr sz="1800" b="1" kern="1200">
                          <a:solidFill>
                            <a:schemeClr val="tx1"/>
                          </a:solidFill>
                          <a:latin typeface="Helvetica"/>
                          <a:ea typeface="Helvetica"/>
                          <a:cs typeface="Helvetica"/>
                        </a:defRPr>
                      </a:lvl8pPr>
                      <a:lvl9pPr marL="3657454" algn="l" defTabSz="914363" rtl="0" eaLnBrk="1" latinLnBrk="0" hangingPunct="1">
                        <a:defRPr sz="1800" b="1" kern="1200">
                          <a:solidFill>
                            <a:schemeClr val="tx1"/>
                          </a:solidFill>
                          <a:latin typeface="Helvetica"/>
                          <a:ea typeface="Helvetica"/>
                          <a:cs typeface="Helvetica"/>
                        </a:defRPr>
                      </a:lvl9pPr>
                    </a:lstStyle>
                    <a:p>
                      <a:pPr algn="ctr"/>
                      <a:r>
                        <a:rPr lang="en-US" sz="1000" dirty="0">
                          <a:latin typeface="IBM Plex Sans" panose="020B0503050203000203" pitchFamily="34" charset="0"/>
                        </a:rPr>
                        <a:t>Sl.No.</a:t>
                      </a:r>
                    </a:p>
                  </a:txBody>
                  <a:tcPr marL="121920" marR="121920" marT="60960" marB="60960" anchor="ctr">
                    <a:lnL>
                      <a:noFill/>
                    </a:lnL>
                    <a:lnR w="12700" cap="flat" cmpd="sng" algn="ctr">
                      <a:solidFill>
                        <a:srgbClr val="1087EB"/>
                      </a:solidFill>
                      <a:prstDash val="solid"/>
                      <a:round/>
                      <a:headEnd type="none" w="med" len="med"/>
                      <a:tailEnd type="none" w="med" len="med"/>
                    </a:lnR>
                    <a:lnT w="12700" cmpd="sng">
                      <a:solidFill>
                        <a:srgbClr val="1087EB"/>
                      </a:solidFill>
                    </a:lnT>
                    <a:lnB w="12700" cmpd="sng">
                      <a:solidFill>
                        <a:srgbClr val="1087EB"/>
                      </a:solidFill>
                    </a:lnB>
                    <a:lnTlToBr w="12700" cmpd="sng">
                      <a:noFill/>
                      <a:prstDash val="solid"/>
                    </a:lnTlToBr>
                    <a:lnBlToTr w="12700" cmpd="sng">
                      <a:noFill/>
                      <a:prstDash val="solid"/>
                    </a:lnBlToTr>
                    <a:noFill/>
                  </a:tcPr>
                </a:tc>
                <a:tc>
                  <a:txBody>
                    <a:bodyPr/>
                    <a:lstStyle>
                      <a:lvl1pPr marL="0" algn="l" defTabSz="914363" rtl="0" eaLnBrk="1" latinLnBrk="0" hangingPunct="1">
                        <a:defRPr sz="1800" b="1" kern="1200">
                          <a:solidFill>
                            <a:schemeClr val="tx1"/>
                          </a:solidFill>
                          <a:latin typeface="Helvetica"/>
                          <a:ea typeface="Helvetica"/>
                          <a:cs typeface="Helvetica"/>
                        </a:defRPr>
                      </a:lvl1pPr>
                      <a:lvl2pPr marL="457182" algn="l" defTabSz="914363" rtl="0" eaLnBrk="1" latinLnBrk="0" hangingPunct="1">
                        <a:defRPr sz="1800" b="1" kern="1200">
                          <a:solidFill>
                            <a:schemeClr val="tx1"/>
                          </a:solidFill>
                          <a:latin typeface="Helvetica"/>
                          <a:ea typeface="Helvetica"/>
                          <a:cs typeface="Helvetica"/>
                        </a:defRPr>
                      </a:lvl2pPr>
                      <a:lvl3pPr marL="914363" algn="l" defTabSz="914363" rtl="0" eaLnBrk="1" latinLnBrk="0" hangingPunct="1">
                        <a:defRPr sz="1800" b="1" kern="1200">
                          <a:solidFill>
                            <a:schemeClr val="tx1"/>
                          </a:solidFill>
                          <a:latin typeface="Helvetica"/>
                          <a:ea typeface="Helvetica"/>
                          <a:cs typeface="Helvetica"/>
                        </a:defRPr>
                      </a:lvl3pPr>
                      <a:lvl4pPr marL="1371545" algn="l" defTabSz="914363" rtl="0" eaLnBrk="1" latinLnBrk="0" hangingPunct="1">
                        <a:defRPr sz="1800" b="1" kern="1200">
                          <a:solidFill>
                            <a:schemeClr val="tx1"/>
                          </a:solidFill>
                          <a:latin typeface="Helvetica"/>
                          <a:ea typeface="Helvetica"/>
                          <a:cs typeface="Helvetica"/>
                        </a:defRPr>
                      </a:lvl4pPr>
                      <a:lvl5pPr marL="1828727" algn="l" defTabSz="914363" rtl="0" eaLnBrk="1" latinLnBrk="0" hangingPunct="1">
                        <a:defRPr sz="1800" b="1" kern="1200">
                          <a:solidFill>
                            <a:schemeClr val="tx1"/>
                          </a:solidFill>
                          <a:latin typeface="Helvetica"/>
                          <a:ea typeface="Helvetica"/>
                          <a:cs typeface="Helvetica"/>
                        </a:defRPr>
                      </a:lvl5pPr>
                      <a:lvl6pPr marL="2285909" algn="l" defTabSz="914363" rtl="0" eaLnBrk="1" latinLnBrk="0" hangingPunct="1">
                        <a:defRPr sz="1800" b="1" kern="1200">
                          <a:solidFill>
                            <a:schemeClr val="tx1"/>
                          </a:solidFill>
                          <a:latin typeface="Helvetica"/>
                          <a:ea typeface="Helvetica"/>
                          <a:cs typeface="Helvetica"/>
                        </a:defRPr>
                      </a:lvl6pPr>
                      <a:lvl7pPr marL="2743090" algn="l" defTabSz="914363" rtl="0" eaLnBrk="1" latinLnBrk="0" hangingPunct="1">
                        <a:defRPr sz="1800" b="1" kern="1200">
                          <a:solidFill>
                            <a:schemeClr val="tx1"/>
                          </a:solidFill>
                          <a:latin typeface="Helvetica"/>
                          <a:ea typeface="Helvetica"/>
                          <a:cs typeface="Helvetica"/>
                        </a:defRPr>
                      </a:lvl7pPr>
                      <a:lvl8pPr marL="3200272" algn="l" defTabSz="914363" rtl="0" eaLnBrk="1" latinLnBrk="0" hangingPunct="1">
                        <a:defRPr sz="1800" b="1" kern="1200">
                          <a:solidFill>
                            <a:schemeClr val="tx1"/>
                          </a:solidFill>
                          <a:latin typeface="Helvetica"/>
                          <a:ea typeface="Helvetica"/>
                          <a:cs typeface="Helvetica"/>
                        </a:defRPr>
                      </a:lvl8pPr>
                      <a:lvl9pPr marL="3657454" algn="l" defTabSz="914363" rtl="0" eaLnBrk="1" latinLnBrk="0" hangingPunct="1">
                        <a:defRPr sz="1800" b="1" kern="1200">
                          <a:solidFill>
                            <a:schemeClr val="tx1"/>
                          </a:solidFill>
                          <a:latin typeface="Helvetica"/>
                          <a:ea typeface="Helvetica"/>
                          <a:cs typeface="Helvetica"/>
                        </a:defRPr>
                      </a:lvl9pPr>
                    </a:lstStyle>
                    <a:p>
                      <a:pPr algn="ctr"/>
                      <a:r>
                        <a:rPr lang="en-US" sz="1000" dirty="0">
                          <a:latin typeface="IBM Plex Sans" panose="020B0503050203000203" pitchFamily="34" charset="0"/>
                        </a:rPr>
                        <a:t>Low Complexity</a:t>
                      </a:r>
                    </a:p>
                  </a:txBody>
                  <a:tcPr marL="121920" marR="121920" marT="60960" marB="60960" anchor="ctr">
                    <a:lnL w="12700" cap="flat" cmpd="sng" algn="ctr">
                      <a:solidFill>
                        <a:srgbClr val="1087EB"/>
                      </a:solidFill>
                      <a:prstDash val="solid"/>
                      <a:round/>
                      <a:headEnd type="none" w="med" len="med"/>
                      <a:tailEnd type="none" w="med" len="med"/>
                    </a:lnL>
                    <a:lnR w="12700" cap="flat" cmpd="sng" algn="ctr">
                      <a:solidFill>
                        <a:srgbClr val="1087EB"/>
                      </a:solidFill>
                      <a:prstDash val="solid"/>
                      <a:round/>
                      <a:headEnd type="none" w="med" len="med"/>
                      <a:tailEnd type="none" w="med" len="med"/>
                    </a:lnR>
                    <a:lnT w="12700" cmpd="sng">
                      <a:solidFill>
                        <a:srgbClr val="1087EB"/>
                      </a:solidFill>
                    </a:lnT>
                    <a:lnB w="12700" cmpd="sng">
                      <a:solidFill>
                        <a:srgbClr val="1087EB"/>
                      </a:solidFill>
                    </a:lnB>
                    <a:lnTlToBr w="12700" cmpd="sng">
                      <a:noFill/>
                      <a:prstDash val="solid"/>
                    </a:lnTlToBr>
                    <a:lnBlToTr w="12700" cmpd="sng">
                      <a:noFill/>
                      <a:prstDash val="solid"/>
                    </a:lnBlToTr>
                    <a:noFill/>
                  </a:tcPr>
                </a:tc>
                <a:tc>
                  <a:txBody>
                    <a:bodyPr/>
                    <a:lstStyle>
                      <a:lvl1pPr marL="0" algn="l" defTabSz="914363" rtl="0" eaLnBrk="1" latinLnBrk="0" hangingPunct="1">
                        <a:defRPr sz="1800" b="1" kern="1200">
                          <a:solidFill>
                            <a:schemeClr val="tx1"/>
                          </a:solidFill>
                          <a:latin typeface="Helvetica"/>
                          <a:ea typeface="Helvetica"/>
                          <a:cs typeface="Helvetica"/>
                        </a:defRPr>
                      </a:lvl1pPr>
                      <a:lvl2pPr marL="457182" algn="l" defTabSz="914363" rtl="0" eaLnBrk="1" latinLnBrk="0" hangingPunct="1">
                        <a:defRPr sz="1800" b="1" kern="1200">
                          <a:solidFill>
                            <a:schemeClr val="tx1"/>
                          </a:solidFill>
                          <a:latin typeface="Helvetica"/>
                          <a:ea typeface="Helvetica"/>
                          <a:cs typeface="Helvetica"/>
                        </a:defRPr>
                      </a:lvl2pPr>
                      <a:lvl3pPr marL="914363" algn="l" defTabSz="914363" rtl="0" eaLnBrk="1" latinLnBrk="0" hangingPunct="1">
                        <a:defRPr sz="1800" b="1" kern="1200">
                          <a:solidFill>
                            <a:schemeClr val="tx1"/>
                          </a:solidFill>
                          <a:latin typeface="Helvetica"/>
                          <a:ea typeface="Helvetica"/>
                          <a:cs typeface="Helvetica"/>
                        </a:defRPr>
                      </a:lvl3pPr>
                      <a:lvl4pPr marL="1371545" algn="l" defTabSz="914363" rtl="0" eaLnBrk="1" latinLnBrk="0" hangingPunct="1">
                        <a:defRPr sz="1800" b="1" kern="1200">
                          <a:solidFill>
                            <a:schemeClr val="tx1"/>
                          </a:solidFill>
                          <a:latin typeface="Helvetica"/>
                          <a:ea typeface="Helvetica"/>
                          <a:cs typeface="Helvetica"/>
                        </a:defRPr>
                      </a:lvl4pPr>
                      <a:lvl5pPr marL="1828727" algn="l" defTabSz="914363" rtl="0" eaLnBrk="1" latinLnBrk="0" hangingPunct="1">
                        <a:defRPr sz="1800" b="1" kern="1200">
                          <a:solidFill>
                            <a:schemeClr val="tx1"/>
                          </a:solidFill>
                          <a:latin typeface="Helvetica"/>
                          <a:ea typeface="Helvetica"/>
                          <a:cs typeface="Helvetica"/>
                        </a:defRPr>
                      </a:lvl5pPr>
                      <a:lvl6pPr marL="2285909" algn="l" defTabSz="914363" rtl="0" eaLnBrk="1" latinLnBrk="0" hangingPunct="1">
                        <a:defRPr sz="1800" b="1" kern="1200">
                          <a:solidFill>
                            <a:schemeClr val="tx1"/>
                          </a:solidFill>
                          <a:latin typeface="Helvetica"/>
                          <a:ea typeface="Helvetica"/>
                          <a:cs typeface="Helvetica"/>
                        </a:defRPr>
                      </a:lvl6pPr>
                      <a:lvl7pPr marL="2743090" algn="l" defTabSz="914363" rtl="0" eaLnBrk="1" latinLnBrk="0" hangingPunct="1">
                        <a:defRPr sz="1800" b="1" kern="1200">
                          <a:solidFill>
                            <a:schemeClr val="tx1"/>
                          </a:solidFill>
                          <a:latin typeface="Helvetica"/>
                          <a:ea typeface="Helvetica"/>
                          <a:cs typeface="Helvetica"/>
                        </a:defRPr>
                      </a:lvl7pPr>
                      <a:lvl8pPr marL="3200272" algn="l" defTabSz="914363" rtl="0" eaLnBrk="1" latinLnBrk="0" hangingPunct="1">
                        <a:defRPr sz="1800" b="1" kern="1200">
                          <a:solidFill>
                            <a:schemeClr val="tx1"/>
                          </a:solidFill>
                          <a:latin typeface="Helvetica"/>
                          <a:ea typeface="Helvetica"/>
                          <a:cs typeface="Helvetica"/>
                        </a:defRPr>
                      </a:lvl8pPr>
                      <a:lvl9pPr marL="3657454" algn="l" defTabSz="914363" rtl="0" eaLnBrk="1" latinLnBrk="0" hangingPunct="1">
                        <a:defRPr sz="1800" b="1" kern="1200">
                          <a:solidFill>
                            <a:schemeClr val="tx1"/>
                          </a:solidFill>
                          <a:latin typeface="Helvetica"/>
                          <a:ea typeface="Helvetica"/>
                          <a:cs typeface="Helvetica"/>
                        </a:defRPr>
                      </a:lvl9pPr>
                    </a:lstStyle>
                    <a:p>
                      <a:pPr algn="ctr"/>
                      <a:r>
                        <a:rPr lang="en-US" sz="1000" dirty="0">
                          <a:latin typeface="IBM Plex Sans" panose="020B0503050203000203" pitchFamily="34" charset="0"/>
                        </a:rPr>
                        <a:t>Medium Complex</a:t>
                      </a:r>
                    </a:p>
                  </a:txBody>
                  <a:tcPr marL="121920" marR="121920" marT="60960" marB="60960" anchor="ctr">
                    <a:lnL w="12700" cap="flat" cmpd="sng" algn="ctr">
                      <a:solidFill>
                        <a:srgbClr val="1087EB"/>
                      </a:solidFill>
                      <a:prstDash val="solid"/>
                      <a:round/>
                      <a:headEnd type="none" w="med" len="med"/>
                      <a:tailEnd type="none" w="med" len="med"/>
                    </a:lnL>
                    <a:lnR w="12700" cap="flat" cmpd="sng" algn="ctr">
                      <a:solidFill>
                        <a:srgbClr val="1087EB"/>
                      </a:solidFill>
                      <a:prstDash val="solid"/>
                      <a:round/>
                      <a:headEnd type="none" w="med" len="med"/>
                      <a:tailEnd type="none" w="med" len="med"/>
                    </a:lnR>
                    <a:lnT w="12700" cmpd="sng">
                      <a:solidFill>
                        <a:srgbClr val="1087EB"/>
                      </a:solidFill>
                    </a:lnT>
                    <a:lnB w="12700" cmpd="sng">
                      <a:solidFill>
                        <a:srgbClr val="1087EB"/>
                      </a:solidFill>
                    </a:lnB>
                    <a:lnTlToBr w="12700" cmpd="sng">
                      <a:noFill/>
                      <a:prstDash val="solid"/>
                    </a:lnTlToBr>
                    <a:lnBlToTr w="12700" cmpd="sng">
                      <a:noFill/>
                      <a:prstDash val="solid"/>
                    </a:lnBlToTr>
                    <a:noFill/>
                  </a:tcPr>
                </a:tc>
                <a:tc>
                  <a:txBody>
                    <a:bodyPr/>
                    <a:lstStyle>
                      <a:lvl1pPr marL="0" algn="l" defTabSz="914363" rtl="0" eaLnBrk="1" latinLnBrk="0" hangingPunct="1">
                        <a:defRPr sz="1800" b="1" kern="1200">
                          <a:solidFill>
                            <a:schemeClr val="tx1"/>
                          </a:solidFill>
                          <a:latin typeface="Helvetica"/>
                          <a:ea typeface="Helvetica"/>
                          <a:cs typeface="Helvetica"/>
                        </a:defRPr>
                      </a:lvl1pPr>
                      <a:lvl2pPr marL="457182" algn="l" defTabSz="914363" rtl="0" eaLnBrk="1" latinLnBrk="0" hangingPunct="1">
                        <a:defRPr sz="1800" b="1" kern="1200">
                          <a:solidFill>
                            <a:schemeClr val="tx1"/>
                          </a:solidFill>
                          <a:latin typeface="Helvetica"/>
                          <a:ea typeface="Helvetica"/>
                          <a:cs typeface="Helvetica"/>
                        </a:defRPr>
                      </a:lvl2pPr>
                      <a:lvl3pPr marL="914363" algn="l" defTabSz="914363" rtl="0" eaLnBrk="1" latinLnBrk="0" hangingPunct="1">
                        <a:defRPr sz="1800" b="1" kern="1200">
                          <a:solidFill>
                            <a:schemeClr val="tx1"/>
                          </a:solidFill>
                          <a:latin typeface="Helvetica"/>
                          <a:ea typeface="Helvetica"/>
                          <a:cs typeface="Helvetica"/>
                        </a:defRPr>
                      </a:lvl3pPr>
                      <a:lvl4pPr marL="1371545" algn="l" defTabSz="914363" rtl="0" eaLnBrk="1" latinLnBrk="0" hangingPunct="1">
                        <a:defRPr sz="1800" b="1" kern="1200">
                          <a:solidFill>
                            <a:schemeClr val="tx1"/>
                          </a:solidFill>
                          <a:latin typeface="Helvetica"/>
                          <a:ea typeface="Helvetica"/>
                          <a:cs typeface="Helvetica"/>
                        </a:defRPr>
                      </a:lvl4pPr>
                      <a:lvl5pPr marL="1828727" algn="l" defTabSz="914363" rtl="0" eaLnBrk="1" latinLnBrk="0" hangingPunct="1">
                        <a:defRPr sz="1800" b="1" kern="1200">
                          <a:solidFill>
                            <a:schemeClr val="tx1"/>
                          </a:solidFill>
                          <a:latin typeface="Helvetica"/>
                          <a:ea typeface="Helvetica"/>
                          <a:cs typeface="Helvetica"/>
                        </a:defRPr>
                      </a:lvl5pPr>
                      <a:lvl6pPr marL="2285909" algn="l" defTabSz="914363" rtl="0" eaLnBrk="1" latinLnBrk="0" hangingPunct="1">
                        <a:defRPr sz="1800" b="1" kern="1200">
                          <a:solidFill>
                            <a:schemeClr val="tx1"/>
                          </a:solidFill>
                          <a:latin typeface="Helvetica"/>
                          <a:ea typeface="Helvetica"/>
                          <a:cs typeface="Helvetica"/>
                        </a:defRPr>
                      </a:lvl6pPr>
                      <a:lvl7pPr marL="2743090" algn="l" defTabSz="914363" rtl="0" eaLnBrk="1" latinLnBrk="0" hangingPunct="1">
                        <a:defRPr sz="1800" b="1" kern="1200">
                          <a:solidFill>
                            <a:schemeClr val="tx1"/>
                          </a:solidFill>
                          <a:latin typeface="Helvetica"/>
                          <a:ea typeface="Helvetica"/>
                          <a:cs typeface="Helvetica"/>
                        </a:defRPr>
                      </a:lvl7pPr>
                      <a:lvl8pPr marL="3200272" algn="l" defTabSz="914363" rtl="0" eaLnBrk="1" latinLnBrk="0" hangingPunct="1">
                        <a:defRPr sz="1800" b="1" kern="1200">
                          <a:solidFill>
                            <a:schemeClr val="tx1"/>
                          </a:solidFill>
                          <a:latin typeface="Helvetica"/>
                          <a:ea typeface="Helvetica"/>
                          <a:cs typeface="Helvetica"/>
                        </a:defRPr>
                      </a:lvl8pPr>
                      <a:lvl9pPr marL="3657454" algn="l" defTabSz="914363" rtl="0" eaLnBrk="1" latinLnBrk="0" hangingPunct="1">
                        <a:defRPr sz="1800" b="1" kern="1200">
                          <a:solidFill>
                            <a:schemeClr val="tx1"/>
                          </a:solidFill>
                          <a:latin typeface="Helvetica"/>
                          <a:ea typeface="Helvetica"/>
                          <a:cs typeface="Helvetica"/>
                        </a:defRPr>
                      </a:lvl9pPr>
                    </a:lstStyle>
                    <a:p>
                      <a:pPr algn="ctr"/>
                      <a:r>
                        <a:rPr lang="en-US" sz="1000" dirty="0">
                          <a:latin typeface="IBM Plex Sans" panose="020B0503050203000203" pitchFamily="34" charset="0"/>
                        </a:rPr>
                        <a:t>High Complex</a:t>
                      </a:r>
                    </a:p>
                  </a:txBody>
                  <a:tcPr marL="121920" marR="121920" marT="60960" marB="60960" anchor="ctr">
                    <a:lnL w="12700" cap="flat" cmpd="sng" algn="ctr">
                      <a:solidFill>
                        <a:srgbClr val="1087EB"/>
                      </a:solidFill>
                      <a:prstDash val="solid"/>
                      <a:round/>
                      <a:headEnd type="none" w="med" len="med"/>
                      <a:tailEnd type="none" w="med" len="med"/>
                    </a:lnL>
                    <a:lnR>
                      <a:noFill/>
                    </a:lnR>
                    <a:lnT w="12700" cmpd="sng">
                      <a:solidFill>
                        <a:srgbClr val="1087EB"/>
                      </a:solidFill>
                    </a:lnT>
                    <a:lnB w="12700" cmpd="sng">
                      <a:solidFill>
                        <a:srgbClr val="1087EB"/>
                      </a:solidFill>
                    </a:lnB>
                    <a:lnTlToBr w="12700" cmpd="sng">
                      <a:noFill/>
                      <a:prstDash val="solid"/>
                    </a:lnTlToBr>
                    <a:lnBlToTr w="12700" cmpd="sng">
                      <a:noFill/>
                      <a:prstDash val="solid"/>
                    </a:lnBlToTr>
                    <a:noFill/>
                  </a:tcPr>
                </a:tc>
                <a:extLst>
                  <a:ext uri="{0D108BD9-81ED-4DB2-BD59-A6C34878D82A}">
                    <a16:rowId xmlns:a16="http://schemas.microsoft.com/office/drawing/2014/main" val="540960006"/>
                  </a:ext>
                </a:extLst>
              </a:tr>
              <a:tr h="382209">
                <a:tc>
                  <a:txBody>
                    <a:bodyPr/>
                    <a:lstStyle>
                      <a:lvl1pPr marL="0" algn="l" defTabSz="914363" rtl="0" eaLnBrk="1" latinLnBrk="0" hangingPunct="1">
                        <a:defRPr sz="1800" kern="1200">
                          <a:solidFill>
                            <a:schemeClr val="tx1"/>
                          </a:solidFill>
                          <a:latin typeface="Helvetica"/>
                          <a:ea typeface="Helvetica"/>
                          <a:cs typeface="Helvetica"/>
                        </a:defRPr>
                      </a:lvl1pPr>
                      <a:lvl2pPr marL="457182" algn="l" defTabSz="914363" rtl="0" eaLnBrk="1" latinLnBrk="0" hangingPunct="1">
                        <a:defRPr sz="1800" kern="1200">
                          <a:solidFill>
                            <a:schemeClr val="tx1"/>
                          </a:solidFill>
                          <a:latin typeface="Helvetica"/>
                          <a:ea typeface="Helvetica"/>
                          <a:cs typeface="Helvetica"/>
                        </a:defRPr>
                      </a:lvl2pPr>
                      <a:lvl3pPr marL="914363" algn="l" defTabSz="914363" rtl="0" eaLnBrk="1" latinLnBrk="0" hangingPunct="1">
                        <a:defRPr sz="1800" kern="1200">
                          <a:solidFill>
                            <a:schemeClr val="tx1"/>
                          </a:solidFill>
                          <a:latin typeface="Helvetica"/>
                          <a:ea typeface="Helvetica"/>
                          <a:cs typeface="Helvetica"/>
                        </a:defRPr>
                      </a:lvl3pPr>
                      <a:lvl4pPr marL="1371545" algn="l" defTabSz="914363" rtl="0" eaLnBrk="1" latinLnBrk="0" hangingPunct="1">
                        <a:defRPr sz="1800" kern="1200">
                          <a:solidFill>
                            <a:schemeClr val="tx1"/>
                          </a:solidFill>
                          <a:latin typeface="Helvetica"/>
                          <a:ea typeface="Helvetica"/>
                          <a:cs typeface="Helvetica"/>
                        </a:defRPr>
                      </a:lvl4pPr>
                      <a:lvl5pPr marL="1828727" algn="l" defTabSz="914363" rtl="0" eaLnBrk="1" latinLnBrk="0" hangingPunct="1">
                        <a:defRPr sz="1800" kern="1200">
                          <a:solidFill>
                            <a:schemeClr val="tx1"/>
                          </a:solidFill>
                          <a:latin typeface="Helvetica"/>
                          <a:ea typeface="Helvetica"/>
                          <a:cs typeface="Helvetica"/>
                        </a:defRPr>
                      </a:lvl5pPr>
                      <a:lvl6pPr marL="2285909" algn="l" defTabSz="914363" rtl="0" eaLnBrk="1" latinLnBrk="0" hangingPunct="1">
                        <a:defRPr sz="1800" kern="1200">
                          <a:solidFill>
                            <a:schemeClr val="tx1"/>
                          </a:solidFill>
                          <a:latin typeface="Helvetica"/>
                          <a:ea typeface="Helvetica"/>
                          <a:cs typeface="Helvetica"/>
                        </a:defRPr>
                      </a:lvl6pPr>
                      <a:lvl7pPr marL="2743090" algn="l" defTabSz="914363" rtl="0" eaLnBrk="1" latinLnBrk="0" hangingPunct="1">
                        <a:defRPr sz="1800" kern="1200">
                          <a:solidFill>
                            <a:schemeClr val="tx1"/>
                          </a:solidFill>
                          <a:latin typeface="Helvetica"/>
                          <a:ea typeface="Helvetica"/>
                          <a:cs typeface="Helvetica"/>
                        </a:defRPr>
                      </a:lvl7pPr>
                      <a:lvl8pPr marL="3200272" algn="l" defTabSz="914363" rtl="0" eaLnBrk="1" latinLnBrk="0" hangingPunct="1">
                        <a:defRPr sz="1800" kern="1200">
                          <a:solidFill>
                            <a:schemeClr val="tx1"/>
                          </a:solidFill>
                          <a:latin typeface="Helvetica"/>
                          <a:ea typeface="Helvetica"/>
                          <a:cs typeface="Helvetica"/>
                        </a:defRPr>
                      </a:lvl8pPr>
                      <a:lvl9pPr marL="3657454" algn="l" defTabSz="914363" rtl="0" eaLnBrk="1" latinLnBrk="0" hangingPunct="1">
                        <a:defRPr sz="1800" kern="1200">
                          <a:solidFill>
                            <a:schemeClr val="tx1"/>
                          </a:solidFill>
                          <a:latin typeface="Helvetica"/>
                          <a:ea typeface="Helvetica"/>
                          <a:cs typeface="Helvetica"/>
                        </a:defRPr>
                      </a:lvl9pPr>
                    </a:lstStyle>
                    <a:p>
                      <a:pPr algn="ctr"/>
                      <a:r>
                        <a:rPr lang="en-US" sz="900" b="0" dirty="0">
                          <a:latin typeface="IBM Plex Sans" panose="020B0503050203000203" pitchFamily="34" charset="0"/>
                        </a:rPr>
                        <a:t>1</a:t>
                      </a:r>
                    </a:p>
                  </a:txBody>
                  <a:tcPr marL="121920" marR="121920" marT="60960" marB="60960" anchor="ctr">
                    <a:lnL>
                      <a:noFill/>
                    </a:lnL>
                    <a:lnR w="12700" cap="flat" cmpd="sng" algn="ctr">
                      <a:solidFill>
                        <a:srgbClr val="1087EB"/>
                      </a:solidFill>
                      <a:prstDash val="solid"/>
                      <a:round/>
                      <a:headEnd type="none" w="med" len="med"/>
                      <a:tailEnd type="none" w="med" len="med"/>
                    </a:lnR>
                    <a:lnT w="12700" cmpd="sng">
                      <a:solidFill>
                        <a:srgbClr val="1087EB"/>
                      </a:solidFill>
                    </a:lnT>
                    <a:lnB>
                      <a:noFill/>
                    </a:lnB>
                    <a:lnTlToBr w="12700" cmpd="sng">
                      <a:noFill/>
                      <a:prstDash val="solid"/>
                    </a:lnTlToBr>
                    <a:lnBlToTr w="12700" cmpd="sng">
                      <a:noFill/>
                      <a:prstDash val="solid"/>
                    </a:lnBlToTr>
                    <a:solidFill>
                      <a:srgbClr val="1087EB">
                        <a:alpha val="20000"/>
                      </a:srgbClr>
                    </a:solidFill>
                  </a:tcPr>
                </a:tc>
                <a:tc>
                  <a:txBody>
                    <a:bodyPr/>
                    <a:lstStyle>
                      <a:lvl1pPr marL="0" algn="l" defTabSz="914363" rtl="0" eaLnBrk="1" latinLnBrk="0" hangingPunct="1">
                        <a:defRPr sz="1800" kern="1200">
                          <a:solidFill>
                            <a:schemeClr val="tx1"/>
                          </a:solidFill>
                          <a:latin typeface="Helvetica"/>
                          <a:ea typeface="Helvetica"/>
                          <a:cs typeface="Helvetica"/>
                        </a:defRPr>
                      </a:lvl1pPr>
                      <a:lvl2pPr marL="457182" algn="l" defTabSz="914363" rtl="0" eaLnBrk="1" latinLnBrk="0" hangingPunct="1">
                        <a:defRPr sz="1800" kern="1200">
                          <a:solidFill>
                            <a:schemeClr val="tx1"/>
                          </a:solidFill>
                          <a:latin typeface="Helvetica"/>
                          <a:ea typeface="Helvetica"/>
                          <a:cs typeface="Helvetica"/>
                        </a:defRPr>
                      </a:lvl2pPr>
                      <a:lvl3pPr marL="914363" algn="l" defTabSz="914363" rtl="0" eaLnBrk="1" latinLnBrk="0" hangingPunct="1">
                        <a:defRPr sz="1800" kern="1200">
                          <a:solidFill>
                            <a:schemeClr val="tx1"/>
                          </a:solidFill>
                          <a:latin typeface="Helvetica"/>
                          <a:ea typeface="Helvetica"/>
                          <a:cs typeface="Helvetica"/>
                        </a:defRPr>
                      </a:lvl3pPr>
                      <a:lvl4pPr marL="1371545" algn="l" defTabSz="914363" rtl="0" eaLnBrk="1" latinLnBrk="0" hangingPunct="1">
                        <a:defRPr sz="1800" kern="1200">
                          <a:solidFill>
                            <a:schemeClr val="tx1"/>
                          </a:solidFill>
                          <a:latin typeface="Helvetica"/>
                          <a:ea typeface="Helvetica"/>
                          <a:cs typeface="Helvetica"/>
                        </a:defRPr>
                      </a:lvl4pPr>
                      <a:lvl5pPr marL="1828727" algn="l" defTabSz="914363" rtl="0" eaLnBrk="1" latinLnBrk="0" hangingPunct="1">
                        <a:defRPr sz="1800" kern="1200">
                          <a:solidFill>
                            <a:schemeClr val="tx1"/>
                          </a:solidFill>
                          <a:latin typeface="Helvetica"/>
                          <a:ea typeface="Helvetica"/>
                          <a:cs typeface="Helvetica"/>
                        </a:defRPr>
                      </a:lvl5pPr>
                      <a:lvl6pPr marL="2285909" algn="l" defTabSz="914363" rtl="0" eaLnBrk="1" latinLnBrk="0" hangingPunct="1">
                        <a:defRPr sz="1800" kern="1200">
                          <a:solidFill>
                            <a:schemeClr val="tx1"/>
                          </a:solidFill>
                          <a:latin typeface="Helvetica"/>
                          <a:ea typeface="Helvetica"/>
                          <a:cs typeface="Helvetica"/>
                        </a:defRPr>
                      </a:lvl6pPr>
                      <a:lvl7pPr marL="2743090" algn="l" defTabSz="914363" rtl="0" eaLnBrk="1" latinLnBrk="0" hangingPunct="1">
                        <a:defRPr sz="1800" kern="1200">
                          <a:solidFill>
                            <a:schemeClr val="tx1"/>
                          </a:solidFill>
                          <a:latin typeface="Helvetica"/>
                          <a:ea typeface="Helvetica"/>
                          <a:cs typeface="Helvetica"/>
                        </a:defRPr>
                      </a:lvl7pPr>
                      <a:lvl8pPr marL="3200272" algn="l" defTabSz="914363" rtl="0" eaLnBrk="1" latinLnBrk="0" hangingPunct="1">
                        <a:defRPr sz="1800" kern="1200">
                          <a:solidFill>
                            <a:schemeClr val="tx1"/>
                          </a:solidFill>
                          <a:latin typeface="Helvetica"/>
                          <a:ea typeface="Helvetica"/>
                          <a:cs typeface="Helvetica"/>
                        </a:defRPr>
                      </a:lvl8pPr>
                      <a:lvl9pPr marL="3657454" algn="l" defTabSz="914363" rtl="0" eaLnBrk="1" latinLnBrk="0" hangingPunct="1">
                        <a:defRPr sz="1800" kern="1200">
                          <a:solidFill>
                            <a:schemeClr val="tx1"/>
                          </a:solidFill>
                          <a:latin typeface="Helvetica"/>
                          <a:ea typeface="Helvetica"/>
                          <a:cs typeface="Helvetica"/>
                        </a:defRPr>
                      </a:lvl9pPr>
                    </a:lstStyle>
                    <a:p>
                      <a:r>
                        <a:rPr lang="en-US" sz="900" b="0" dirty="0">
                          <a:latin typeface="IBM Plex Sans" panose="020B0503050203000203" pitchFamily="34" charset="0"/>
                        </a:rPr>
                        <a:t>Jira Agile project with no customization requirements, No integration with external tools</a:t>
                      </a:r>
                    </a:p>
                  </a:txBody>
                  <a:tcPr marL="121920" marR="121920" marT="60960" marB="60960" anchor="ctr">
                    <a:lnL w="12700" cap="flat" cmpd="sng" algn="ctr">
                      <a:solidFill>
                        <a:srgbClr val="1087EB"/>
                      </a:solidFill>
                      <a:prstDash val="solid"/>
                      <a:round/>
                      <a:headEnd type="none" w="med" len="med"/>
                      <a:tailEnd type="none" w="med" len="med"/>
                    </a:lnL>
                    <a:lnR w="12700" cap="flat" cmpd="sng" algn="ctr">
                      <a:solidFill>
                        <a:srgbClr val="1087EB"/>
                      </a:solidFill>
                      <a:prstDash val="solid"/>
                      <a:round/>
                      <a:headEnd type="none" w="med" len="med"/>
                      <a:tailEnd type="none" w="med" len="med"/>
                    </a:lnR>
                    <a:lnT w="12700" cmpd="sng">
                      <a:solidFill>
                        <a:srgbClr val="1087EB"/>
                      </a:solidFill>
                    </a:lnT>
                    <a:lnB>
                      <a:noFill/>
                    </a:lnB>
                    <a:lnTlToBr w="12700" cmpd="sng">
                      <a:noFill/>
                      <a:prstDash val="solid"/>
                    </a:lnTlToBr>
                    <a:lnBlToTr w="12700" cmpd="sng">
                      <a:noFill/>
                      <a:prstDash val="solid"/>
                    </a:lnBlToTr>
                    <a:solidFill>
                      <a:srgbClr val="1087EB">
                        <a:alpha val="20000"/>
                      </a:srgbClr>
                    </a:solidFill>
                  </a:tcPr>
                </a:tc>
                <a:tc>
                  <a:txBody>
                    <a:bodyPr/>
                    <a:lstStyle>
                      <a:lvl1pPr marL="0" algn="l" defTabSz="914363" rtl="0" eaLnBrk="1" latinLnBrk="0" hangingPunct="1">
                        <a:defRPr sz="1800" kern="1200">
                          <a:solidFill>
                            <a:schemeClr val="tx1"/>
                          </a:solidFill>
                          <a:latin typeface="Helvetica"/>
                          <a:ea typeface="Helvetica"/>
                          <a:cs typeface="Helvetica"/>
                        </a:defRPr>
                      </a:lvl1pPr>
                      <a:lvl2pPr marL="457182" algn="l" defTabSz="914363" rtl="0" eaLnBrk="1" latinLnBrk="0" hangingPunct="1">
                        <a:defRPr sz="1800" kern="1200">
                          <a:solidFill>
                            <a:schemeClr val="tx1"/>
                          </a:solidFill>
                          <a:latin typeface="Helvetica"/>
                          <a:ea typeface="Helvetica"/>
                          <a:cs typeface="Helvetica"/>
                        </a:defRPr>
                      </a:lvl2pPr>
                      <a:lvl3pPr marL="914363" algn="l" defTabSz="914363" rtl="0" eaLnBrk="1" latinLnBrk="0" hangingPunct="1">
                        <a:defRPr sz="1800" kern="1200">
                          <a:solidFill>
                            <a:schemeClr val="tx1"/>
                          </a:solidFill>
                          <a:latin typeface="Helvetica"/>
                          <a:ea typeface="Helvetica"/>
                          <a:cs typeface="Helvetica"/>
                        </a:defRPr>
                      </a:lvl3pPr>
                      <a:lvl4pPr marL="1371545" algn="l" defTabSz="914363" rtl="0" eaLnBrk="1" latinLnBrk="0" hangingPunct="1">
                        <a:defRPr sz="1800" kern="1200">
                          <a:solidFill>
                            <a:schemeClr val="tx1"/>
                          </a:solidFill>
                          <a:latin typeface="Helvetica"/>
                          <a:ea typeface="Helvetica"/>
                          <a:cs typeface="Helvetica"/>
                        </a:defRPr>
                      </a:lvl4pPr>
                      <a:lvl5pPr marL="1828727" algn="l" defTabSz="914363" rtl="0" eaLnBrk="1" latinLnBrk="0" hangingPunct="1">
                        <a:defRPr sz="1800" kern="1200">
                          <a:solidFill>
                            <a:schemeClr val="tx1"/>
                          </a:solidFill>
                          <a:latin typeface="Helvetica"/>
                          <a:ea typeface="Helvetica"/>
                          <a:cs typeface="Helvetica"/>
                        </a:defRPr>
                      </a:lvl5pPr>
                      <a:lvl6pPr marL="2285909" algn="l" defTabSz="914363" rtl="0" eaLnBrk="1" latinLnBrk="0" hangingPunct="1">
                        <a:defRPr sz="1800" kern="1200">
                          <a:solidFill>
                            <a:schemeClr val="tx1"/>
                          </a:solidFill>
                          <a:latin typeface="Helvetica"/>
                          <a:ea typeface="Helvetica"/>
                          <a:cs typeface="Helvetica"/>
                        </a:defRPr>
                      </a:lvl6pPr>
                      <a:lvl7pPr marL="2743090" algn="l" defTabSz="914363" rtl="0" eaLnBrk="1" latinLnBrk="0" hangingPunct="1">
                        <a:defRPr sz="1800" kern="1200">
                          <a:solidFill>
                            <a:schemeClr val="tx1"/>
                          </a:solidFill>
                          <a:latin typeface="Helvetica"/>
                          <a:ea typeface="Helvetica"/>
                          <a:cs typeface="Helvetica"/>
                        </a:defRPr>
                      </a:lvl7pPr>
                      <a:lvl8pPr marL="3200272" algn="l" defTabSz="914363" rtl="0" eaLnBrk="1" latinLnBrk="0" hangingPunct="1">
                        <a:defRPr sz="1800" kern="1200">
                          <a:solidFill>
                            <a:schemeClr val="tx1"/>
                          </a:solidFill>
                          <a:latin typeface="Helvetica"/>
                          <a:ea typeface="Helvetica"/>
                          <a:cs typeface="Helvetica"/>
                        </a:defRPr>
                      </a:lvl8pPr>
                      <a:lvl9pPr marL="3657454" algn="l" defTabSz="914363" rtl="0" eaLnBrk="1" latinLnBrk="0" hangingPunct="1">
                        <a:defRPr sz="1800" kern="1200">
                          <a:solidFill>
                            <a:schemeClr val="tx1"/>
                          </a:solidFill>
                          <a:latin typeface="Helvetica"/>
                          <a:ea typeface="Helvetica"/>
                          <a:cs typeface="Helvetica"/>
                        </a:defRPr>
                      </a:lvl9pPr>
                    </a:lstStyle>
                    <a:p>
                      <a:r>
                        <a:rPr lang="en-US" sz="900" b="0" dirty="0">
                          <a:latin typeface="IBM Plex Sans" panose="020B0503050203000203" pitchFamily="34" charset="0"/>
                        </a:rPr>
                        <a:t>Jira Agile project with upto 2 workflow customization requirements, No integration with external tools</a:t>
                      </a:r>
                    </a:p>
                  </a:txBody>
                  <a:tcPr marL="121920" marR="121920" marT="60960" marB="60960" anchor="ctr">
                    <a:lnL w="12700" cap="flat" cmpd="sng" algn="ctr">
                      <a:solidFill>
                        <a:srgbClr val="1087EB"/>
                      </a:solidFill>
                      <a:prstDash val="solid"/>
                      <a:round/>
                      <a:headEnd type="none" w="med" len="med"/>
                      <a:tailEnd type="none" w="med" len="med"/>
                    </a:lnL>
                    <a:lnR w="12700" cap="flat" cmpd="sng" algn="ctr">
                      <a:solidFill>
                        <a:srgbClr val="1087EB"/>
                      </a:solidFill>
                      <a:prstDash val="solid"/>
                      <a:round/>
                      <a:headEnd type="none" w="med" len="med"/>
                      <a:tailEnd type="none" w="med" len="med"/>
                    </a:lnR>
                    <a:lnT w="12700" cmpd="sng">
                      <a:solidFill>
                        <a:srgbClr val="1087EB"/>
                      </a:solidFill>
                    </a:lnT>
                    <a:lnB>
                      <a:noFill/>
                    </a:lnB>
                    <a:lnTlToBr w="12700" cmpd="sng">
                      <a:noFill/>
                      <a:prstDash val="solid"/>
                    </a:lnTlToBr>
                    <a:lnBlToTr w="12700" cmpd="sng">
                      <a:noFill/>
                      <a:prstDash val="solid"/>
                    </a:lnBlToTr>
                    <a:solidFill>
                      <a:srgbClr val="1087EB">
                        <a:alpha val="20000"/>
                      </a:srgbClr>
                    </a:solidFill>
                  </a:tcPr>
                </a:tc>
                <a:tc>
                  <a:txBody>
                    <a:bodyPr/>
                    <a:lstStyle>
                      <a:lvl1pPr marL="0" algn="l" defTabSz="914363" rtl="0" eaLnBrk="1" latinLnBrk="0" hangingPunct="1">
                        <a:defRPr sz="1800" kern="1200">
                          <a:solidFill>
                            <a:schemeClr val="tx1"/>
                          </a:solidFill>
                          <a:latin typeface="Helvetica"/>
                          <a:ea typeface="Helvetica"/>
                          <a:cs typeface="Helvetica"/>
                        </a:defRPr>
                      </a:lvl1pPr>
                      <a:lvl2pPr marL="457182" algn="l" defTabSz="914363" rtl="0" eaLnBrk="1" latinLnBrk="0" hangingPunct="1">
                        <a:defRPr sz="1800" kern="1200">
                          <a:solidFill>
                            <a:schemeClr val="tx1"/>
                          </a:solidFill>
                          <a:latin typeface="Helvetica"/>
                          <a:ea typeface="Helvetica"/>
                          <a:cs typeface="Helvetica"/>
                        </a:defRPr>
                      </a:lvl2pPr>
                      <a:lvl3pPr marL="914363" algn="l" defTabSz="914363" rtl="0" eaLnBrk="1" latinLnBrk="0" hangingPunct="1">
                        <a:defRPr sz="1800" kern="1200">
                          <a:solidFill>
                            <a:schemeClr val="tx1"/>
                          </a:solidFill>
                          <a:latin typeface="Helvetica"/>
                          <a:ea typeface="Helvetica"/>
                          <a:cs typeface="Helvetica"/>
                        </a:defRPr>
                      </a:lvl3pPr>
                      <a:lvl4pPr marL="1371545" algn="l" defTabSz="914363" rtl="0" eaLnBrk="1" latinLnBrk="0" hangingPunct="1">
                        <a:defRPr sz="1800" kern="1200">
                          <a:solidFill>
                            <a:schemeClr val="tx1"/>
                          </a:solidFill>
                          <a:latin typeface="Helvetica"/>
                          <a:ea typeface="Helvetica"/>
                          <a:cs typeface="Helvetica"/>
                        </a:defRPr>
                      </a:lvl4pPr>
                      <a:lvl5pPr marL="1828727" algn="l" defTabSz="914363" rtl="0" eaLnBrk="1" latinLnBrk="0" hangingPunct="1">
                        <a:defRPr sz="1800" kern="1200">
                          <a:solidFill>
                            <a:schemeClr val="tx1"/>
                          </a:solidFill>
                          <a:latin typeface="Helvetica"/>
                          <a:ea typeface="Helvetica"/>
                          <a:cs typeface="Helvetica"/>
                        </a:defRPr>
                      </a:lvl5pPr>
                      <a:lvl6pPr marL="2285909" algn="l" defTabSz="914363" rtl="0" eaLnBrk="1" latinLnBrk="0" hangingPunct="1">
                        <a:defRPr sz="1800" kern="1200">
                          <a:solidFill>
                            <a:schemeClr val="tx1"/>
                          </a:solidFill>
                          <a:latin typeface="Helvetica"/>
                          <a:ea typeface="Helvetica"/>
                          <a:cs typeface="Helvetica"/>
                        </a:defRPr>
                      </a:lvl6pPr>
                      <a:lvl7pPr marL="2743090" algn="l" defTabSz="914363" rtl="0" eaLnBrk="1" latinLnBrk="0" hangingPunct="1">
                        <a:defRPr sz="1800" kern="1200">
                          <a:solidFill>
                            <a:schemeClr val="tx1"/>
                          </a:solidFill>
                          <a:latin typeface="Helvetica"/>
                          <a:ea typeface="Helvetica"/>
                          <a:cs typeface="Helvetica"/>
                        </a:defRPr>
                      </a:lvl7pPr>
                      <a:lvl8pPr marL="3200272" algn="l" defTabSz="914363" rtl="0" eaLnBrk="1" latinLnBrk="0" hangingPunct="1">
                        <a:defRPr sz="1800" kern="1200">
                          <a:solidFill>
                            <a:schemeClr val="tx1"/>
                          </a:solidFill>
                          <a:latin typeface="Helvetica"/>
                          <a:ea typeface="Helvetica"/>
                          <a:cs typeface="Helvetica"/>
                        </a:defRPr>
                      </a:lvl8pPr>
                      <a:lvl9pPr marL="3657454" algn="l" defTabSz="914363" rtl="0" eaLnBrk="1" latinLnBrk="0" hangingPunct="1">
                        <a:defRPr sz="1800" kern="1200">
                          <a:solidFill>
                            <a:schemeClr val="tx1"/>
                          </a:solidFill>
                          <a:latin typeface="Helvetica"/>
                          <a:ea typeface="Helvetica"/>
                          <a:cs typeface="Helvetica"/>
                        </a:defRPr>
                      </a:lvl9pPr>
                    </a:lstStyle>
                    <a:p>
                      <a:r>
                        <a:rPr lang="en-US" sz="900" b="0" dirty="0">
                          <a:latin typeface="IBM Plex Sans" panose="020B0503050203000203" pitchFamily="34" charset="0"/>
                        </a:rPr>
                        <a:t>Jira Agile project with upto 3 workflow customization requirements, Integration with external tools</a:t>
                      </a:r>
                    </a:p>
                  </a:txBody>
                  <a:tcPr marL="121920" marR="121920" marT="60960" marB="60960" anchor="ctr">
                    <a:lnL w="12700" cap="flat" cmpd="sng" algn="ctr">
                      <a:solidFill>
                        <a:srgbClr val="1087EB"/>
                      </a:solidFill>
                      <a:prstDash val="solid"/>
                      <a:round/>
                      <a:headEnd type="none" w="med" len="med"/>
                      <a:tailEnd type="none" w="med" len="med"/>
                    </a:lnL>
                    <a:lnR>
                      <a:noFill/>
                    </a:lnR>
                    <a:lnT w="12700" cmpd="sng">
                      <a:solidFill>
                        <a:srgbClr val="1087EB"/>
                      </a:solidFill>
                    </a:lnT>
                    <a:lnB>
                      <a:noFill/>
                    </a:lnB>
                    <a:lnTlToBr w="12700" cmpd="sng">
                      <a:noFill/>
                      <a:prstDash val="solid"/>
                    </a:lnTlToBr>
                    <a:lnBlToTr w="12700" cmpd="sng">
                      <a:noFill/>
                      <a:prstDash val="solid"/>
                    </a:lnBlToTr>
                    <a:solidFill>
                      <a:srgbClr val="1087EB">
                        <a:alpha val="20000"/>
                      </a:srgbClr>
                    </a:solidFill>
                  </a:tcPr>
                </a:tc>
                <a:extLst>
                  <a:ext uri="{0D108BD9-81ED-4DB2-BD59-A6C34878D82A}">
                    <a16:rowId xmlns:a16="http://schemas.microsoft.com/office/drawing/2014/main" val="3785534022"/>
                  </a:ext>
                </a:extLst>
              </a:tr>
              <a:tr h="514512">
                <a:tc>
                  <a:txBody>
                    <a:bodyPr/>
                    <a:lstStyle>
                      <a:lvl1pPr marL="0" algn="l" defTabSz="914363" rtl="0" eaLnBrk="1" latinLnBrk="0" hangingPunct="1">
                        <a:defRPr sz="1800" kern="1200">
                          <a:solidFill>
                            <a:schemeClr val="tx1"/>
                          </a:solidFill>
                          <a:latin typeface="Helvetica"/>
                          <a:ea typeface="Helvetica"/>
                          <a:cs typeface="Helvetica"/>
                        </a:defRPr>
                      </a:lvl1pPr>
                      <a:lvl2pPr marL="457182" algn="l" defTabSz="914363" rtl="0" eaLnBrk="1" latinLnBrk="0" hangingPunct="1">
                        <a:defRPr sz="1800" kern="1200">
                          <a:solidFill>
                            <a:schemeClr val="tx1"/>
                          </a:solidFill>
                          <a:latin typeface="Helvetica"/>
                          <a:ea typeface="Helvetica"/>
                          <a:cs typeface="Helvetica"/>
                        </a:defRPr>
                      </a:lvl2pPr>
                      <a:lvl3pPr marL="914363" algn="l" defTabSz="914363" rtl="0" eaLnBrk="1" latinLnBrk="0" hangingPunct="1">
                        <a:defRPr sz="1800" kern="1200">
                          <a:solidFill>
                            <a:schemeClr val="tx1"/>
                          </a:solidFill>
                          <a:latin typeface="Helvetica"/>
                          <a:ea typeface="Helvetica"/>
                          <a:cs typeface="Helvetica"/>
                        </a:defRPr>
                      </a:lvl3pPr>
                      <a:lvl4pPr marL="1371545" algn="l" defTabSz="914363" rtl="0" eaLnBrk="1" latinLnBrk="0" hangingPunct="1">
                        <a:defRPr sz="1800" kern="1200">
                          <a:solidFill>
                            <a:schemeClr val="tx1"/>
                          </a:solidFill>
                          <a:latin typeface="Helvetica"/>
                          <a:ea typeface="Helvetica"/>
                          <a:cs typeface="Helvetica"/>
                        </a:defRPr>
                      </a:lvl4pPr>
                      <a:lvl5pPr marL="1828727" algn="l" defTabSz="914363" rtl="0" eaLnBrk="1" latinLnBrk="0" hangingPunct="1">
                        <a:defRPr sz="1800" kern="1200">
                          <a:solidFill>
                            <a:schemeClr val="tx1"/>
                          </a:solidFill>
                          <a:latin typeface="Helvetica"/>
                          <a:ea typeface="Helvetica"/>
                          <a:cs typeface="Helvetica"/>
                        </a:defRPr>
                      </a:lvl5pPr>
                      <a:lvl6pPr marL="2285909" algn="l" defTabSz="914363" rtl="0" eaLnBrk="1" latinLnBrk="0" hangingPunct="1">
                        <a:defRPr sz="1800" kern="1200">
                          <a:solidFill>
                            <a:schemeClr val="tx1"/>
                          </a:solidFill>
                          <a:latin typeface="Helvetica"/>
                          <a:ea typeface="Helvetica"/>
                          <a:cs typeface="Helvetica"/>
                        </a:defRPr>
                      </a:lvl6pPr>
                      <a:lvl7pPr marL="2743090" algn="l" defTabSz="914363" rtl="0" eaLnBrk="1" latinLnBrk="0" hangingPunct="1">
                        <a:defRPr sz="1800" kern="1200">
                          <a:solidFill>
                            <a:schemeClr val="tx1"/>
                          </a:solidFill>
                          <a:latin typeface="Helvetica"/>
                          <a:ea typeface="Helvetica"/>
                          <a:cs typeface="Helvetica"/>
                        </a:defRPr>
                      </a:lvl7pPr>
                      <a:lvl8pPr marL="3200272" algn="l" defTabSz="914363" rtl="0" eaLnBrk="1" latinLnBrk="0" hangingPunct="1">
                        <a:defRPr sz="1800" kern="1200">
                          <a:solidFill>
                            <a:schemeClr val="tx1"/>
                          </a:solidFill>
                          <a:latin typeface="Helvetica"/>
                          <a:ea typeface="Helvetica"/>
                          <a:cs typeface="Helvetica"/>
                        </a:defRPr>
                      </a:lvl8pPr>
                      <a:lvl9pPr marL="3657454" algn="l" defTabSz="914363" rtl="0" eaLnBrk="1" latinLnBrk="0" hangingPunct="1">
                        <a:defRPr sz="1800" kern="1200">
                          <a:solidFill>
                            <a:schemeClr val="tx1"/>
                          </a:solidFill>
                          <a:latin typeface="Helvetica"/>
                          <a:ea typeface="Helvetica"/>
                          <a:cs typeface="Helvetica"/>
                        </a:defRPr>
                      </a:lvl9pPr>
                    </a:lstStyle>
                    <a:p>
                      <a:pPr algn="ctr"/>
                      <a:r>
                        <a:rPr lang="en-US" sz="900" b="0" dirty="0">
                          <a:latin typeface="IBM Plex Sans" panose="020B0503050203000203" pitchFamily="34" charset="0"/>
                        </a:rPr>
                        <a:t>2</a:t>
                      </a:r>
                    </a:p>
                  </a:txBody>
                  <a:tcPr marL="121920" marR="121920" marT="60960" marB="60960" anchor="ctr">
                    <a:lnL>
                      <a:noFill/>
                    </a:lnL>
                    <a:lnR w="12700" cap="flat" cmpd="sng" algn="ctr">
                      <a:solidFill>
                        <a:srgbClr val="1087EB"/>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Helvetica"/>
                          <a:ea typeface="Helvetica"/>
                          <a:cs typeface="Helvetica"/>
                        </a:defRPr>
                      </a:lvl1pPr>
                      <a:lvl2pPr marL="457182" algn="l" defTabSz="914363" rtl="0" eaLnBrk="1" latinLnBrk="0" hangingPunct="1">
                        <a:defRPr sz="1800" kern="1200">
                          <a:solidFill>
                            <a:schemeClr val="tx1"/>
                          </a:solidFill>
                          <a:latin typeface="Helvetica"/>
                          <a:ea typeface="Helvetica"/>
                          <a:cs typeface="Helvetica"/>
                        </a:defRPr>
                      </a:lvl2pPr>
                      <a:lvl3pPr marL="914363" algn="l" defTabSz="914363" rtl="0" eaLnBrk="1" latinLnBrk="0" hangingPunct="1">
                        <a:defRPr sz="1800" kern="1200">
                          <a:solidFill>
                            <a:schemeClr val="tx1"/>
                          </a:solidFill>
                          <a:latin typeface="Helvetica"/>
                          <a:ea typeface="Helvetica"/>
                          <a:cs typeface="Helvetica"/>
                        </a:defRPr>
                      </a:lvl3pPr>
                      <a:lvl4pPr marL="1371545" algn="l" defTabSz="914363" rtl="0" eaLnBrk="1" latinLnBrk="0" hangingPunct="1">
                        <a:defRPr sz="1800" kern="1200">
                          <a:solidFill>
                            <a:schemeClr val="tx1"/>
                          </a:solidFill>
                          <a:latin typeface="Helvetica"/>
                          <a:ea typeface="Helvetica"/>
                          <a:cs typeface="Helvetica"/>
                        </a:defRPr>
                      </a:lvl4pPr>
                      <a:lvl5pPr marL="1828727" algn="l" defTabSz="914363" rtl="0" eaLnBrk="1" latinLnBrk="0" hangingPunct="1">
                        <a:defRPr sz="1800" kern="1200">
                          <a:solidFill>
                            <a:schemeClr val="tx1"/>
                          </a:solidFill>
                          <a:latin typeface="Helvetica"/>
                          <a:ea typeface="Helvetica"/>
                          <a:cs typeface="Helvetica"/>
                        </a:defRPr>
                      </a:lvl5pPr>
                      <a:lvl6pPr marL="2285909" algn="l" defTabSz="914363" rtl="0" eaLnBrk="1" latinLnBrk="0" hangingPunct="1">
                        <a:defRPr sz="1800" kern="1200">
                          <a:solidFill>
                            <a:schemeClr val="tx1"/>
                          </a:solidFill>
                          <a:latin typeface="Helvetica"/>
                          <a:ea typeface="Helvetica"/>
                          <a:cs typeface="Helvetica"/>
                        </a:defRPr>
                      </a:lvl6pPr>
                      <a:lvl7pPr marL="2743090" algn="l" defTabSz="914363" rtl="0" eaLnBrk="1" latinLnBrk="0" hangingPunct="1">
                        <a:defRPr sz="1800" kern="1200">
                          <a:solidFill>
                            <a:schemeClr val="tx1"/>
                          </a:solidFill>
                          <a:latin typeface="Helvetica"/>
                          <a:ea typeface="Helvetica"/>
                          <a:cs typeface="Helvetica"/>
                        </a:defRPr>
                      </a:lvl7pPr>
                      <a:lvl8pPr marL="3200272" algn="l" defTabSz="914363" rtl="0" eaLnBrk="1" latinLnBrk="0" hangingPunct="1">
                        <a:defRPr sz="1800" kern="1200">
                          <a:solidFill>
                            <a:schemeClr val="tx1"/>
                          </a:solidFill>
                          <a:latin typeface="Helvetica"/>
                          <a:ea typeface="Helvetica"/>
                          <a:cs typeface="Helvetica"/>
                        </a:defRPr>
                      </a:lvl8pPr>
                      <a:lvl9pPr marL="3657454" algn="l" defTabSz="914363" rtl="0" eaLnBrk="1" latinLnBrk="0" hangingPunct="1">
                        <a:defRPr sz="1800" kern="1200">
                          <a:solidFill>
                            <a:schemeClr val="tx1"/>
                          </a:solidFill>
                          <a:latin typeface="Helvetica"/>
                          <a:ea typeface="Helvetica"/>
                          <a:cs typeface="Helvetica"/>
                        </a:defRPr>
                      </a:lvl9pPr>
                    </a:lstStyle>
                    <a:p>
                      <a:r>
                        <a:rPr lang="en-US" sz="900" b="0" dirty="0">
                          <a:latin typeface="IBM Plex Sans" panose="020B0503050203000203" pitchFamily="34" charset="0"/>
                        </a:rPr>
                        <a:t>Source code control using Single Gitlab repo, Upto 4 branches, Gitlab hosted along with other toolchain</a:t>
                      </a:r>
                    </a:p>
                  </a:txBody>
                  <a:tcPr marL="121920" marR="121920" marT="60960" marB="60960" anchor="ctr">
                    <a:lnL w="12700" cap="flat" cmpd="sng" algn="ctr">
                      <a:solidFill>
                        <a:srgbClr val="1087EB"/>
                      </a:solidFill>
                      <a:prstDash val="solid"/>
                      <a:round/>
                      <a:headEnd type="none" w="med" len="med"/>
                      <a:tailEnd type="none" w="med" len="med"/>
                    </a:lnL>
                    <a:lnR w="12700" cap="flat" cmpd="sng" algn="ctr">
                      <a:solidFill>
                        <a:srgbClr val="1087EB"/>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Helvetica"/>
                          <a:ea typeface="Helvetica"/>
                          <a:cs typeface="Helvetica"/>
                        </a:defRPr>
                      </a:lvl1pPr>
                      <a:lvl2pPr marL="457182" algn="l" defTabSz="914363" rtl="0" eaLnBrk="1" latinLnBrk="0" hangingPunct="1">
                        <a:defRPr sz="1800" kern="1200">
                          <a:solidFill>
                            <a:schemeClr val="tx1"/>
                          </a:solidFill>
                          <a:latin typeface="Helvetica"/>
                          <a:ea typeface="Helvetica"/>
                          <a:cs typeface="Helvetica"/>
                        </a:defRPr>
                      </a:lvl2pPr>
                      <a:lvl3pPr marL="914363" algn="l" defTabSz="914363" rtl="0" eaLnBrk="1" latinLnBrk="0" hangingPunct="1">
                        <a:defRPr sz="1800" kern="1200">
                          <a:solidFill>
                            <a:schemeClr val="tx1"/>
                          </a:solidFill>
                          <a:latin typeface="Helvetica"/>
                          <a:ea typeface="Helvetica"/>
                          <a:cs typeface="Helvetica"/>
                        </a:defRPr>
                      </a:lvl3pPr>
                      <a:lvl4pPr marL="1371545" algn="l" defTabSz="914363" rtl="0" eaLnBrk="1" latinLnBrk="0" hangingPunct="1">
                        <a:defRPr sz="1800" kern="1200">
                          <a:solidFill>
                            <a:schemeClr val="tx1"/>
                          </a:solidFill>
                          <a:latin typeface="Helvetica"/>
                          <a:ea typeface="Helvetica"/>
                          <a:cs typeface="Helvetica"/>
                        </a:defRPr>
                      </a:lvl4pPr>
                      <a:lvl5pPr marL="1828727" algn="l" defTabSz="914363" rtl="0" eaLnBrk="1" latinLnBrk="0" hangingPunct="1">
                        <a:defRPr sz="1800" kern="1200">
                          <a:solidFill>
                            <a:schemeClr val="tx1"/>
                          </a:solidFill>
                          <a:latin typeface="Helvetica"/>
                          <a:ea typeface="Helvetica"/>
                          <a:cs typeface="Helvetica"/>
                        </a:defRPr>
                      </a:lvl5pPr>
                      <a:lvl6pPr marL="2285909" algn="l" defTabSz="914363" rtl="0" eaLnBrk="1" latinLnBrk="0" hangingPunct="1">
                        <a:defRPr sz="1800" kern="1200">
                          <a:solidFill>
                            <a:schemeClr val="tx1"/>
                          </a:solidFill>
                          <a:latin typeface="Helvetica"/>
                          <a:ea typeface="Helvetica"/>
                          <a:cs typeface="Helvetica"/>
                        </a:defRPr>
                      </a:lvl6pPr>
                      <a:lvl7pPr marL="2743090" algn="l" defTabSz="914363" rtl="0" eaLnBrk="1" latinLnBrk="0" hangingPunct="1">
                        <a:defRPr sz="1800" kern="1200">
                          <a:solidFill>
                            <a:schemeClr val="tx1"/>
                          </a:solidFill>
                          <a:latin typeface="Helvetica"/>
                          <a:ea typeface="Helvetica"/>
                          <a:cs typeface="Helvetica"/>
                        </a:defRPr>
                      </a:lvl7pPr>
                      <a:lvl8pPr marL="3200272" algn="l" defTabSz="914363" rtl="0" eaLnBrk="1" latinLnBrk="0" hangingPunct="1">
                        <a:defRPr sz="1800" kern="1200">
                          <a:solidFill>
                            <a:schemeClr val="tx1"/>
                          </a:solidFill>
                          <a:latin typeface="Helvetica"/>
                          <a:ea typeface="Helvetica"/>
                          <a:cs typeface="Helvetica"/>
                        </a:defRPr>
                      </a:lvl8pPr>
                      <a:lvl9pPr marL="3657454" algn="l" defTabSz="914363" rtl="0" eaLnBrk="1" latinLnBrk="0" hangingPunct="1">
                        <a:defRPr sz="1800" kern="1200">
                          <a:solidFill>
                            <a:schemeClr val="tx1"/>
                          </a:solidFill>
                          <a:latin typeface="Helvetica"/>
                          <a:ea typeface="Helvetica"/>
                          <a:cs typeface="Helvetica"/>
                        </a:defRPr>
                      </a:lvl9pPr>
                    </a:lstStyle>
                    <a:p>
                      <a:r>
                        <a:rPr lang="en-US" sz="900" b="0" dirty="0">
                          <a:latin typeface="IBM Plex Sans" panose="020B0503050203000203" pitchFamily="34" charset="0"/>
                        </a:rPr>
                        <a:t>Source code control using Single Gitlab repo, Upto 4 branches and requires upto 2 new branches every month, Gitlab hosted along with other toolchain</a:t>
                      </a:r>
                    </a:p>
                  </a:txBody>
                  <a:tcPr marL="121920" marR="121920" marT="60960" marB="60960" anchor="ctr">
                    <a:lnL w="12700" cap="flat" cmpd="sng" algn="ctr">
                      <a:solidFill>
                        <a:srgbClr val="1087EB"/>
                      </a:solidFill>
                      <a:prstDash val="solid"/>
                      <a:round/>
                      <a:headEnd type="none" w="med" len="med"/>
                      <a:tailEnd type="none" w="med" len="med"/>
                    </a:lnL>
                    <a:lnR w="12700" cap="flat" cmpd="sng" algn="ctr">
                      <a:solidFill>
                        <a:srgbClr val="1087EB"/>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Helvetica"/>
                          <a:ea typeface="Helvetica"/>
                          <a:cs typeface="Helvetica"/>
                        </a:defRPr>
                      </a:lvl1pPr>
                      <a:lvl2pPr marL="457182" algn="l" defTabSz="914363" rtl="0" eaLnBrk="1" latinLnBrk="0" hangingPunct="1">
                        <a:defRPr sz="1800" kern="1200">
                          <a:solidFill>
                            <a:schemeClr val="tx1"/>
                          </a:solidFill>
                          <a:latin typeface="Helvetica"/>
                          <a:ea typeface="Helvetica"/>
                          <a:cs typeface="Helvetica"/>
                        </a:defRPr>
                      </a:lvl2pPr>
                      <a:lvl3pPr marL="914363" algn="l" defTabSz="914363" rtl="0" eaLnBrk="1" latinLnBrk="0" hangingPunct="1">
                        <a:defRPr sz="1800" kern="1200">
                          <a:solidFill>
                            <a:schemeClr val="tx1"/>
                          </a:solidFill>
                          <a:latin typeface="Helvetica"/>
                          <a:ea typeface="Helvetica"/>
                          <a:cs typeface="Helvetica"/>
                        </a:defRPr>
                      </a:lvl3pPr>
                      <a:lvl4pPr marL="1371545" algn="l" defTabSz="914363" rtl="0" eaLnBrk="1" latinLnBrk="0" hangingPunct="1">
                        <a:defRPr sz="1800" kern="1200">
                          <a:solidFill>
                            <a:schemeClr val="tx1"/>
                          </a:solidFill>
                          <a:latin typeface="Helvetica"/>
                          <a:ea typeface="Helvetica"/>
                          <a:cs typeface="Helvetica"/>
                        </a:defRPr>
                      </a:lvl4pPr>
                      <a:lvl5pPr marL="1828727" algn="l" defTabSz="914363" rtl="0" eaLnBrk="1" latinLnBrk="0" hangingPunct="1">
                        <a:defRPr sz="1800" kern="1200">
                          <a:solidFill>
                            <a:schemeClr val="tx1"/>
                          </a:solidFill>
                          <a:latin typeface="Helvetica"/>
                          <a:ea typeface="Helvetica"/>
                          <a:cs typeface="Helvetica"/>
                        </a:defRPr>
                      </a:lvl5pPr>
                      <a:lvl6pPr marL="2285909" algn="l" defTabSz="914363" rtl="0" eaLnBrk="1" latinLnBrk="0" hangingPunct="1">
                        <a:defRPr sz="1800" kern="1200">
                          <a:solidFill>
                            <a:schemeClr val="tx1"/>
                          </a:solidFill>
                          <a:latin typeface="Helvetica"/>
                          <a:ea typeface="Helvetica"/>
                          <a:cs typeface="Helvetica"/>
                        </a:defRPr>
                      </a:lvl6pPr>
                      <a:lvl7pPr marL="2743090" algn="l" defTabSz="914363" rtl="0" eaLnBrk="1" latinLnBrk="0" hangingPunct="1">
                        <a:defRPr sz="1800" kern="1200">
                          <a:solidFill>
                            <a:schemeClr val="tx1"/>
                          </a:solidFill>
                          <a:latin typeface="Helvetica"/>
                          <a:ea typeface="Helvetica"/>
                          <a:cs typeface="Helvetica"/>
                        </a:defRPr>
                      </a:lvl7pPr>
                      <a:lvl8pPr marL="3200272" algn="l" defTabSz="914363" rtl="0" eaLnBrk="1" latinLnBrk="0" hangingPunct="1">
                        <a:defRPr sz="1800" kern="1200">
                          <a:solidFill>
                            <a:schemeClr val="tx1"/>
                          </a:solidFill>
                          <a:latin typeface="Helvetica"/>
                          <a:ea typeface="Helvetica"/>
                          <a:cs typeface="Helvetica"/>
                        </a:defRPr>
                      </a:lvl8pPr>
                      <a:lvl9pPr marL="3657454" algn="l" defTabSz="914363" rtl="0" eaLnBrk="1" latinLnBrk="0" hangingPunct="1">
                        <a:defRPr sz="1800" kern="1200">
                          <a:solidFill>
                            <a:schemeClr val="tx1"/>
                          </a:solidFill>
                          <a:latin typeface="Helvetica"/>
                          <a:ea typeface="Helvetica"/>
                          <a:cs typeface="Helvetica"/>
                        </a:defRPr>
                      </a:lvl9pPr>
                    </a:lstStyle>
                    <a:p>
                      <a:r>
                        <a:rPr lang="en-US" sz="900" b="0" dirty="0">
                          <a:latin typeface="IBM Plex Sans" panose="020B0503050203000203" pitchFamily="34" charset="0"/>
                        </a:rPr>
                        <a:t>Source code control using Single Gitlab repo, Upto 4 branches and requires upto 4 new branches every month, Integration with external source code repo tools</a:t>
                      </a:r>
                    </a:p>
                  </a:txBody>
                  <a:tcPr marL="121920" marR="121920" marT="60960" marB="60960" anchor="ctr">
                    <a:lnL w="12700" cap="flat" cmpd="sng" algn="ctr">
                      <a:solidFill>
                        <a:srgbClr val="1087EB"/>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43920036"/>
                  </a:ext>
                </a:extLst>
              </a:tr>
              <a:tr h="646816">
                <a:tc>
                  <a:txBody>
                    <a:bodyPr/>
                    <a:lstStyle>
                      <a:lvl1pPr marL="0" algn="l" defTabSz="914363" rtl="0" eaLnBrk="1" latinLnBrk="0" hangingPunct="1">
                        <a:defRPr sz="1800" kern="1200">
                          <a:solidFill>
                            <a:schemeClr val="tx1"/>
                          </a:solidFill>
                          <a:latin typeface="Helvetica"/>
                          <a:ea typeface="Helvetica"/>
                          <a:cs typeface="Helvetica"/>
                        </a:defRPr>
                      </a:lvl1pPr>
                      <a:lvl2pPr marL="457182" algn="l" defTabSz="914363" rtl="0" eaLnBrk="1" latinLnBrk="0" hangingPunct="1">
                        <a:defRPr sz="1800" kern="1200">
                          <a:solidFill>
                            <a:schemeClr val="tx1"/>
                          </a:solidFill>
                          <a:latin typeface="Helvetica"/>
                          <a:ea typeface="Helvetica"/>
                          <a:cs typeface="Helvetica"/>
                        </a:defRPr>
                      </a:lvl2pPr>
                      <a:lvl3pPr marL="914363" algn="l" defTabSz="914363" rtl="0" eaLnBrk="1" latinLnBrk="0" hangingPunct="1">
                        <a:defRPr sz="1800" kern="1200">
                          <a:solidFill>
                            <a:schemeClr val="tx1"/>
                          </a:solidFill>
                          <a:latin typeface="Helvetica"/>
                          <a:ea typeface="Helvetica"/>
                          <a:cs typeface="Helvetica"/>
                        </a:defRPr>
                      </a:lvl3pPr>
                      <a:lvl4pPr marL="1371545" algn="l" defTabSz="914363" rtl="0" eaLnBrk="1" latinLnBrk="0" hangingPunct="1">
                        <a:defRPr sz="1800" kern="1200">
                          <a:solidFill>
                            <a:schemeClr val="tx1"/>
                          </a:solidFill>
                          <a:latin typeface="Helvetica"/>
                          <a:ea typeface="Helvetica"/>
                          <a:cs typeface="Helvetica"/>
                        </a:defRPr>
                      </a:lvl4pPr>
                      <a:lvl5pPr marL="1828727" algn="l" defTabSz="914363" rtl="0" eaLnBrk="1" latinLnBrk="0" hangingPunct="1">
                        <a:defRPr sz="1800" kern="1200">
                          <a:solidFill>
                            <a:schemeClr val="tx1"/>
                          </a:solidFill>
                          <a:latin typeface="Helvetica"/>
                          <a:ea typeface="Helvetica"/>
                          <a:cs typeface="Helvetica"/>
                        </a:defRPr>
                      </a:lvl5pPr>
                      <a:lvl6pPr marL="2285909" algn="l" defTabSz="914363" rtl="0" eaLnBrk="1" latinLnBrk="0" hangingPunct="1">
                        <a:defRPr sz="1800" kern="1200">
                          <a:solidFill>
                            <a:schemeClr val="tx1"/>
                          </a:solidFill>
                          <a:latin typeface="Helvetica"/>
                          <a:ea typeface="Helvetica"/>
                          <a:cs typeface="Helvetica"/>
                        </a:defRPr>
                      </a:lvl6pPr>
                      <a:lvl7pPr marL="2743090" algn="l" defTabSz="914363" rtl="0" eaLnBrk="1" latinLnBrk="0" hangingPunct="1">
                        <a:defRPr sz="1800" kern="1200">
                          <a:solidFill>
                            <a:schemeClr val="tx1"/>
                          </a:solidFill>
                          <a:latin typeface="Helvetica"/>
                          <a:ea typeface="Helvetica"/>
                          <a:cs typeface="Helvetica"/>
                        </a:defRPr>
                      </a:lvl7pPr>
                      <a:lvl8pPr marL="3200272" algn="l" defTabSz="914363" rtl="0" eaLnBrk="1" latinLnBrk="0" hangingPunct="1">
                        <a:defRPr sz="1800" kern="1200">
                          <a:solidFill>
                            <a:schemeClr val="tx1"/>
                          </a:solidFill>
                          <a:latin typeface="Helvetica"/>
                          <a:ea typeface="Helvetica"/>
                          <a:cs typeface="Helvetica"/>
                        </a:defRPr>
                      </a:lvl8pPr>
                      <a:lvl9pPr marL="3657454" algn="l" defTabSz="914363" rtl="0" eaLnBrk="1" latinLnBrk="0" hangingPunct="1">
                        <a:defRPr sz="1800" kern="1200">
                          <a:solidFill>
                            <a:schemeClr val="tx1"/>
                          </a:solidFill>
                          <a:latin typeface="Helvetica"/>
                          <a:ea typeface="Helvetica"/>
                          <a:cs typeface="Helvetica"/>
                        </a:defRPr>
                      </a:lvl9pPr>
                    </a:lstStyle>
                    <a:p>
                      <a:pPr algn="ctr"/>
                      <a:r>
                        <a:rPr lang="en-US" sz="900" b="0" dirty="0">
                          <a:latin typeface="IBM Plex Sans" panose="020B0503050203000203" pitchFamily="34" charset="0"/>
                        </a:rPr>
                        <a:t>3</a:t>
                      </a:r>
                    </a:p>
                  </a:txBody>
                  <a:tcPr marL="121920" marR="121920" marT="60960" marB="60960" anchor="ctr">
                    <a:lnL>
                      <a:noFill/>
                    </a:lnL>
                    <a:lnR w="12700" cap="flat" cmpd="sng" algn="ctr">
                      <a:solidFill>
                        <a:srgbClr val="1087EB"/>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1087EB">
                        <a:alpha val="20000"/>
                      </a:srgbClr>
                    </a:solidFill>
                  </a:tcPr>
                </a:tc>
                <a:tc>
                  <a:txBody>
                    <a:bodyPr/>
                    <a:lstStyle>
                      <a:lvl1pPr marL="0" algn="l" defTabSz="914363" rtl="0" eaLnBrk="1" latinLnBrk="0" hangingPunct="1">
                        <a:defRPr sz="1800" kern="1200">
                          <a:solidFill>
                            <a:schemeClr val="tx1"/>
                          </a:solidFill>
                          <a:latin typeface="Helvetica"/>
                          <a:ea typeface="Helvetica"/>
                          <a:cs typeface="Helvetica"/>
                        </a:defRPr>
                      </a:lvl1pPr>
                      <a:lvl2pPr marL="457182" algn="l" defTabSz="914363" rtl="0" eaLnBrk="1" latinLnBrk="0" hangingPunct="1">
                        <a:defRPr sz="1800" kern="1200">
                          <a:solidFill>
                            <a:schemeClr val="tx1"/>
                          </a:solidFill>
                          <a:latin typeface="Helvetica"/>
                          <a:ea typeface="Helvetica"/>
                          <a:cs typeface="Helvetica"/>
                        </a:defRPr>
                      </a:lvl2pPr>
                      <a:lvl3pPr marL="914363" algn="l" defTabSz="914363" rtl="0" eaLnBrk="1" latinLnBrk="0" hangingPunct="1">
                        <a:defRPr sz="1800" kern="1200">
                          <a:solidFill>
                            <a:schemeClr val="tx1"/>
                          </a:solidFill>
                          <a:latin typeface="Helvetica"/>
                          <a:ea typeface="Helvetica"/>
                          <a:cs typeface="Helvetica"/>
                        </a:defRPr>
                      </a:lvl3pPr>
                      <a:lvl4pPr marL="1371545" algn="l" defTabSz="914363" rtl="0" eaLnBrk="1" latinLnBrk="0" hangingPunct="1">
                        <a:defRPr sz="1800" kern="1200">
                          <a:solidFill>
                            <a:schemeClr val="tx1"/>
                          </a:solidFill>
                          <a:latin typeface="Helvetica"/>
                          <a:ea typeface="Helvetica"/>
                          <a:cs typeface="Helvetica"/>
                        </a:defRPr>
                      </a:lvl4pPr>
                      <a:lvl5pPr marL="1828727" algn="l" defTabSz="914363" rtl="0" eaLnBrk="1" latinLnBrk="0" hangingPunct="1">
                        <a:defRPr sz="1800" kern="1200">
                          <a:solidFill>
                            <a:schemeClr val="tx1"/>
                          </a:solidFill>
                          <a:latin typeface="Helvetica"/>
                          <a:ea typeface="Helvetica"/>
                          <a:cs typeface="Helvetica"/>
                        </a:defRPr>
                      </a:lvl5pPr>
                      <a:lvl6pPr marL="2285909" algn="l" defTabSz="914363" rtl="0" eaLnBrk="1" latinLnBrk="0" hangingPunct="1">
                        <a:defRPr sz="1800" kern="1200">
                          <a:solidFill>
                            <a:schemeClr val="tx1"/>
                          </a:solidFill>
                          <a:latin typeface="Helvetica"/>
                          <a:ea typeface="Helvetica"/>
                          <a:cs typeface="Helvetica"/>
                        </a:defRPr>
                      </a:lvl6pPr>
                      <a:lvl7pPr marL="2743090" algn="l" defTabSz="914363" rtl="0" eaLnBrk="1" latinLnBrk="0" hangingPunct="1">
                        <a:defRPr sz="1800" kern="1200">
                          <a:solidFill>
                            <a:schemeClr val="tx1"/>
                          </a:solidFill>
                          <a:latin typeface="Helvetica"/>
                          <a:ea typeface="Helvetica"/>
                          <a:cs typeface="Helvetica"/>
                        </a:defRPr>
                      </a:lvl7pPr>
                      <a:lvl8pPr marL="3200272" algn="l" defTabSz="914363" rtl="0" eaLnBrk="1" latinLnBrk="0" hangingPunct="1">
                        <a:defRPr sz="1800" kern="1200">
                          <a:solidFill>
                            <a:schemeClr val="tx1"/>
                          </a:solidFill>
                          <a:latin typeface="Helvetica"/>
                          <a:ea typeface="Helvetica"/>
                          <a:cs typeface="Helvetica"/>
                        </a:defRPr>
                      </a:lvl8pPr>
                      <a:lvl9pPr marL="3657454" algn="l" defTabSz="914363" rtl="0" eaLnBrk="1" latinLnBrk="0" hangingPunct="1">
                        <a:defRPr sz="1800" kern="1200">
                          <a:solidFill>
                            <a:schemeClr val="tx1"/>
                          </a:solidFill>
                          <a:latin typeface="Helvetica"/>
                          <a:ea typeface="Helvetica"/>
                          <a:cs typeface="Helvetica"/>
                        </a:defRPr>
                      </a:lvl9pPr>
                    </a:lstStyle>
                    <a:p>
                      <a:r>
                        <a:rPr lang="en-US" sz="900" b="0" dirty="0">
                          <a:latin typeface="IBM Plex Sans" panose="020B0503050203000203" pitchFamily="34" charset="0"/>
                        </a:rPr>
                        <a:t>Standard build/packaging using Maven, Ant,NPM etc. Low complexity of build script automation. No frequent changes required in the Jenkins Build job. </a:t>
                      </a:r>
                    </a:p>
                  </a:txBody>
                  <a:tcPr marL="121920" marR="121920" marT="60960" marB="60960" anchor="ctr">
                    <a:lnL w="12700" cap="flat" cmpd="sng" algn="ctr">
                      <a:solidFill>
                        <a:srgbClr val="1087EB"/>
                      </a:solidFill>
                      <a:prstDash val="solid"/>
                      <a:round/>
                      <a:headEnd type="none" w="med" len="med"/>
                      <a:tailEnd type="none" w="med" len="med"/>
                    </a:lnL>
                    <a:lnR w="12700" cap="flat" cmpd="sng" algn="ctr">
                      <a:solidFill>
                        <a:srgbClr val="1087EB"/>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1087EB">
                        <a:alpha val="20000"/>
                      </a:srgbClr>
                    </a:solidFill>
                  </a:tcPr>
                </a:tc>
                <a:tc>
                  <a:txBody>
                    <a:bodyPr/>
                    <a:lstStyle>
                      <a:lvl1pPr marL="0" algn="l" defTabSz="914363" rtl="0" eaLnBrk="1" latinLnBrk="0" hangingPunct="1">
                        <a:defRPr sz="1800" kern="1200">
                          <a:solidFill>
                            <a:schemeClr val="tx1"/>
                          </a:solidFill>
                          <a:latin typeface="Helvetica"/>
                          <a:ea typeface="Helvetica"/>
                          <a:cs typeface="Helvetica"/>
                        </a:defRPr>
                      </a:lvl1pPr>
                      <a:lvl2pPr marL="457182" algn="l" defTabSz="914363" rtl="0" eaLnBrk="1" latinLnBrk="0" hangingPunct="1">
                        <a:defRPr sz="1800" kern="1200">
                          <a:solidFill>
                            <a:schemeClr val="tx1"/>
                          </a:solidFill>
                          <a:latin typeface="Helvetica"/>
                          <a:ea typeface="Helvetica"/>
                          <a:cs typeface="Helvetica"/>
                        </a:defRPr>
                      </a:lvl2pPr>
                      <a:lvl3pPr marL="914363" algn="l" defTabSz="914363" rtl="0" eaLnBrk="1" latinLnBrk="0" hangingPunct="1">
                        <a:defRPr sz="1800" kern="1200">
                          <a:solidFill>
                            <a:schemeClr val="tx1"/>
                          </a:solidFill>
                          <a:latin typeface="Helvetica"/>
                          <a:ea typeface="Helvetica"/>
                          <a:cs typeface="Helvetica"/>
                        </a:defRPr>
                      </a:lvl3pPr>
                      <a:lvl4pPr marL="1371545" algn="l" defTabSz="914363" rtl="0" eaLnBrk="1" latinLnBrk="0" hangingPunct="1">
                        <a:defRPr sz="1800" kern="1200">
                          <a:solidFill>
                            <a:schemeClr val="tx1"/>
                          </a:solidFill>
                          <a:latin typeface="Helvetica"/>
                          <a:ea typeface="Helvetica"/>
                          <a:cs typeface="Helvetica"/>
                        </a:defRPr>
                      </a:lvl4pPr>
                      <a:lvl5pPr marL="1828727" algn="l" defTabSz="914363" rtl="0" eaLnBrk="1" latinLnBrk="0" hangingPunct="1">
                        <a:defRPr sz="1800" kern="1200">
                          <a:solidFill>
                            <a:schemeClr val="tx1"/>
                          </a:solidFill>
                          <a:latin typeface="Helvetica"/>
                          <a:ea typeface="Helvetica"/>
                          <a:cs typeface="Helvetica"/>
                        </a:defRPr>
                      </a:lvl5pPr>
                      <a:lvl6pPr marL="2285909" algn="l" defTabSz="914363" rtl="0" eaLnBrk="1" latinLnBrk="0" hangingPunct="1">
                        <a:defRPr sz="1800" kern="1200">
                          <a:solidFill>
                            <a:schemeClr val="tx1"/>
                          </a:solidFill>
                          <a:latin typeface="Helvetica"/>
                          <a:ea typeface="Helvetica"/>
                          <a:cs typeface="Helvetica"/>
                        </a:defRPr>
                      </a:lvl6pPr>
                      <a:lvl7pPr marL="2743090" algn="l" defTabSz="914363" rtl="0" eaLnBrk="1" latinLnBrk="0" hangingPunct="1">
                        <a:defRPr sz="1800" kern="1200">
                          <a:solidFill>
                            <a:schemeClr val="tx1"/>
                          </a:solidFill>
                          <a:latin typeface="Helvetica"/>
                          <a:ea typeface="Helvetica"/>
                          <a:cs typeface="Helvetica"/>
                        </a:defRPr>
                      </a:lvl7pPr>
                      <a:lvl8pPr marL="3200272" algn="l" defTabSz="914363" rtl="0" eaLnBrk="1" latinLnBrk="0" hangingPunct="1">
                        <a:defRPr sz="1800" kern="1200">
                          <a:solidFill>
                            <a:schemeClr val="tx1"/>
                          </a:solidFill>
                          <a:latin typeface="Helvetica"/>
                          <a:ea typeface="Helvetica"/>
                          <a:cs typeface="Helvetica"/>
                        </a:defRPr>
                      </a:lvl8pPr>
                      <a:lvl9pPr marL="3657454" algn="l" defTabSz="914363" rtl="0" eaLnBrk="1" latinLnBrk="0" hangingPunct="1">
                        <a:defRPr sz="1800" kern="1200">
                          <a:solidFill>
                            <a:schemeClr val="tx1"/>
                          </a:solidFill>
                          <a:latin typeface="Helvetica"/>
                          <a:ea typeface="Helvetica"/>
                          <a:cs typeface="Helvetica"/>
                        </a:defRPr>
                      </a:lvl9pPr>
                    </a:lstStyle>
                    <a:p>
                      <a:r>
                        <a:rPr lang="en-US" sz="900" b="0" dirty="0">
                          <a:latin typeface="IBM Plex Sans" panose="020B0503050203000203" pitchFamily="34" charset="0"/>
                        </a:rPr>
                        <a:t>Standard build/packaging using Maven, Ant,NPM etc. Medium complexity of build script automation. Requires change or support in analyzing each build jobs once every month.</a:t>
                      </a:r>
                    </a:p>
                  </a:txBody>
                  <a:tcPr marL="121920" marR="121920" marT="60960" marB="60960" anchor="ctr">
                    <a:lnL w="12700" cap="flat" cmpd="sng" algn="ctr">
                      <a:solidFill>
                        <a:srgbClr val="1087EB"/>
                      </a:solidFill>
                      <a:prstDash val="solid"/>
                      <a:round/>
                      <a:headEnd type="none" w="med" len="med"/>
                      <a:tailEnd type="none" w="med" len="med"/>
                    </a:lnL>
                    <a:lnR w="12700" cap="flat" cmpd="sng" algn="ctr">
                      <a:solidFill>
                        <a:srgbClr val="1087EB"/>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1087EB">
                        <a:alpha val="20000"/>
                      </a:srgbClr>
                    </a:solidFill>
                  </a:tcPr>
                </a:tc>
                <a:tc>
                  <a:txBody>
                    <a:bodyPr/>
                    <a:lstStyle>
                      <a:lvl1pPr marL="0" algn="l" defTabSz="914363" rtl="0" eaLnBrk="1" latinLnBrk="0" hangingPunct="1">
                        <a:defRPr sz="1800" kern="1200">
                          <a:solidFill>
                            <a:schemeClr val="tx1"/>
                          </a:solidFill>
                          <a:latin typeface="Helvetica"/>
                          <a:ea typeface="Helvetica"/>
                          <a:cs typeface="Helvetica"/>
                        </a:defRPr>
                      </a:lvl1pPr>
                      <a:lvl2pPr marL="457182" algn="l" defTabSz="914363" rtl="0" eaLnBrk="1" latinLnBrk="0" hangingPunct="1">
                        <a:defRPr sz="1800" kern="1200">
                          <a:solidFill>
                            <a:schemeClr val="tx1"/>
                          </a:solidFill>
                          <a:latin typeface="Helvetica"/>
                          <a:ea typeface="Helvetica"/>
                          <a:cs typeface="Helvetica"/>
                        </a:defRPr>
                      </a:lvl2pPr>
                      <a:lvl3pPr marL="914363" algn="l" defTabSz="914363" rtl="0" eaLnBrk="1" latinLnBrk="0" hangingPunct="1">
                        <a:defRPr sz="1800" kern="1200">
                          <a:solidFill>
                            <a:schemeClr val="tx1"/>
                          </a:solidFill>
                          <a:latin typeface="Helvetica"/>
                          <a:ea typeface="Helvetica"/>
                          <a:cs typeface="Helvetica"/>
                        </a:defRPr>
                      </a:lvl3pPr>
                      <a:lvl4pPr marL="1371545" algn="l" defTabSz="914363" rtl="0" eaLnBrk="1" latinLnBrk="0" hangingPunct="1">
                        <a:defRPr sz="1800" kern="1200">
                          <a:solidFill>
                            <a:schemeClr val="tx1"/>
                          </a:solidFill>
                          <a:latin typeface="Helvetica"/>
                          <a:ea typeface="Helvetica"/>
                          <a:cs typeface="Helvetica"/>
                        </a:defRPr>
                      </a:lvl4pPr>
                      <a:lvl5pPr marL="1828727" algn="l" defTabSz="914363" rtl="0" eaLnBrk="1" latinLnBrk="0" hangingPunct="1">
                        <a:defRPr sz="1800" kern="1200">
                          <a:solidFill>
                            <a:schemeClr val="tx1"/>
                          </a:solidFill>
                          <a:latin typeface="Helvetica"/>
                          <a:ea typeface="Helvetica"/>
                          <a:cs typeface="Helvetica"/>
                        </a:defRPr>
                      </a:lvl5pPr>
                      <a:lvl6pPr marL="2285909" algn="l" defTabSz="914363" rtl="0" eaLnBrk="1" latinLnBrk="0" hangingPunct="1">
                        <a:defRPr sz="1800" kern="1200">
                          <a:solidFill>
                            <a:schemeClr val="tx1"/>
                          </a:solidFill>
                          <a:latin typeface="Helvetica"/>
                          <a:ea typeface="Helvetica"/>
                          <a:cs typeface="Helvetica"/>
                        </a:defRPr>
                      </a:lvl6pPr>
                      <a:lvl7pPr marL="2743090" algn="l" defTabSz="914363" rtl="0" eaLnBrk="1" latinLnBrk="0" hangingPunct="1">
                        <a:defRPr sz="1800" kern="1200">
                          <a:solidFill>
                            <a:schemeClr val="tx1"/>
                          </a:solidFill>
                          <a:latin typeface="Helvetica"/>
                          <a:ea typeface="Helvetica"/>
                          <a:cs typeface="Helvetica"/>
                        </a:defRPr>
                      </a:lvl7pPr>
                      <a:lvl8pPr marL="3200272" algn="l" defTabSz="914363" rtl="0" eaLnBrk="1" latinLnBrk="0" hangingPunct="1">
                        <a:defRPr sz="1800" kern="1200">
                          <a:solidFill>
                            <a:schemeClr val="tx1"/>
                          </a:solidFill>
                          <a:latin typeface="Helvetica"/>
                          <a:ea typeface="Helvetica"/>
                          <a:cs typeface="Helvetica"/>
                        </a:defRPr>
                      </a:lvl8pPr>
                      <a:lvl9pPr marL="3657454" algn="l" defTabSz="914363" rtl="0" eaLnBrk="1" latinLnBrk="0" hangingPunct="1">
                        <a:defRPr sz="1800" kern="1200">
                          <a:solidFill>
                            <a:schemeClr val="tx1"/>
                          </a:solidFill>
                          <a:latin typeface="Helvetica"/>
                          <a:ea typeface="Helvetica"/>
                          <a:cs typeface="Helvetica"/>
                        </a:defRPr>
                      </a:lvl9pPr>
                    </a:lstStyle>
                    <a:p>
                      <a:r>
                        <a:rPr lang="en-US" sz="900" b="0" dirty="0">
                          <a:latin typeface="IBM Plex Sans" panose="020B0503050203000203" pitchFamily="34" charset="0"/>
                        </a:rPr>
                        <a:t>Standard build/packaging using Maven, Ant,NPM etc. Build script automation includes packaging complex external dependencies. Requires change or support in analyzing each build jobs upto twice every month.</a:t>
                      </a:r>
                    </a:p>
                  </a:txBody>
                  <a:tcPr marL="121920" marR="121920" marT="60960" marB="60960" anchor="ctr">
                    <a:lnL w="12700" cap="flat" cmpd="sng" algn="ctr">
                      <a:solidFill>
                        <a:srgbClr val="1087EB"/>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1087EB">
                        <a:alpha val="20000"/>
                      </a:srgbClr>
                    </a:solidFill>
                  </a:tcPr>
                </a:tc>
                <a:extLst>
                  <a:ext uri="{0D108BD9-81ED-4DB2-BD59-A6C34878D82A}">
                    <a16:rowId xmlns:a16="http://schemas.microsoft.com/office/drawing/2014/main" val="643500375"/>
                  </a:ext>
                </a:extLst>
              </a:tr>
              <a:tr h="646816">
                <a:tc>
                  <a:txBody>
                    <a:bodyPr/>
                    <a:lstStyle>
                      <a:lvl1pPr marL="0" algn="l" defTabSz="914363" rtl="0" eaLnBrk="1" latinLnBrk="0" hangingPunct="1">
                        <a:defRPr sz="1800" kern="1200">
                          <a:solidFill>
                            <a:schemeClr val="tx1"/>
                          </a:solidFill>
                          <a:latin typeface="Helvetica"/>
                          <a:ea typeface="Helvetica"/>
                          <a:cs typeface="Helvetica"/>
                        </a:defRPr>
                      </a:lvl1pPr>
                      <a:lvl2pPr marL="457182" algn="l" defTabSz="914363" rtl="0" eaLnBrk="1" latinLnBrk="0" hangingPunct="1">
                        <a:defRPr sz="1800" kern="1200">
                          <a:solidFill>
                            <a:schemeClr val="tx1"/>
                          </a:solidFill>
                          <a:latin typeface="Helvetica"/>
                          <a:ea typeface="Helvetica"/>
                          <a:cs typeface="Helvetica"/>
                        </a:defRPr>
                      </a:lvl2pPr>
                      <a:lvl3pPr marL="914363" algn="l" defTabSz="914363" rtl="0" eaLnBrk="1" latinLnBrk="0" hangingPunct="1">
                        <a:defRPr sz="1800" kern="1200">
                          <a:solidFill>
                            <a:schemeClr val="tx1"/>
                          </a:solidFill>
                          <a:latin typeface="Helvetica"/>
                          <a:ea typeface="Helvetica"/>
                          <a:cs typeface="Helvetica"/>
                        </a:defRPr>
                      </a:lvl3pPr>
                      <a:lvl4pPr marL="1371545" algn="l" defTabSz="914363" rtl="0" eaLnBrk="1" latinLnBrk="0" hangingPunct="1">
                        <a:defRPr sz="1800" kern="1200">
                          <a:solidFill>
                            <a:schemeClr val="tx1"/>
                          </a:solidFill>
                          <a:latin typeface="Helvetica"/>
                          <a:ea typeface="Helvetica"/>
                          <a:cs typeface="Helvetica"/>
                        </a:defRPr>
                      </a:lvl4pPr>
                      <a:lvl5pPr marL="1828727" algn="l" defTabSz="914363" rtl="0" eaLnBrk="1" latinLnBrk="0" hangingPunct="1">
                        <a:defRPr sz="1800" kern="1200">
                          <a:solidFill>
                            <a:schemeClr val="tx1"/>
                          </a:solidFill>
                          <a:latin typeface="Helvetica"/>
                          <a:ea typeface="Helvetica"/>
                          <a:cs typeface="Helvetica"/>
                        </a:defRPr>
                      </a:lvl5pPr>
                      <a:lvl6pPr marL="2285909" algn="l" defTabSz="914363" rtl="0" eaLnBrk="1" latinLnBrk="0" hangingPunct="1">
                        <a:defRPr sz="1800" kern="1200">
                          <a:solidFill>
                            <a:schemeClr val="tx1"/>
                          </a:solidFill>
                          <a:latin typeface="Helvetica"/>
                          <a:ea typeface="Helvetica"/>
                          <a:cs typeface="Helvetica"/>
                        </a:defRPr>
                      </a:lvl6pPr>
                      <a:lvl7pPr marL="2743090" algn="l" defTabSz="914363" rtl="0" eaLnBrk="1" latinLnBrk="0" hangingPunct="1">
                        <a:defRPr sz="1800" kern="1200">
                          <a:solidFill>
                            <a:schemeClr val="tx1"/>
                          </a:solidFill>
                          <a:latin typeface="Helvetica"/>
                          <a:ea typeface="Helvetica"/>
                          <a:cs typeface="Helvetica"/>
                        </a:defRPr>
                      </a:lvl7pPr>
                      <a:lvl8pPr marL="3200272" algn="l" defTabSz="914363" rtl="0" eaLnBrk="1" latinLnBrk="0" hangingPunct="1">
                        <a:defRPr sz="1800" kern="1200">
                          <a:solidFill>
                            <a:schemeClr val="tx1"/>
                          </a:solidFill>
                          <a:latin typeface="Helvetica"/>
                          <a:ea typeface="Helvetica"/>
                          <a:cs typeface="Helvetica"/>
                        </a:defRPr>
                      </a:lvl8pPr>
                      <a:lvl9pPr marL="3657454" algn="l" defTabSz="914363" rtl="0" eaLnBrk="1" latinLnBrk="0" hangingPunct="1">
                        <a:defRPr sz="1800" kern="1200">
                          <a:solidFill>
                            <a:schemeClr val="tx1"/>
                          </a:solidFill>
                          <a:latin typeface="Helvetica"/>
                          <a:ea typeface="Helvetica"/>
                          <a:cs typeface="Helvetica"/>
                        </a:defRPr>
                      </a:lvl9pPr>
                    </a:lstStyle>
                    <a:p>
                      <a:pPr algn="ctr"/>
                      <a:r>
                        <a:rPr lang="en-US" sz="900" b="0" dirty="0">
                          <a:latin typeface="IBM Plex Sans" panose="020B0503050203000203" pitchFamily="34" charset="0"/>
                        </a:rPr>
                        <a:t>4</a:t>
                      </a:r>
                    </a:p>
                  </a:txBody>
                  <a:tcPr marL="121920" marR="121920" marT="60960" marB="60960" anchor="ctr">
                    <a:lnL>
                      <a:noFill/>
                    </a:lnL>
                    <a:lnR w="12700" cap="flat" cmpd="sng" algn="ctr">
                      <a:solidFill>
                        <a:srgbClr val="1087EB"/>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Helvetica"/>
                          <a:ea typeface="Helvetica"/>
                          <a:cs typeface="Helvetica"/>
                        </a:defRPr>
                      </a:lvl1pPr>
                      <a:lvl2pPr marL="457182" algn="l" defTabSz="914363" rtl="0" eaLnBrk="1" latinLnBrk="0" hangingPunct="1">
                        <a:defRPr sz="1800" kern="1200">
                          <a:solidFill>
                            <a:schemeClr val="tx1"/>
                          </a:solidFill>
                          <a:latin typeface="Helvetica"/>
                          <a:ea typeface="Helvetica"/>
                          <a:cs typeface="Helvetica"/>
                        </a:defRPr>
                      </a:lvl2pPr>
                      <a:lvl3pPr marL="914363" algn="l" defTabSz="914363" rtl="0" eaLnBrk="1" latinLnBrk="0" hangingPunct="1">
                        <a:defRPr sz="1800" kern="1200">
                          <a:solidFill>
                            <a:schemeClr val="tx1"/>
                          </a:solidFill>
                          <a:latin typeface="Helvetica"/>
                          <a:ea typeface="Helvetica"/>
                          <a:cs typeface="Helvetica"/>
                        </a:defRPr>
                      </a:lvl3pPr>
                      <a:lvl4pPr marL="1371545" algn="l" defTabSz="914363" rtl="0" eaLnBrk="1" latinLnBrk="0" hangingPunct="1">
                        <a:defRPr sz="1800" kern="1200">
                          <a:solidFill>
                            <a:schemeClr val="tx1"/>
                          </a:solidFill>
                          <a:latin typeface="Helvetica"/>
                          <a:ea typeface="Helvetica"/>
                          <a:cs typeface="Helvetica"/>
                        </a:defRPr>
                      </a:lvl4pPr>
                      <a:lvl5pPr marL="1828727" algn="l" defTabSz="914363" rtl="0" eaLnBrk="1" latinLnBrk="0" hangingPunct="1">
                        <a:defRPr sz="1800" kern="1200">
                          <a:solidFill>
                            <a:schemeClr val="tx1"/>
                          </a:solidFill>
                          <a:latin typeface="Helvetica"/>
                          <a:ea typeface="Helvetica"/>
                          <a:cs typeface="Helvetica"/>
                        </a:defRPr>
                      </a:lvl5pPr>
                      <a:lvl6pPr marL="2285909" algn="l" defTabSz="914363" rtl="0" eaLnBrk="1" latinLnBrk="0" hangingPunct="1">
                        <a:defRPr sz="1800" kern="1200">
                          <a:solidFill>
                            <a:schemeClr val="tx1"/>
                          </a:solidFill>
                          <a:latin typeface="Helvetica"/>
                          <a:ea typeface="Helvetica"/>
                          <a:cs typeface="Helvetica"/>
                        </a:defRPr>
                      </a:lvl6pPr>
                      <a:lvl7pPr marL="2743090" algn="l" defTabSz="914363" rtl="0" eaLnBrk="1" latinLnBrk="0" hangingPunct="1">
                        <a:defRPr sz="1800" kern="1200">
                          <a:solidFill>
                            <a:schemeClr val="tx1"/>
                          </a:solidFill>
                          <a:latin typeface="Helvetica"/>
                          <a:ea typeface="Helvetica"/>
                          <a:cs typeface="Helvetica"/>
                        </a:defRPr>
                      </a:lvl7pPr>
                      <a:lvl8pPr marL="3200272" algn="l" defTabSz="914363" rtl="0" eaLnBrk="1" latinLnBrk="0" hangingPunct="1">
                        <a:defRPr sz="1800" kern="1200">
                          <a:solidFill>
                            <a:schemeClr val="tx1"/>
                          </a:solidFill>
                          <a:latin typeface="Helvetica"/>
                          <a:ea typeface="Helvetica"/>
                          <a:cs typeface="Helvetica"/>
                        </a:defRPr>
                      </a:lvl8pPr>
                      <a:lvl9pPr marL="3657454" algn="l" defTabSz="914363" rtl="0" eaLnBrk="1" latinLnBrk="0" hangingPunct="1">
                        <a:defRPr sz="1800" kern="1200">
                          <a:solidFill>
                            <a:schemeClr val="tx1"/>
                          </a:solidFill>
                          <a:latin typeface="Helvetica"/>
                          <a:ea typeface="Helvetica"/>
                          <a:cs typeface="Helvetica"/>
                        </a:defRPr>
                      </a:lvl9pPr>
                    </a:lstStyle>
                    <a:p>
                      <a:r>
                        <a:rPr lang="en-US" sz="900" b="0" dirty="0">
                          <a:latin typeface="IBM Plex Sans" panose="020B0503050203000203" pitchFamily="34" charset="0"/>
                        </a:rPr>
                        <a:t>Unit testing and code coverage as part of build job, Functional testing using Selenium web driver, No customization required for Sonar analysis (no custom rules) or integration</a:t>
                      </a:r>
                    </a:p>
                  </a:txBody>
                  <a:tcPr marL="121920" marR="121920" marT="60960" marB="60960" anchor="ctr">
                    <a:lnL w="12700" cap="flat" cmpd="sng" algn="ctr">
                      <a:solidFill>
                        <a:srgbClr val="1087EB"/>
                      </a:solidFill>
                      <a:prstDash val="solid"/>
                      <a:round/>
                      <a:headEnd type="none" w="med" len="med"/>
                      <a:tailEnd type="none" w="med" len="med"/>
                    </a:lnL>
                    <a:lnR w="12700" cap="flat" cmpd="sng" algn="ctr">
                      <a:solidFill>
                        <a:srgbClr val="1087EB"/>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Helvetica"/>
                          <a:ea typeface="Helvetica"/>
                          <a:cs typeface="Helvetica"/>
                        </a:defRPr>
                      </a:lvl1pPr>
                      <a:lvl2pPr marL="457182" algn="l" defTabSz="914363" rtl="0" eaLnBrk="1" latinLnBrk="0" hangingPunct="1">
                        <a:defRPr sz="1800" kern="1200">
                          <a:solidFill>
                            <a:schemeClr val="tx1"/>
                          </a:solidFill>
                          <a:latin typeface="Helvetica"/>
                          <a:ea typeface="Helvetica"/>
                          <a:cs typeface="Helvetica"/>
                        </a:defRPr>
                      </a:lvl2pPr>
                      <a:lvl3pPr marL="914363" algn="l" defTabSz="914363" rtl="0" eaLnBrk="1" latinLnBrk="0" hangingPunct="1">
                        <a:defRPr sz="1800" kern="1200">
                          <a:solidFill>
                            <a:schemeClr val="tx1"/>
                          </a:solidFill>
                          <a:latin typeface="Helvetica"/>
                          <a:ea typeface="Helvetica"/>
                          <a:cs typeface="Helvetica"/>
                        </a:defRPr>
                      </a:lvl3pPr>
                      <a:lvl4pPr marL="1371545" algn="l" defTabSz="914363" rtl="0" eaLnBrk="1" latinLnBrk="0" hangingPunct="1">
                        <a:defRPr sz="1800" kern="1200">
                          <a:solidFill>
                            <a:schemeClr val="tx1"/>
                          </a:solidFill>
                          <a:latin typeface="Helvetica"/>
                          <a:ea typeface="Helvetica"/>
                          <a:cs typeface="Helvetica"/>
                        </a:defRPr>
                      </a:lvl4pPr>
                      <a:lvl5pPr marL="1828727" algn="l" defTabSz="914363" rtl="0" eaLnBrk="1" latinLnBrk="0" hangingPunct="1">
                        <a:defRPr sz="1800" kern="1200">
                          <a:solidFill>
                            <a:schemeClr val="tx1"/>
                          </a:solidFill>
                          <a:latin typeface="Helvetica"/>
                          <a:ea typeface="Helvetica"/>
                          <a:cs typeface="Helvetica"/>
                        </a:defRPr>
                      </a:lvl5pPr>
                      <a:lvl6pPr marL="2285909" algn="l" defTabSz="914363" rtl="0" eaLnBrk="1" latinLnBrk="0" hangingPunct="1">
                        <a:defRPr sz="1800" kern="1200">
                          <a:solidFill>
                            <a:schemeClr val="tx1"/>
                          </a:solidFill>
                          <a:latin typeface="Helvetica"/>
                          <a:ea typeface="Helvetica"/>
                          <a:cs typeface="Helvetica"/>
                        </a:defRPr>
                      </a:lvl6pPr>
                      <a:lvl7pPr marL="2743090" algn="l" defTabSz="914363" rtl="0" eaLnBrk="1" latinLnBrk="0" hangingPunct="1">
                        <a:defRPr sz="1800" kern="1200">
                          <a:solidFill>
                            <a:schemeClr val="tx1"/>
                          </a:solidFill>
                          <a:latin typeface="Helvetica"/>
                          <a:ea typeface="Helvetica"/>
                          <a:cs typeface="Helvetica"/>
                        </a:defRPr>
                      </a:lvl7pPr>
                      <a:lvl8pPr marL="3200272" algn="l" defTabSz="914363" rtl="0" eaLnBrk="1" latinLnBrk="0" hangingPunct="1">
                        <a:defRPr sz="1800" kern="1200">
                          <a:solidFill>
                            <a:schemeClr val="tx1"/>
                          </a:solidFill>
                          <a:latin typeface="Helvetica"/>
                          <a:ea typeface="Helvetica"/>
                          <a:cs typeface="Helvetica"/>
                        </a:defRPr>
                      </a:lvl8pPr>
                      <a:lvl9pPr marL="3657454" algn="l" defTabSz="914363" rtl="0" eaLnBrk="1" latinLnBrk="0" hangingPunct="1">
                        <a:defRPr sz="1800" kern="1200">
                          <a:solidFill>
                            <a:schemeClr val="tx1"/>
                          </a:solidFill>
                          <a:latin typeface="Helvetica"/>
                          <a:ea typeface="Helvetica"/>
                          <a:cs typeface="Helvetica"/>
                        </a:defRPr>
                      </a:lvl9pPr>
                    </a:lstStyle>
                    <a:p>
                      <a:r>
                        <a:rPr lang="en-US" sz="900" b="0" dirty="0">
                          <a:latin typeface="IBM Plex Sans" panose="020B0503050203000203" pitchFamily="34" charset="0"/>
                        </a:rPr>
                        <a:t>Unit testing and code coverage as part of build job, Functional testing using Selenium web driver, Minimum customization (rules) required for Sonar analysis or integration that doesn't exceed 8 hours of effort in setup</a:t>
                      </a:r>
                    </a:p>
                  </a:txBody>
                  <a:tcPr marL="121920" marR="121920" marT="60960" marB="60960" anchor="ctr">
                    <a:lnL w="12700" cap="flat" cmpd="sng" algn="ctr">
                      <a:solidFill>
                        <a:srgbClr val="1087EB"/>
                      </a:solidFill>
                      <a:prstDash val="solid"/>
                      <a:round/>
                      <a:headEnd type="none" w="med" len="med"/>
                      <a:tailEnd type="none" w="med" len="med"/>
                    </a:lnL>
                    <a:lnR w="12700" cap="flat" cmpd="sng" algn="ctr">
                      <a:solidFill>
                        <a:srgbClr val="1087EB"/>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Helvetica"/>
                          <a:ea typeface="Helvetica"/>
                          <a:cs typeface="Helvetica"/>
                        </a:defRPr>
                      </a:lvl1pPr>
                      <a:lvl2pPr marL="457182" algn="l" defTabSz="914363" rtl="0" eaLnBrk="1" latinLnBrk="0" hangingPunct="1">
                        <a:defRPr sz="1800" kern="1200">
                          <a:solidFill>
                            <a:schemeClr val="tx1"/>
                          </a:solidFill>
                          <a:latin typeface="Helvetica"/>
                          <a:ea typeface="Helvetica"/>
                          <a:cs typeface="Helvetica"/>
                        </a:defRPr>
                      </a:lvl2pPr>
                      <a:lvl3pPr marL="914363" algn="l" defTabSz="914363" rtl="0" eaLnBrk="1" latinLnBrk="0" hangingPunct="1">
                        <a:defRPr sz="1800" kern="1200">
                          <a:solidFill>
                            <a:schemeClr val="tx1"/>
                          </a:solidFill>
                          <a:latin typeface="Helvetica"/>
                          <a:ea typeface="Helvetica"/>
                          <a:cs typeface="Helvetica"/>
                        </a:defRPr>
                      </a:lvl3pPr>
                      <a:lvl4pPr marL="1371545" algn="l" defTabSz="914363" rtl="0" eaLnBrk="1" latinLnBrk="0" hangingPunct="1">
                        <a:defRPr sz="1800" kern="1200">
                          <a:solidFill>
                            <a:schemeClr val="tx1"/>
                          </a:solidFill>
                          <a:latin typeface="Helvetica"/>
                          <a:ea typeface="Helvetica"/>
                          <a:cs typeface="Helvetica"/>
                        </a:defRPr>
                      </a:lvl4pPr>
                      <a:lvl5pPr marL="1828727" algn="l" defTabSz="914363" rtl="0" eaLnBrk="1" latinLnBrk="0" hangingPunct="1">
                        <a:defRPr sz="1800" kern="1200">
                          <a:solidFill>
                            <a:schemeClr val="tx1"/>
                          </a:solidFill>
                          <a:latin typeface="Helvetica"/>
                          <a:ea typeface="Helvetica"/>
                          <a:cs typeface="Helvetica"/>
                        </a:defRPr>
                      </a:lvl5pPr>
                      <a:lvl6pPr marL="2285909" algn="l" defTabSz="914363" rtl="0" eaLnBrk="1" latinLnBrk="0" hangingPunct="1">
                        <a:defRPr sz="1800" kern="1200">
                          <a:solidFill>
                            <a:schemeClr val="tx1"/>
                          </a:solidFill>
                          <a:latin typeface="Helvetica"/>
                          <a:ea typeface="Helvetica"/>
                          <a:cs typeface="Helvetica"/>
                        </a:defRPr>
                      </a:lvl6pPr>
                      <a:lvl7pPr marL="2743090" algn="l" defTabSz="914363" rtl="0" eaLnBrk="1" latinLnBrk="0" hangingPunct="1">
                        <a:defRPr sz="1800" kern="1200">
                          <a:solidFill>
                            <a:schemeClr val="tx1"/>
                          </a:solidFill>
                          <a:latin typeface="Helvetica"/>
                          <a:ea typeface="Helvetica"/>
                          <a:cs typeface="Helvetica"/>
                        </a:defRPr>
                      </a:lvl7pPr>
                      <a:lvl8pPr marL="3200272" algn="l" defTabSz="914363" rtl="0" eaLnBrk="1" latinLnBrk="0" hangingPunct="1">
                        <a:defRPr sz="1800" kern="1200">
                          <a:solidFill>
                            <a:schemeClr val="tx1"/>
                          </a:solidFill>
                          <a:latin typeface="Helvetica"/>
                          <a:ea typeface="Helvetica"/>
                          <a:cs typeface="Helvetica"/>
                        </a:defRPr>
                      </a:lvl8pPr>
                      <a:lvl9pPr marL="3657454" algn="l" defTabSz="914363" rtl="0" eaLnBrk="1" latinLnBrk="0" hangingPunct="1">
                        <a:defRPr sz="1800" kern="1200">
                          <a:solidFill>
                            <a:schemeClr val="tx1"/>
                          </a:solidFill>
                          <a:latin typeface="Helvetica"/>
                          <a:ea typeface="Helvetica"/>
                          <a:cs typeface="Helvetica"/>
                        </a:defRPr>
                      </a:lvl9pPr>
                    </a:lstStyle>
                    <a:p>
                      <a:r>
                        <a:rPr lang="en-US" sz="900" b="0" dirty="0">
                          <a:latin typeface="IBM Plex Sans" panose="020B0503050203000203" pitchFamily="34" charset="0"/>
                        </a:rPr>
                        <a:t>Unit testing and code coverage as part of build job, Functional testing using Selenium web driver, Customization (rules) required for Sonar analysis or integration that doesn't exceed 12 hours of effort in setup</a:t>
                      </a:r>
                    </a:p>
                  </a:txBody>
                  <a:tcPr marL="121920" marR="121920" marT="60960" marB="60960" anchor="ctr">
                    <a:lnL w="12700" cap="flat" cmpd="sng" algn="ctr">
                      <a:solidFill>
                        <a:srgbClr val="1087EB"/>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617001423"/>
                  </a:ext>
                </a:extLst>
              </a:tr>
              <a:tr h="382209">
                <a:tc>
                  <a:txBody>
                    <a:bodyPr/>
                    <a:lstStyle>
                      <a:lvl1pPr marL="0" algn="l" defTabSz="914363" rtl="0" eaLnBrk="1" latinLnBrk="0" hangingPunct="1">
                        <a:defRPr sz="1800" kern="1200">
                          <a:solidFill>
                            <a:schemeClr val="tx1"/>
                          </a:solidFill>
                          <a:latin typeface="Helvetica"/>
                          <a:ea typeface="Helvetica"/>
                          <a:cs typeface="Helvetica"/>
                        </a:defRPr>
                      </a:lvl1pPr>
                      <a:lvl2pPr marL="457182" algn="l" defTabSz="914363" rtl="0" eaLnBrk="1" latinLnBrk="0" hangingPunct="1">
                        <a:defRPr sz="1800" kern="1200">
                          <a:solidFill>
                            <a:schemeClr val="tx1"/>
                          </a:solidFill>
                          <a:latin typeface="Helvetica"/>
                          <a:ea typeface="Helvetica"/>
                          <a:cs typeface="Helvetica"/>
                        </a:defRPr>
                      </a:lvl2pPr>
                      <a:lvl3pPr marL="914363" algn="l" defTabSz="914363" rtl="0" eaLnBrk="1" latinLnBrk="0" hangingPunct="1">
                        <a:defRPr sz="1800" kern="1200">
                          <a:solidFill>
                            <a:schemeClr val="tx1"/>
                          </a:solidFill>
                          <a:latin typeface="Helvetica"/>
                          <a:ea typeface="Helvetica"/>
                          <a:cs typeface="Helvetica"/>
                        </a:defRPr>
                      </a:lvl3pPr>
                      <a:lvl4pPr marL="1371545" algn="l" defTabSz="914363" rtl="0" eaLnBrk="1" latinLnBrk="0" hangingPunct="1">
                        <a:defRPr sz="1800" kern="1200">
                          <a:solidFill>
                            <a:schemeClr val="tx1"/>
                          </a:solidFill>
                          <a:latin typeface="Helvetica"/>
                          <a:ea typeface="Helvetica"/>
                          <a:cs typeface="Helvetica"/>
                        </a:defRPr>
                      </a:lvl4pPr>
                      <a:lvl5pPr marL="1828727" algn="l" defTabSz="914363" rtl="0" eaLnBrk="1" latinLnBrk="0" hangingPunct="1">
                        <a:defRPr sz="1800" kern="1200">
                          <a:solidFill>
                            <a:schemeClr val="tx1"/>
                          </a:solidFill>
                          <a:latin typeface="Helvetica"/>
                          <a:ea typeface="Helvetica"/>
                          <a:cs typeface="Helvetica"/>
                        </a:defRPr>
                      </a:lvl5pPr>
                      <a:lvl6pPr marL="2285909" algn="l" defTabSz="914363" rtl="0" eaLnBrk="1" latinLnBrk="0" hangingPunct="1">
                        <a:defRPr sz="1800" kern="1200">
                          <a:solidFill>
                            <a:schemeClr val="tx1"/>
                          </a:solidFill>
                          <a:latin typeface="Helvetica"/>
                          <a:ea typeface="Helvetica"/>
                          <a:cs typeface="Helvetica"/>
                        </a:defRPr>
                      </a:lvl6pPr>
                      <a:lvl7pPr marL="2743090" algn="l" defTabSz="914363" rtl="0" eaLnBrk="1" latinLnBrk="0" hangingPunct="1">
                        <a:defRPr sz="1800" kern="1200">
                          <a:solidFill>
                            <a:schemeClr val="tx1"/>
                          </a:solidFill>
                          <a:latin typeface="Helvetica"/>
                          <a:ea typeface="Helvetica"/>
                          <a:cs typeface="Helvetica"/>
                        </a:defRPr>
                      </a:lvl7pPr>
                      <a:lvl8pPr marL="3200272" algn="l" defTabSz="914363" rtl="0" eaLnBrk="1" latinLnBrk="0" hangingPunct="1">
                        <a:defRPr sz="1800" kern="1200">
                          <a:solidFill>
                            <a:schemeClr val="tx1"/>
                          </a:solidFill>
                          <a:latin typeface="Helvetica"/>
                          <a:ea typeface="Helvetica"/>
                          <a:cs typeface="Helvetica"/>
                        </a:defRPr>
                      </a:lvl8pPr>
                      <a:lvl9pPr marL="3657454" algn="l" defTabSz="914363" rtl="0" eaLnBrk="1" latinLnBrk="0" hangingPunct="1">
                        <a:defRPr sz="1800" kern="1200">
                          <a:solidFill>
                            <a:schemeClr val="tx1"/>
                          </a:solidFill>
                          <a:latin typeface="Helvetica"/>
                          <a:ea typeface="Helvetica"/>
                          <a:cs typeface="Helvetica"/>
                        </a:defRPr>
                      </a:lvl9pPr>
                    </a:lstStyle>
                    <a:p>
                      <a:pPr algn="ctr"/>
                      <a:r>
                        <a:rPr lang="en-US" sz="900" b="0" dirty="0">
                          <a:latin typeface="IBM Plex Sans" panose="020B0503050203000203" pitchFamily="34" charset="0"/>
                        </a:rPr>
                        <a:t>5</a:t>
                      </a:r>
                    </a:p>
                  </a:txBody>
                  <a:tcPr marL="121920" marR="121920" marT="60960" marB="60960" anchor="ctr">
                    <a:lnL>
                      <a:noFill/>
                    </a:lnL>
                    <a:lnR w="12700" cap="flat" cmpd="sng" algn="ctr">
                      <a:solidFill>
                        <a:srgbClr val="1087EB"/>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1087EB">
                        <a:alpha val="20000"/>
                      </a:srgbClr>
                    </a:solidFill>
                  </a:tcPr>
                </a:tc>
                <a:tc>
                  <a:txBody>
                    <a:bodyPr/>
                    <a:lstStyle>
                      <a:lvl1pPr marL="0" algn="l" defTabSz="914363" rtl="0" eaLnBrk="1" latinLnBrk="0" hangingPunct="1">
                        <a:defRPr sz="1800" kern="1200">
                          <a:solidFill>
                            <a:schemeClr val="tx1"/>
                          </a:solidFill>
                          <a:latin typeface="Helvetica"/>
                          <a:ea typeface="Helvetica"/>
                          <a:cs typeface="Helvetica"/>
                        </a:defRPr>
                      </a:lvl1pPr>
                      <a:lvl2pPr marL="457182" algn="l" defTabSz="914363" rtl="0" eaLnBrk="1" latinLnBrk="0" hangingPunct="1">
                        <a:defRPr sz="1800" kern="1200">
                          <a:solidFill>
                            <a:schemeClr val="tx1"/>
                          </a:solidFill>
                          <a:latin typeface="Helvetica"/>
                          <a:ea typeface="Helvetica"/>
                          <a:cs typeface="Helvetica"/>
                        </a:defRPr>
                      </a:lvl2pPr>
                      <a:lvl3pPr marL="914363" algn="l" defTabSz="914363" rtl="0" eaLnBrk="1" latinLnBrk="0" hangingPunct="1">
                        <a:defRPr sz="1800" kern="1200">
                          <a:solidFill>
                            <a:schemeClr val="tx1"/>
                          </a:solidFill>
                          <a:latin typeface="Helvetica"/>
                          <a:ea typeface="Helvetica"/>
                          <a:cs typeface="Helvetica"/>
                        </a:defRPr>
                      </a:lvl3pPr>
                      <a:lvl4pPr marL="1371545" algn="l" defTabSz="914363" rtl="0" eaLnBrk="1" latinLnBrk="0" hangingPunct="1">
                        <a:defRPr sz="1800" kern="1200">
                          <a:solidFill>
                            <a:schemeClr val="tx1"/>
                          </a:solidFill>
                          <a:latin typeface="Helvetica"/>
                          <a:ea typeface="Helvetica"/>
                          <a:cs typeface="Helvetica"/>
                        </a:defRPr>
                      </a:lvl4pPr>
                      <a:lvl5pPr marL="1828727" algn="l" defTabSz="914363" rtl="0" eaLnBrk="1" latinLnBrk="0" hangingPunct="1">
                        <a:defRPr sz="1800" kern="1200">
                          <a:solidFill>
                            <a:schemeClr val="tx1"/>
                          </a:solidFill>
                          <a:latin typeface="Helvetica"/>
                          <a:ea typeface="Helvetica"/>
                          <a:cs typeface="Helvetica"/>
                        </a:defRPr>
                      </a:lvl5pPr>
                      <a:lvl6pPr marL="2285909" algn="l" defTabSz="914363" rtl="0" eaLnBrk="1" latinLnBrk="0" hangingPunct="1">
                        <a:defRPr sz="1800" kern="1200">
                          <a:solidFill>
                            <a:schemeClr val="tx1"/>
                          </a:solidFill>
                          <a:latin typeface="Helvetica"/>
                          <a:ea typeface="Helvetica"/>
                          <a:cs typeface="Helvetica"/>
                        </a:defRPr>
                      </a:lvl6pPr>
                      <a:lvl7pPr marL="2743090" algn="l" defTabSz="914363" rtl="0" eaLnBrk="1" latinLnBrk="0" hangingPunct="1">
                        <a:defRPr sz="1800" kern="1200">
                          <a:solidFill>
                            <a:schemeClr val="tx1"/>
                          </a:solidFill>
                          <a:latin typeface="Helvetica"/>
                          <a:ea typeface="Helvetica"/>
                          <a:cs typeface="Helvetica"/>
                        </a:defRPr>
                      </a:lvl7pPr>
                      <a:lvl8pPr marL="3200272" algn="l" defTabSz="914363" rtl="0" eaLnBrk="1" latinLnBrk="0" hangingPunct="1">
                        <a:defRPr sz="1800" kern="1200">
                          <a:solidFill>
                            <a:schemeClr val="tx1"/>
                          </a:solidFill>
                          <a:latin typeface="Helvetica"/>
                          <a:ea typeface="Helvetica"/>
                          <a:cs typeface="Helvetica"/>
                        </a:defRPr>
                      </a:lvl8pPr>
                      <a:lvl9pPr marL="3657454" algn="l" defTabSz="914363" rtl="0" eaLnBrk="1" latinLnBrk="0" hangingPunct="1">
                        <a:defRPr sz="1800" kern="1200">
                          <a:solidFill>
                            <a:schemeClr val="tx1"/>
                          </a:solidFill>
                          <a:latin typeface="Helvetica"/>
                          <a:ea typeface="Helvetica"/>
                          <a:cs typeface="Helvetica"/>
                        </a:defRPr>
                      </a:lvl9pPr>
                    </a:lstStyle>
                    <a:p>
                      <a:r>
                        <a:rPr lang="en-US" sz="900" b="0" dirty="0">
                          <a:latin typeface="IBM Plex Sans" panose="020B0503050203000203" pitchFamily="34" charset="0"/>
                        </a:rPr>
                        <a:t>Standard Artifactory configuration with no remote repositories or no external dependencies stored</a:t>
                      </a:r>
                    </a:p>
                  </a:txBody>
                  <a:tcPr marL="121920" marR="121920" marT="60960" marB="60960" anchor="ctr">
                    <a:lnL w="12700" cap="flat" cmpd="sng" algn="ctr">
                      <a:solidFill>
                        <a:srgbClr val="1087EB"/>
                      </a:solidFill>
                      <a:prstDash val="solid"/>
                      <a:round/>
                      <a:headEnd type="none" w="med" len="med"/>
                      <a:tailEnd type="none" w="med" len="med"/>
                    </a:lnL>
                    <a:lnR w="12700" cap="flat" cmpd="sng" algn="ctr">
                      <a:solidFill>
                        <a:srgbClr val="1087EB"/>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1087EB">
                        <a:alpha val="20000"/>
                      </a:srgbClr>
                    </a:solidFill>
                  </a:tcPr>
                </a:tc>
                <a:tc>
                  <a:txBody>
                    <a:bodyPr/>
                    <a:lstStyle>
                      <a:lvl1pPr marL="0" algn="l" defTabSz="914363" rtl="0" eaLnBrk="1" latinLnBrk="0" hangingPunct="1">
                        <a:defRPr sz="1800" kern="1200">
                          <a:solidFill>
                            <a:schemeClr val="tx1"/>
                          </a:solidFill>
                          <a:latin typeface="Helvetica"/>
                          <a:ea typeface="Helvetica"/>
                          <a:cs typeface="Helvetica"/>
                        </a:defRPr>
                      </a:lvl1pPr>
                      <a:lvl2pPr marL="457182" algn="l" defTabSz="914363" rtl="0" eaLnBrk="1" latinLnBrk="0" hangingPunct="1">
                        <a:defRPr sz="1800" kern="1200">
                          <a:solidFill>
                            <a:schemeClr val="tx1"/>
                          </a:solidFill>
                          <a:latin typeface="Helvetica"/>
                          <a:ea typeface="Helvetica"/>
                          <a:cs typeface="Helvetica"/>
                        </a:defRPr>
                      </a:lvl2pPr>
                      <a:lvl3pPr marL="914363" algn="l" defTabSz="914363" rtl="0" eaLnBrk="1" latinLnBrk="0" hangingPunct="1">
                        <a:defRPr sz="1800" kern="1200">
                          <a:solidFill>
                            <a:schemeClr val="tx1"/>
                          </a:solidFill>
                          <a:latin typeface="Helvetica"/>
                          <a:ea typeface="Helvetica"/>
                          <a:cs typeface="Helvetica"/>
                        </a:defRPr>
                      </a:lvl3pPr>
                      <a:lvl4pPr marL="1371545" algn="l" defTabSz="914363" rtl="0" eaLnBrk="1" latinLnBrk="0" hangingPunct="1">
                        <a:defRPr sz="1800" kern="1200">
                          <a:solidFill>
                            <a:schemeClr val="tx1"/>
                          </a:solidFill>
                          <a:latin typeface="Helvetica"/>
                          <a:ea typeface="Helvetica"/>
                          <a:cs typeface="Helvetica"/>
                        </a:defRPr>
                      </a:lvl4pPr>
                      <a:lvl5pPr marL="1828727" algn="l" defTabSz="914363" rtl="0" eaLnBrk="1" latinLnBrk="0" hangingPunct="1">
                        <a:defRPr sz="1800" kern="1200">
                          <a:solidFill>
                            <a:schemeClr val="tx1"/>
                          </a:solidFill>
                          <a:latin typeface="Helvetica"/>
                          <a:ea typeface="Helvetica"/>
                          <a:cs typeface="Helvetica"/>
                        </a:defRPr>
                      </a:lvl5pPr>
                      <a:lvl6pPr marL="2285909" algn="l" defTabSz="914363" rtl="0" eaLnBrk="1" latinLnBrk="0" hangingPunct="1">
                        <a:defRPr sz="1800" kern="1200">
                          <a:solidFill>
                            <a:schemeClr val="tx1"/>
                          </a:solidFill>
                          <a:latin typeface="Helvetica"/>
                          <a:ea typeface="Helvetica"/>
                          <a:cs typeface="Helvetica"/>
                        </a:defRPr>
                      </a:lvl6pPr>
                      <a:lvl7pPr marL="2743090" algn="l" defTabSz="914363" rtl="0" eaLnBrk="1" latinLnBrk="0" hangingPunct="1">
                        <a:defRPr sz="1800" kern="1200">
                          <a:solidFill>
                            <a:schemeClr val="tx1"/>
                          </a:solidFill>
                          <a:latin typeface="Helvetica"/>
                          <a:ea typeface="Helvetica"/>
                          <a:cs typeface="Helvetica"/>
                        </a:defRPr>
                      </a:lvl7pPr>
                      <a:lvl8pPr marL="3200272" algn="l" defTabSz="914363" rtl="0" eaLnBrk="1" latinLnBrk="0" hangingPunct="1">
                        <a:defRPr sz="1800" kern="1200">
                          <a:solidFill>
                            <a:schemeClr val="tx1"/>
                          </a:solidFill>
                          <a:latin typeface="Helvetica"/>
                          <a:ea typeface="Helvetica"/>
                          <a:cs typeface="Helvetica"/>
                        </a:defRPr>
                      </a:lvl8pPr>
                      <a:lvl9pPr marL="3657454" algn="l" defTabSz="914363" rtl="0" eaLnBrk="1" latinLnBrk="0" hangingPunct="1">
                        <a:defRPr sz="1800" kern="1200">
                          <a:solidFill>
                            <a:schemeClr val="tx1"/>
                          </a:solidFill>
                          <a:latin typeface="Helvetica"/>
                          <a:ea typeface="Helvetica"/>
                          <a:cs typeface="Helvetica"/>
                        </a:defRPr>
                      </a:lvl9pPr>
                    </a:lstStyle>
                    <a:p>
                      <a:r>
                        <a:rPr lang="en-US" sz="900" b="0" dirty="0">
                          <a:latin typeface="IBM Plex Sans" panose="020B0503050203000203" pitchFamily="34" charset="0"/>
                        </a:rPr>
                        <a:t>Artifactory configuration with remote repositories or external dependencies</a:t>
                      </a:r>
                    </a:p>
                  </a:txBody>
                  <a:tcPr marL="121920" marR="121920" marT="60960" marB="60960" anchor="ctr">
                    <a:lnL w="12700" cap="flat" cmpd="sng" algn="ctr">
                      <a:solidFill>
                        <a:srgbClr val="1087EB"/>
                      </a:solidFill>
                      <a:prstDash val="solid"/>
                      <a:round/>
                      <a:headEnd type="none" w="med" len="med"/>
                      <a:tailEnd type="none" w="med" len="med"/>
                    </a:lnL>
                    <a:lnR w="12700" cap="flat" cmpd="sng" algn="ctr">
                      <a:solidFill>
                        <a:srgbClr val="1087EB"/>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1087EB">
                        <a:alpha val="20000"/>
                      </a:srgbClr>
                    </a:solidFill>
                  </a:tcPr>
                </a:tc>
                <a:tc>
                  <a:txBody>
                    <a:bodyPr/>
                    <a:lstStyle>
                      <a:lvl1pPr marL="0" algn="l" defTabSz="914363" rtl="0" eaLnBrk="1" latinLnBrk="0" hangingPunct="1">
                        <a:defRPr sz="1800" kern="1200">
                          <a:solidFill>
                            <a:schemeClr val="tx1"/>
                          </a:solidFill>
                          <a:latin typeface="Helvetica"/>
                          <a:ea typeface="Helvetica"/>
                          <a:cs typeface="Helvetica"/>
                        </a:defRPr>
                      </a:lvl1pPr>
                      <a:lvl2pPr marL="457182" algn="l" defTabSz="914363" rtl="0" eaLnBrk="1" latinLnBrk="0" hangingPunct="1">
                        <a:defRPr sz="1800" kern="1200">
                          <a:solidFill>
                            <a:schemeClr val="tx1"/>
                          </a:solidFill>
                          <a:latin typeface="Helvetica"/>
                          <a:ea typeface="Helvetica"/>
                          <a:cs typeface="Helvetica"/>
                        </a:defRPr>
                      </a:lvl2pPr>
                      <a:lvl3pPr marL="914363" algn="l" defTabSz="914363" rtl="0" eaLnBrk="1" latinLnBrk="0" hangingPunct="1">
                        <a:defRPr sz="1800" kern="1200">
                          <a:solidFill>
                            <a:schemeClr val="tx1"/>
                          </a:solidFill>
                          <a:latin typeface="Helvetica"/>
                          <a:ea typeface="Helvetica"/>
                          <a:cs typeface="Helvetica"/>
                        </a:defRPr>
                      </a:lvl3pPr>
                      <a:lvl4pPr marL="1371545" algn="l" defTabSz="914363" rtl="0" eaLnBrk="1" latinLnBrk="0" hangingPunct="1">
                        <a:defRPr sz="1800" kern="1200">
                          <a:solidFill>
                            <a:schemeClr val="tx1"/>
                          </a:solidFill>
                          <a:latin typeface="Helvetica"/>
                          <a:ea typeface="Helvetica"/>
                          <a:cs typeface="Helvetica"/>
                        </a:defRPr>
                      </a:lvl4pPr>
                      <a:lvl5pPr marL="1828727" algn="l" defTabSz="914363" rtl="0" eaLnBrk="1" latinLnBrk="0" hangingPunct="1">
                        <a:defRPr sz="1800" kern="1200">
                          <a:solidFill>
                            <a:schemeClr val="tx1"/>
                          </a:solidFill>
                          <a:latin typeface="Helvetica"/>
                          <a:ea typeface="Helvetica"/>
                          <a:cs typeface="Helvetica"/>
                        </a:defRPr>
                      </a:lvl5pPr>
                      <a:lvl6pPr marL="2285909" algn="l" defTabSz="914363" rtl="0" eaLnBrk="1" latinLnBrk="0" hangingPunct="1">
                        <a:defRPr sz="1800" kern="1200">
                          <a:solidFill>
                            <a:schemeClr val="tx1"/>
                          </a:solidFill>
                          <a:latin typeface="Helvetica"/>
                          <a:ea typeface="Helvetica"/>
                          <a:cs typeface="Helvetica"/>
                        </a:defRPr>
                      </a:lvl6pPr>
                      <a:lvl7pPr marL="2743090" algn="l" defTabSz="914363" rtl="0" eaLnBrk="1" latinLnBrk="0" hangingPunct="1">
                        <a:defRPr sz="1800" kern="1200">
                          <a:solidFill>
                            <a:schemeClr val="tx1"/>
                          </a:solidFill>
                          <a:latin typeface="Helvetica"/>
                          <a:ea typeface="Helvetica"/>
                          <a:cs typeface="Helvetica"/>
                        </a:defRPr>
                      </a:lvl7pPr>
                      <a:lvl8pPr marL="3200272" algn="l" defTabSz="914363" rtl="0" eaLnBrk="1" latinLnBrk="0" hangingPunct="1">
                        <a:defRPr sz="1800" kern="1200">
                          <a:solidFill>
                            <a:schemeClr val="tx1"/>
                          </a:solidFill>
                          <a:latin typeface="Helvetica"/>
                          <a:ea typeface="Helvetica"/>
                          <a:cs typeface="Helvetica"/>
                        </a:defRPr>
                      </a:lvl8pPr>
                      <a:lvl9pPr marL="3657454" algn="l" defTabSz="914363" rtl="0" eaLnBrk="1" latinLnBrk="0" hangingPunct="1">
                        <a:defRPr sz="1800" kern="1200">
                          <a:solidFill>
                            <a:schemeClr val="tx1"/>
                          </a:solidFill>
                          <a:latin typeface="Helvetica"/>
                          <a:ea typeface="Helvetica"/>
                          <a:cs typeface="Helvetica"/>
                        </a:defRPr>
                      </a:lvl9pPr>
                    </a:lstStyle>
                    <a:p>
                      <a:r>
                        <a:rPr lang="en-US" sz="900" b="0" dirty="0">
                          <a:latin typeface="IBM Plex Sans" panose="020B0503050203000203" pitchFamily="34" charset="0"/>
                        </a:rPr>
                        <a:t>Artifactory configuration with remote repositories or external dependencies</a:t>
                      </a:r>
                    </a:p>
                  </a:txBody>
                  <a:tcPr marL="121920" marR="121920" marT="60960" marB="60960" anchor="ctr">
                    <a:lnL w="12700" cap="flat" cmpd="sng" algn="ctr">
                      <a:solidFill>
                        <a:srgbClr val="1087EB"/>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1087EB">
                        <a:alpha val="20000"/>
                      </a:srgbClr>
                    </a:solidFill>
                  </a:tcPr>
                </a:tc>
                <a:extLst>
                  <a:ext uri="{0D108BD9-81ED-4DB2-BD59-A6C34878D82A}">
                    <a16:rowId xmlns:a16="http://schemas.microsoft.com/office/drawing/2014/main" val="2334407826"/>
                  </a:ext>
                </a:extLst>
              </a:tr>
              <a:tr h="503420">
                <a:tc>
                  <a:txBody>
                    <a:bodyPr/>
                    <a:lstStyle>
                      <a:lvl1pPr marL="0" algn="l" defTabSz="914363" rtl="0" eaLnBrk="1" latinLnBrk="0" hangingPunct="1">
                        <a:defRPr sz="1800" kern="1200">
                          <a:solidFill>
                            <a:schemeClr val="tx1"/>
                          </a:solidFill>
                          <a:latin typeface="Helvetica"/>
                          <a:ea typeface="Helvetica"/>
                          <a:cs typeface="Helvetica"/>
                        </a:defRPr>
                      </a:lvl1pPr>
                      <a:lvl2pPr marL="457182" algn="l" defTabSz="914363" rtl="0" eaLnBrk="1" latinLnBrk="0" hangingPunct="1">
                        <a:defRPr sz="1800" kern="1200">
                          <a:solidFill>
                            <a:schemeClr val="tx1"/>
                          </a:solidFill>
                          <a:latin typeface="Helvetica"/>
                          <a:ea typeface="Helvetica"/>
                          <a:cs typeface="Helvetica"/>
                        </a:defRPr>
                      </a:lvl2pPr>
                      <a:lvl3pPr marL="914363" algn="l" defTabSz="914363" rtl="0" eaLnBrk="1" latinLnBrk="0" hangingPunct="1">
                        <a:defRPr sz="1800" kern="1200">
                          <a:solidFill>
                            <a:schemeClr val="tx1"/>
                          </a:solidFill>
                          <a:latin typeface="Helvetica"/>
                          <a:ea typeface="Helvetica"/>
                          <a:cs typeface="Helvetica"/>
                        </a:defRPr>
                      </a:lvl3pPr>
                      <a:lvl4pPr marL="1371545" algn="l" defTabSz="914363" rtl="0" eaLnBrk="1" latinLnBrk="0" hangingPunct="1">
                        <a:defRPr sz="1800" kern="1200">
                          <a:solidFill>
                            <a:schemeClr val="tx1"/>
                          </a:solidFill>
                          <a:latin typeface="Helvetica"/>
                          <a:ea typeface="Helvetica"/>
                          <a:cs typeface="Helvetica"/>
                        </a:defRPr>
                      </a:lvl4pPr>
                      <a:lvl5pPr marL="1828727" algn="l" defTabSz="914363" rtl="0" eaLnBrk="1" latinLnBrk="0" hangingPunct="1">
                        <a:defRPr sz="1800" kern="1200">
                          <a:solidFill>
                            <a:schemeClr val="tx1"/>
                          </a:solidFill>
                          <a:latin typeface="Helvetica"/>
                          <a:ea typeface="Helvetica"/>
                          <a:cs typeface="Helvetica"/>
                        </a:defRPr>
                      </a:lvl5pPr>
                      <a:lvl6pPr marL="2285909" algn="l" defTabSz="914363" rtl="0" eaLnBrk="1" latinLnBrk="0" hangingPunct="1">
                        <a:defRPr sz="1800" kern="1200">
                          <a:solidFill>
                            <a:schemeClr val="tx1"/>
                          </a:solidFill>
                          <a:latin typeface="Helvetica"/>
                          <a:ea typeface="Helvetica"/>
                          <a:cs typeface="Helvetica"/>
                        </a:defRPr>
                      </a:lvl6pPr>
                      <a:lvl7pPr marL="2743090" algn="l" defTabSz="914363" rtl="0" eaLnBrk="1" latinLnBrk="0" hangingPunct="1">
                        <a:defRPr sz="1800" kern="1200">
                          <a:solidFill>
                            <a:schemeClr val="tx1"/>
                          </a:solidFill>
                          <a:latin typeface="Helvetica"/>
                          <a:ea typeface="Helvetica"/>
                          <a:cs typeface="Helvetica"/>
                        </a:defRPr>
                      </a:lvl7pPr>
                      <a:lvl8pPr marL="3200272" algn="l" defTabSz="914363" rtl="0" eaLnBrk="1" latinLnBrk="0" hangingPunct="1">
                        <a:defRPr sz="1800" kern="1200">
                          <a:solidFill>
                            <a:schemeClr val="tx1"/>
                          </a:solidFill>
                          <a:latin typeface="Helvetica"/>
                          <a:ea typeface="Helvetica"/>
                          <a:cs typeface="Helvetica"/>
                        </a:defRPr>
                      </a:lvl8pPr>
                      <a:lvl9pPr marL="3657454" algn="l" defTabSz="914363" rtl="0" eaLnBrk="1" latinLnBrk="0" hangingPunct="1">
                        <a:defRPr sz="1800" kern="1200">
                          <a:solidFill>
                            <a:schemeClr val="tx1"/>
                          </a:solidFill>
                          <a:latin typeface="Helvetica"/>
                          <a:ea typeface="Helvetica"/>
                          <a:cs typeface="Helvetica"/>
                        </a:defRPr>
                      </a:lvl9pPr>
                    </a:lstStyle>
                    <a:p>
                      <a:pPr algn="ctr"/>
                      <a:r>
                        <a:rPr lang="en-US" sz="900" b="0" dirty="0">
                          <a:latin typeface="IBM Plex Sans" panose="020B0503050203000203" pitchFamily="34" charset="0"/>
                        </a:rPr>
                        <a:t>6</a:t>
                      </a:r>
                    </a:p>
                  </a:txBody>
                  <a:tcPr marL="121920" marR="121920" marT="60960" marB="60960" anchor="ctr">
                    <a:lnL>
                      <a:noFill/>
                    </a:lnL>
                    <a:lnR w="12700" cap="flat" cmpd="sng" algn="ctr">
                      <a:solidFill>
                        <a:srgbClr val="1087EB"/>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Helvetica"/>
                          <a:ea typeface="Helvetica"/>
                          <a:cs typeface="Helvetica"/>
                        </a:defRPr>
                      </a:lvl1pPr>
                      <a:lvl2pPr marL="457182" algn="l" defTabSz="914363" rtl="0" eaLnBrk="1" latinLnBrk="0" hangingPunct="1">
                        <a:defRPr sz="1800" kern="1200">
                          <a:solidFill>
                            <a:schemeClr val="tx1"/>
                          </a:solidFill>
                          <a:latin typeface="Helvetica"/>
                          <a:ea typeface="Helvetica"/>
                          <a:cs typeface="Helvetica"/>
                        </a:defRPr>
                      </a:lvl2pPr>
                      <a:lvl3pPr marL="914363" algn="l" defTabSz="914363" rtl="0" eaLnBrk="1" latinLnBrk="0" hangingPunct="1">
                        <a:defRPr sz="1800" kern="1200">
                          <a:solidFill>
                            <a:schemeClr val="tx1"/>
                          </a:solidFill>
                          <a:latin typeface="Helvetica"/>
                          <a:ea typeface="Helvetica"/>
                          <a:cs typeface="Helvetica"/>
                        </a:defRPr>
                      </a:lvl3pPr>
                      <a:lvl4pPr marL="1371545" algn="l" defTabSz="914363" rtl="0" eaLnBrk="1" latinLnBrk="0" hangingPunct="1">
                        <a:defRPr sz="1800" kern="1200">
                          <a:solidFill>
                            <a:schemeClr val="tx1"/>
                          </a:solidFill>
                          <a:latin typeface="Helvetica"/>
                          <a:ea typeface="Helvetica"/>
                          <a:cs typeface="Helvetica"/>
                        </a:defRPr>
                      </a:lvl4pPr>
                      <a:lvl5pPr marL="1828727" algn="l" defTabSz="914363" rtl="0" eaLnBrk="1" latinLnBrk="0" hangingPunct="1">
                        <a:defRPr sz="1800" kern="1200">
                          <a:solidFill>
                            <a:schemeClr val="tx1"/>
                          </a:solidFill>
                          <a:latin typeface="Helvetica"/>
                          <a:ea typeface="Helvetica"/>
                          <a:cs typeface="Helvetica"/>
                        </a:defRPr>
                      </a:lvl5pPr>
                      <a:lvl6pPr marL="2285909" algn="l" defTabSz="914363" rtl="0" eaLnBrk="1" latinLnBrk="0" hangingPunct="1">
                        <a:defRPr sz="1800" kern="1200">
                          <a:solidFill>
                            <a:schemeClr val="tx1"/>
                          </a:solidFill>
                          <a:latin typeface="Helvetica"/>
                          <a:ea typeface="Helvetica"/>
                          <a:cs typeface="Helvetica"/>
                        </a:defRPr>
                      </a:lvl6pPr>
                      <a:lvl7pPr marL="2743090" algn="l" defTabSz="914363" rtl="0" eaLnBrk="1" latinLnBrk="0" hangingPunct="1">
                        <a:defRPr sz="1800" kern="1200">
                          <a:solidFill>
                            <a:schemeClr val="tx1"/>
                          </a:solidFill>
                          <a:latin typeface="Helvetica"/>
                          <a:ea typeface="Helvetica"/>
                          <a:cs typeface="Helvetica"/>
                        </a:defRPr>
                      </a:lvl7pPr>
                      <a:lvl8pPr marL="3200272" algn="l" defTabSz="914363" rtl="0" eaLnBrk="1" latinLnBrk="0" hangingPunct="1">
                        <a:defRPr sz="1800" kern="1200">
                          <a:solidFill>
                            <a:schemeClr val="tx1"/>
                          </a:solidFill>
                          <a:latin typeface="Helvetica"/>
                          <a:ea typeface="Helvetica"/>
                          <a:cs typeface="Helvetica"/>
                        </a:defRPr>
                      </a:lvl8pPr>
                      <a:lvl9pPr marL="3657454" algn="l" defTabSz="914363" rtl="0" eaLnBrk="1" latinLnBrk="0" hangingPunct="1">
                        <a:defRPr sz="1800" kern="1200">
                          <a:solidFill>
                            <a:schemeClr val="tx1"/>
                          </a:solidFill>
                          <a:latin typeface="Helvetica"/>
                          <a:ea typeface="Helvetica"/>
                          <a:cs typeface="Helvetica"/>
                        </a:defRPr>
                      </a:lvl9pPr>
                    </a:lstStyle>
                    <a:p>
                      <a:r>
                        <a:rPr lang="en-US" sz="900" b="0" dirty="0">
                          <a:latin typeface="IBM Plex Sans" panose="020B0503050203000203" pitchFamily="34" charset="0"/>
                        </a:rPr>
                        <a:t>Standard deployment upto 3 environments (dev, test, prod) using UCD</a:t>
                      </a:r>
                    </a:p>
                  </a:txBody>
                  <a:tcPr marL="121920" marR="121920" marT="60960" marB="60960" anchor="ctr">
                    <a:lnL w="12700" cap="flat" cmpd="sng" algn="ctr">
                      <a:solidFill>
                        <a:srgbClr val="1087EB"/>
                      </a:solidFill>
                      <a:prstDash val="solid"/>
                      <a:round/>
                      <a:headEnd type="none" w="med" len="med"/>
                      <a:tailEnd type="none" w="med" len="med"/>
                    </a:lnL>
                    <a:lnR w="12700" cap="flat" cmpd="sng" algn="ctr">
                      <a:solidFill>
                        <a:srgbClr val="1087EB"/>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Helvetica"/>
                          <a:ea typeface="Helvetica"/>
                          <a:cs typeface="Helvetica"/>
                        </a:defRPr>
                      </a:lvl1pPr>
                      <a:lvl2pPr marL="457182" algn="l" defTabSz="914363" rtl="0" eaLnBrk="1" latinLnBrk="0" hangingPunct="1">
                        <a:defRPr sz="1800" kern="1200">
                          <a:solidFill>
                            <a:schemeClr val="tx1"/>
                          </a:solidFill>
                          <a:latin typeface="Helvetica"/>
                          <a:ea typeface="Helvetica"/>
                          <a:cs typeface="Helvetica"/>
                        </a:defRPr>
                      </a:lvl2pPr>
                      <a:lvl3pPr marL="914363" algn="l" defTabSz="914363" rtl="0" eaLnBrk="1" latinLnBrk="0" hangingPunct="1">
                        <a:defRPr sz="1800" kern="1200">
                          <a:solidFill>
                            <a:schemeClr val="tx1"/>
                          </a:solidFill>
                          <a:latin typeface="Helvetica"/>
                          <a:ea typeface="Helvetica"/>
                          <a:cs typeface="Helvetica"/>
                        </a:defRPr>
                      </a:lvl3pPr>
                      <a:lvl4pPr marL="1371545" algn="l" defTabSz="914363" rtl="0" eaLnBrk="1" latinLnBrk="0" hangingPunct="1">
                        <a:defRPr sz="1800" kern="1200">
                          <a:solidFill>
                            <a:schemeClr val="tx1"/>
                          </a:solidFill>
                          <a:latin typeface="Helvetica"/>
                          <a:ea typeface="Helvetica"/>
                          <a:cs typeface="Helvetica"/>
                        </a:defRPr>
                      </a:lvl4pPr>
                      <a:lvl5pPr marL="1828727" algn="l" defTabSz="914363" rtl="0" eaLnBrk="1" latinLnBrk="0" hangingPunct="1">
                        <a:defRPr sz="1800" kern="1200">
                          <a:solidFill>
                            <a:schemeClr val="tx1"/>
                          </a:solidFill>
                          <a:latin typeface="Helvetica"/>
                          <a:ea typeface="Helvetica"/>
                          <a:cs typeface="Helvetica"/>
                        </a:defRPr>
                      </a:lvl5pPr>
                      <a:lvl6pPr marL="2285909" algn="l" defTabSz="914363" rtl="0" eaLnBrk="1" latinLnBrk="0" hangingPunct="1">
                        <a:defRPr sz="1800" kern="1200">
                          <a:solidFill>
                            <a:schemeClr val="tx1"/>
                          </a:solidFill>
                          <a:latin typeface="Helvetica"/>
                          <a:ea typeface="Helvetica"/>
                          <a:cs typeface="Helvetica"/>
                        </a:defRPr>
                      </a:lvl6pPr>
                      <a:lvl7pPr marL="2743090" algn="l" defTabSz="914363" rtl="0" eaLnBrk="1" latinLnBrk="0" hangingPunct="1">
                        <a:defRPr sz="1800" kern="1200">
                          <a:solidFill>
                            <a:schemeClr val="tx1"/>
                          </a:solidFill>
                          <a:latin typeface="Helvetica"/>
                          <a:ea typeface="Helvetica"/>
                          <a:cs typeface="Helvetica"/>
                        </a:defRPr>
                      </a:lvl7pPr>
                      <a:lvl8pPr marL="3200272" algn="l" defTabSz="914363" rtl="0" eaLnBrk="1" latinLnBrk="0" hangingPunct="1">
                        <a:defRPr sz="1800" kern="1200">
                          <a:solidFill>
                            <a:schemeClr val="tx1"/>
                          </a:solidFill>
                          <a:latin typeface="Helvetica"/>
                          <a:ea typeface="Helvetica"/>
                          <a:cs typeface="Helvetica"/>
                        </a:defRPr>
                      </a:lvl8pPr>
                      <a:lvl9pPr marL="3657454" algn="l" defTabSz="914363" rtl="0" eaLnBrk="1" latinLnBrk="0" hangingPunct="1">
                        <a:defRPr sz="1800" kern="1200">
                          <a:solidFill>
                            <a:schemeClr val="tx1"/>
                          </a:solidFill>
                          <a:latin typeface="Helvetica"/>
                          <a:ea typeface="Helvetica"/>
                          <a:cs typeface="Helvetica"/>
                        </a:defRPr>
                      </a:lvl9pPr>
                    </a:lstStyle>
                    <a:p>
                      <a:r>
                        <a:rPr lang="en-US" sz="900" b="0" dirty="0">
                          <a:latin typeface="IBM Plex Sans" panose="020B0503050203000203" pitchFamily="34" charset="0"/>
                        </a:rPr>
                        <a:t>Standard deployment to 5 environments using UCD.</a:t>
                      </a:r>
                    </a:p>
                  </a:txBody>
                  <a:tcPr marL="121920" marR="121920" marT="60960" marB="60960" anchor="ctr">
                    <a:lnL w="12700" cap="flat" cmpd="sng" algn="ctr">
                      <a:solidFill>
                        <a:srgbClr val="1087EB"/>
                      </a:solidFill>
                      <a:prstDash val="solid"/>
                      <a:round/>
                      <a:headEnd type="none" w="med" len="med"/>
                      <a:tailEnd type="none" w="med" len="med"/>
                    </a:lnL>
                    <a:lnR w="12700" cap="flat" cmpd="sng" algn="ctr">
                      <a:solidFill>
                        <a:srgbClr val="1087EB"/>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Helvetica"/>
                          <a:ea typeface="Helvetica"/>
                          <a:cs typeface="Helvetica"/>
                        </a:defRPr>
                      </a:lvl1pPr>
                      <a:lvl2pPr marL="457182" algn="l" defTabSz="914363" rtl="0" eaLnBrk="1" latinLnBrk="0" hangingPunct="1">
                        <a:defRPr sz="1800" kern="1200">
                          <a:solidFill>
                            <a:schemeClr val="tx1"/>
                          </a:solidFill>
                          <a:latin typeface="Helvetica"/>
                          <a:ea typeface="Helvetica"/>
                          <a:cs typeface="Helvetica"/>
                        </a:defRPr>
                      </a:lvl2pPr>
                      <a:lvl3pPr marL="914363" algn="l" defTabSz="914363" rtl="0" eaLnBrk="1" latinLnBrk="0" hangingPunct="1">
                        <a:defRPr sz="1800" kern="1200">
                          <a:solidFill>
                            <a:schemeClr val="tx1"/>
                          </a:solidFill>
                          <a:latin typeface="Helvetica"/>
                          <a:ea typeface="Helvetica"/>
                          <a:cs typeface="Helvetica"/>
                        </a:defRPr>
                      </a:lvl3pPr>
                      <a:lvl4pPr marL="1371545" algn="l" defTabSz="914363" rtl="0" eaLnBrk="1" latinLnBrk="0" hangingPunct="1">
                        <a:defRPr sz="1800" kern="1200">
                          <a:solidFill>
                            <a:schemeClr val="tx1"/>
                          </a:solidFill>
                          <a:latin typeface="Helvetica"/>
                          <a:ea typeface="Helvetica"/>
                          <a:cs typeface="Helvetica"/>
                        </a:defRPr>
                      </a:lvl4pPr>
                      <a:lvl5pPr marL="1828727" algn="l" defTabSz="914363" rtl="0" eaLnBrk="1" latinLnBrk="0" hangingPunct="1">
                        <a:defRPr sz="1800" kern="1200">
                          <a:solidFill>
                            <a:schemeClr val="tx1"/>
                          </a:solidFill>
                          <a:latin typeface="Helvetica"/>
                          <a:ea typeface="Helvetica"/>
                          <a:cs typeface="Helvetica"/>
                        </a:defRPr>
                      </a:lvl5pPr>
                      <a:lvl6pPr marL="2285909" algn="l" defTabSz="914363" rtl="0" eaLnBrk="1" latinLnBrk="0" hangingPunct="1">
                        <a:defRPr sz="1800" kern="1200">
                          <a:solidFill>
                            <a:schemeClr val="tx1"/>
                          </a:solidFill>
                          <a:latin typeface="Helvetica"/>
                          <a:ea typeface="Helvetica"/>
                          <a:cs typeface="Helvetica"/>
                        </a:defRPr>
                      </a:lvl6pPr>
                      <a:lvl7pPr marL="2743090" algn="l" defTabSz="914363" rtl="0" eaLnBrk="1" latinLnBrk="0" hangingPunct="1">
                        <a:defRPr sz="1800" kern="1200">
                          <a:solidFill>
                            <a:schemeClr val="tx1"/>
                          </a:solidFill>
                          <a:latin typeface="Helvetica"/>
                          <a:ea typeface="Helvetica"/>
                          <a:cs typeface="Helvetica"/>
                        </a:defRPr>
                      </a:lvl7pPr>
                      <a:lvl8pPr marL="3200272" algn="l" defTabSz="914363" rtl="0" eaLnBrk="1" latinLnBrk="0" hangingPunct="1">
                        <a:defRPr sz="1800" kern="1200">
                          <a:solidFill>
                            <a:schemeClr val="tx1"/>
                          </a:solidFill>
                          <a:latin typeface="Helvetica"/>
                          <a:ea typeface="Helvetica"/>
                          <a:cs typeface="Helvetica"/>
                        </a:defRPr>
                      </a:lvl8pPr>
                      <a:lvl9pPr marL="3657454" algn="l" defTabSz="914363" rtl="0" eaLnBrk="1" latinLnBrk="0" hangingPunct="1">
                        <a:defRPr sz="1800" kern="1200">
                          <a:solidFill>
                            <a:schemeClr val="tx1"/>
                          </a:solidFill>
                          <a:latin typeface="Helvetica"/>
                          <a:ea typeface="Helvetica"/>
                          <a:cs typeface="Helvetica"/>
                        </a:defRPr>
                      </a:lvl9pPr>
                    </a:lstStyle>
                    <a:p>
                      <a:r>
                        <a:rPr lang="en-US" sz="900" b="0" dirty="0">
                          <a:latin typeface="IBM Plex Sans" panose="020B0503050203000203" pitchFamily="34" charset="0"/>
                        </a:rPr>
                        <a:t>Standard deployment to 5 environments using UCD, involving target environments from multiple networks and using UCD Agent relay config.</a:t>
                      </a:r>
                    </a:p>
                  </a:txBody>
                  <a:tcPr marL="121920" marR="121920" marT="60960" marB="60960" anchor="ctr">
                    <a:lnL w="12700" cap="flat" cmpd="sng" algn="ctr">
                      <a:solidFill>
                        <a:srgbClr val="1087EB"/>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924175943"/>
                  </a:ext>
                </a:extLst>
              </a:tr>
              <a:tr h="514512">
                <a:tc>
                  <a:txBody>
                    <a:bodyPr/>
                    <a:lstStyle>
                      <a:lvl1pPr marL="0" algn="l" defTabSz="914363" rtl="0" eaLnBrk="1" latinLnBrk="0" hangingPunct="1">
                        <a:defRPr sz="1800" kern="1200">
                          <a:solidFill>
                            <a:schemeClr val="tx1"/>
                          </a:solidFill>
                          <a:latin typeface="Helvetica"/>
                          <a:ea typeface="Helvetica"/>
                          <a:cs typeface="Helvetica"/>
                        </a:defRPr>
                      </a:lvl1pPr>
                      <a:lvl2pPr marL="457182" algn="l" defTabSz="914363" rtl="0" eaLnBrk="1" latinLnBrk="0" hangingPunct="1">
                        <a:defRPr sz="1800" kern="1200">
                          <a:solidFill>
                            <a:schemeClr val="tx1"/>
                          </a:solidFill>
                          <a:latin typeface="Helvetica"/>
                          <a:ea typeface="Helvetica"/>
                          <a:cs typeface="Helvetica"/>
                        </a:defRPr>
                      </a:lvl2pPr>
                      <a:lvl3pPr marL="914363" algn="l" defTabSz="914363" rtl="0" eaLnBrk="1" latinLnBrk="0" hangingPunct="1">
                        <a:defRPr sz="1800" kern="1200">
                          <a:solidFill>
                            <a:schemeClr val="tx1"/>
                          </a:solidFill>
                          <a:latin typeface="Helvetica"/>
                          <a:ea typeface="Helvetica"/>
                          <a:cs typeface="Helvetica"/>
                        </a:defRPr>
                      </a:lvl3pPr>
                      <a:lvl4pPr marL="1371545" algn="l" defTabSz="914363" rtl="0" eaLnBrk="1" latinLnBrk="0" hangingPunct="1">
                        <a:defRPr sz="1800" kern="1200">
                          <a:solidFill>
                            <a:schemeClr val="tx1"/>
                          </a:solidFill>
                          <a:latin typeface="Helvetica"/>
                          <a:ea typeface="Helvetica"/>
                          <a:cs typeface="Helvetica"/>
                        </a:defRPr>
                      </a:lvl4pPr>
                      <a:lvl5pPr marL="1828727" algn="l" defTabSz="914363" rtl="0" eaLnBrk="1" latinLnBrk="0" hangingPunct="1">
                        <a:defRPr sz="1800" kern="1200">
                          <a:solidFill>
                            <a:schemeClr val="tx1"/>
                          </a:solidFill>
                          <a:latin typeface="Helvetica"/>
                          <a:ea typeface="Helvetica"/>
                          <a:cs typeface="Helvetica"/>
                        </a:defRPr>
                      </a:lvl5pPr>
                      <a:lvl6pPr marL="2285909" algn="l" defTabSz="914363" rtl="0" eaLnBrk="1" latinLnBrk="0" hangingPunct="1">
                        <a:defRPr sz="1800" kern="1200">
                          <a:solidFill>
                            <a:schemeClr val="tx1"/>
                          </a:solidFill>
                          <a:latin typeface="Helvetica"/>
                          <a:ea typeface="Helvetica"/>
                          <a:cs typeface="Helvetica"/>
                        </a:defRPr>
                      </a:lvl6pPr>
                      <a:lvl7pPr marL="2743090" algn="l" defTabSz="914363" rtl="0" eaLnBrk="1" latinLnBrk="0" hangingPunct="1">
                        <a:defRPr sz="1800" kern="1200">
                          <a:solidFill>
                            <a:schemeClr val="tx1"/>
                          </a:solidFill>
                          <a:latin typeface="Helvetica"/>
                          <a:ea typeface="Helvetica"/>
                          <a:cs typeface="Helvetica"/>
                        </a:defRPr>
                      </a:lvl7pPr>
                      <a:lvl8pPr marL="3200272" algn="l" defTabSz="914363" rtl="0" eaLnBrk="1" latinLnBrk="0" hangingPunct="1">
                        <a:defRPr sz="1800" kern="1200">
                          <a:solidFill>
                            <a:schemeClr val="tx1"/>
                          </a:solidFill>
                          <a:latin typeface="Helvetica"/>
                          <a:ea typeface="Helvetica"/>
                          <a:cs typeface="Helvetica"/>
                        </a:defRPr>
                      </a:lvl8pPr>
                      <a:lvl9pPr marL="3657454" algn="l" defTabSz="914363" rtl="0" eaLnBrk="1" latinLnBrk="0" hangingPunct="1">
                        <a:defRPr sz="1800" kern="1200">
                          <a:solidFill>
                            <a:schemeClr val="tx1"/>
                          </a:solidFill>
                          <a:latin typeface="Helvetica"/>
                          <a:ea typeface="Helvetica"/>
                          <a:cs typeface="Helvetica"/>
                        </a:defRPr>
                      </a:lvl9pPr>
                    </a:lstStyle>
                    <a:p>
                      <a:pPr algn="ctr"/>
                      <a:r>
                        <a:rPr lang="en-US" sz="900" b="0" dirty="0">
                          <a:latin typeface="IBM Plex Sans" panose="020B0503050203000203" pitchFamily="34" charset="0"/>
                        </a:rPr>
                        <a:t>7</a:t>
                      </a:r>
                    </a:p>
                  </a:txBody>
                  <a:tcPr marL="121920" marR="121920" marT="60960" marB="60960" anchor="ctr">
                    <a:lnL>
                      <a:noFill/>
                    </a:lnL>
                    <a:lnR w="12700" cap="flat" cmpd="sng" algn="ctr">
                      <a:solidFill>
                        <a:srgbClr val="1087EB"/>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1087EB">
                        <a:alpha val="20000"/>
                      </a:srgbClr>
                    </a:solidFill>
                  </a:tcPr>
                </a:tc>
                <a:tc>
                  <a:txBody>
                    <a:bodyPr/>
                    <a:lstStyle>
                      <a:lvl1pPr marL="0" algn="l" defTabSz="914363" rtl="0" eaLnBrk="1" latinLnBrk="0" hangingPunct="1">
                        <a:defRPr sz="1800" kern="1200">
                          <a:solidFill>
                            <a:schemeClr val="tx1"/>
                          </a:solidFill>
                          <a:latin typeface="Helvetica"/>
                          <a:ea typeface="Helvetica"/>
                          <a:cs typeface="Helvetica"/>
                        </a:defRPr>
                      </a:lvl1pPr>
                      <a:lvl2pPr marL="457182" algn="l" defTabSz="914363" rtl="0" eaLnBrk="1" latinLnBrk="0" hangingPunct="1">
                        <a:defRPr sz="1800" kern="1200">
                          <a:solidFill>
                            <a:schemeClr val="tx1"/>
                          </a:solidFill>
                          <a:latin typeface="Helvetica"/>
                          <a:ea typeface="Helvetica"/>
                          <a:cs typeface="Helvetica"/>
                        </a:defRPr>
                      </a:lvl2pPr>
                      <a:lvl3pPr marL="914363" algn="l" defTabSz="914363" rtl="0" eaLnBrk="1" latinLnBrk="0" hangingPunct="1">
                        <a:defRPr sz="1800" kern="1200">
                          <a:solidFill>
                            <a:schemeClr val="tx1"/>
                          </a:solidFill>
                          <a:latin typeface="Helvetica"/>
                          <a:ea typeface="Helvetica"/>
                          <a:cs typeface="Helvetica"/>
                        </a:defRPr>
                      </a:lvl3pPr>
                      <a:lvl4pPr marL="1371545" algn="l" defTabSz="914363" rtl="0" eaLnBrk="1" latinLnBrk="0" hangingPunct="1">
                        <a:defRPr sz="1800" kern="1200">
                          <a:solidFill>
                            <a:schemeClr val="tx1"/>
                          </a:solidFill>
                          <a:latin typeface="Helvetica"/>
                          <a:ea typeface="Helvetica"/>
                          <a:cs typeface="Helvetica"/>
                        </a:defRPr>
                      </a:lvl4pPr>
                      <a:lvl5pPr marL="1828727" algn="l" defTabSz="914363" rtl="0" eaLnBrk="1" latinLnBrk="0" hangingPunct="1">
                        <a:defRPr sz="1800" kern="1200">
                          <a:solidFill>
                            <a:schemeClr val="tx1"/>
                          </a:solidFill>
                          <a:latin typeface="Helvetica"/>
                          <a:ea typeface="Helvetica"/>
                          <a:cs typeface="Helvetica"/>
                        </a:defRPr>
                      </a:lvl5pPr>
                      <a:lvl6pPr marL="2285909" algn="l" defTabSz="914363" rtl="0" eaLnBrk="1" latinLnBrk="0" hangingPunct="1">
                        <a:defRPr sz="1800" kern="1200">
                          <a:solidFill>
                            <a:schemeClr val="tx1"/>
                          </a:solidFill>
                          <a:latin typeface="Helvetica"/>
                          <a:ea typeface="Helvetica"/>
                          <a:cs typeface="Helvetica"/>
                        </a:defRPr>
                      </a:lvl6pPr>
                      <a:lvl7pPr marL="2743090" algn="l" defTabSz="914363" rtl="0" eaLnBrk="1" latinLnBrk="0" hangingPunct="1">
                        <a:defRPr sz="1800" kern="1200">
                          <a:solidFill>
                            <a:schemeClr val="tx1"/>
                          </a:solidFill>
                          <a:latin typeface="Helvetica"/>
                          <a:ea typeface="Helvetica"/>
                          <a:cs typeface="Helvetica"/>
                        </a:defRPr>
                      </a:lvl7pPr>
                      <a:lvl8pPr marL="3200272" algn="l" defTabSz="914363" rtl="0" eaLnBrk="1" latinLnBrk="0" hangingPunct="1">
                        <a:defRPr sz="1800" kern="1200">
                          <a:solidFill>
                            <a:schemeClr val="tx1"/>
                          </a:solidFill>
                          <a:latin typeface="Helvetica"/>
                          <a:ea typeface="Helvetica"/>
                          <a:cs typeface="Helvetica"/>
                        </a:defRPr>
                      </a:lvl8pPr>
                      <a:lvl9pPr marL="3657454" algn="l" defTabSz="914363" rtl="0" eaLnBrk="1" latinLnBrk="0" hangingPunct="1">
                        <a:defRPr sz="1800" kern="1200">
                          <a:solidFill>
                            <a:schemeClr val="tx1"/>
                          </a:solidFill>
                          <a:latin typeface="Helvetica"/>
                          <a:ea typeface="Helvetica"/>
                          <a:cs typeface="Helvetica"/>
                        </a:defRPr>
                      </a:lvl9pPr>
                    </a:lstStyle>
                    <a:p>
                      <a:r>
                        <a:rPr lang="en-US" sz="900" b="0" dirty="0">
                          <a:latin typeface="IBM Plex Sans" panose="020B0503050203000203" pitchFamily="34" charset="0"/>
                        </a:rPr>
                        <a:t>Doesn’t require building or deploying docker images, Doesn't require integration with Security scanning</a:t>
                      </a:r>
                    </a:p>
                    <a:p>
                      <a:r>
                        <a:rPr lang="en-US" sz="900" b="0" dirty="0">
                          <a:latin typeface="IBM Plex Sans" panose="020B0503050203000203" pitchFamily="34" charset="0"/>
                        </a:rPr>
                        <a:t>Build size doesn't exceed 500 MB size</a:t>
                      </a:r>
                    </a:p>
                  </a:txBody>
                  <a:tcPr marL="121920" marR="121920" marT="60960" marB="60960" anchor="ctr">
                    <a:lnL w="12700" cap="flat" cmpd="sng" algn="ctr">
                      <a:solidFill>
                        <a:srgbClr val="1087EB"/>
                      </a:solidFill>
                      <a:prstDash val="solid"/>
                      <a:round/>
                      <a:headEnd type="none" w="med" len="med"/>
                      <a:tailEnd type="none" w="med" len="med"/>
                    </a:lnL>
                    <a:lnR w="12700" cap="flat" cmpd="sng" algn="ctr">
                      <a:solidFill>
                        <a:srgbClr val="1087EB"/>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1087EB">
                        <a:alpha val="20000"/>
                      </a:srgbClr>
                    </a:solidFill>
                  </a:tcPr>
                </a:tc>
                <a:tc>
                  <a:txBody>
                    <a:bodyPr/>
                    <a:lstStyle>
                      <a:lvl1pPr marL="0" algn="l" defTabSz="914363" rtl="0" eaLnBrk="1" latinLnBrk="0" hangingPunct="1">
                        <a:defRPr sz="1800" kern="1200">
                          <a:solidFill>
                            <a:schemeClr val="tx1"/>
                          </a:solidFill>
                          <a:latin typeface="Helvetica"/>
                          <a:ea typeface="Helvetica"/>
                          <a:cs typeface="Helvetica"/>
                        </a:defRPr>
                      </a:lvl1pPr>
                      <a:lvl2pPr marL="457182" algn="l" defTabSz="914363" rtl="0" eaLnBrk="1" latinLnBrk="0" hangingPunct="1">
                        <a:defRPr sz="1800" kern="1200">
                          <a:solidFill>
                            <a:schemeClr val="tx1"/>
                          </a:solidFill>
                          <a:latin typeface="Helvetica"/>
                          <a:ea typeface="Helvetica"/>
                          <a:cs typeface="Helvetica"/>
                        </a:defRPr>
                      </a:lvl2pPr>
                      <a:lvl3pPr marL="914363" algn="l" defTabSz="914363" rtl="0" eaLnBrk="1" latinLnBrk="0" hangingPunct="1">
                        <a:defRPr sz="1800" kern="1200">
                          <a:solidFill>
                            <a:schemeClr val="tx1"/>
                          </a:solidFill>
                          <a:latin typeface="Helvetica"/>
                          <a:ea typeface="Helvetica"/>
                          <a:cs typeface="Helvetica"/>
                        </a:defRPr>
                      </a:lvl3pPr>
                      <a:lvl4pPr marL="1371545" algn="l" defTabSz="914363" rtl="0" eaLnBrk="1" latinLnBrk="0" hangingPunct="1">
                        <a:defRPr sz="1800" kern="1200">
                          <a:solidFill>
                            <a:schemeClr val="tx1"/>
                          </a:solidFill>
                          <a:latin typeface="Helvetica"/>
                          <a:ea typeface="Helvetica"/>
                          <a:cs typeface="Helvetica"/>
                        </a:defRPr>
                      </a:lvl4pPr>
                      <a:lvl5pPr marL="1828727" algn="l" defTabSz="914363" rtl="0" eaLnBrk="1" latinLnBrk="0" hangingPunct="1">
                        <a:defRPr sz="1800" kern="1200">
                          <a:solidFill>
                            <a:schemeClr val="tx1"/>
                          </a:solidFill>
                          <a:latin typeface="Helvetica"/>
                          <a:ea typeface="Helvetica"/>
                          <a:cs typeface="Helvetica"/>
                        </a:defRPr>
                      </a:lvl5pPr>
                      <a:lvl6pPr marL="2285909" algn="l" defTabSz="914363" rtl="0" eaLnBrk="1" latinLnBrk="0" hangingPunct="1">
                        <a:defRPr sz="1800" kern="1200">
                          <a:solidFill>
                            <a:schemeClr val="tx1"/>
                          </a:solidFill>
                          <a:latin typeface="Helvetica"/>
                          <a:ea typeface="Helvetica"/>
                          <a:cs typeface="Helvetica"/>
                        </a:defRPr>
                      </a:lvl6pPr>
                      <a:lvl7pPr marL="2743090" algn="l" defTabSz="914363" rtl="0" eaLnBrk="1" latinLnBrk="0" hangingPunct="1">
                        <a:defRPr sz="1800" kern="1200">
                          <a:solidFill>
                            <a:schemeClr val="tx1"/>
                          </a:solidFill>
                          <a:latin typeface="Helvetica"/>
                          <a:ea typeface="Helvetica"/>
                          <a:cs typeface="Helvetica"/>
                        </a:defRPr>
                      </a:lvl7pPr>
                      <a:lvl8pPr marL="3200272" algn="l" defTabSz="914363" rtl="0" eaLnBrk="1" latinLnBrk="0" hangingPunct="1">
                        <a:defRPr sz="1800" kern="1200">
                          <a:solidFill>
                            <a:schemeClr val="tx1"/>
                          </a:solidFill>
                          <a:latin typeface="Helvetica"/>
                          <a:ea typeface="Helvetica"/>
                          <a:cs typeface="Helvetica"/>
                        </a:defRPr>
                      </a:lvl8pPr>
                      <a:lvl9pPr marL="3657454" algn="l" defTabSz="914363" rtl="0" eaLnBrk="1" latinLnBrk="0" hangingPunct="1">
                        <a:defRPr sz="1800" kern="1200">
                          <a:solidFill>
                            <a:schemeClr val="tx1"/>
                          </a:solidFill>
                          <a:latin typeface="Helvetica"/>
                          <a:ea typeface="Helvetica"/>
                          <a:cs typeface="Helvetica"/>
                        </a:defRPr>
                      </a:lvl9pPr>
                    </a:lstStyle>
                    <a:p>
                      <a:r>
                        <a:rPr lang="en-US" sz="900" b="0" dirty="0">
                          <a:latin typeface="IBM Plex Sans" panose="020B0503050203000203" pitchFamily="34" charset="0"/>
                        </a:rPr>
                        <a:t>Upto 5 build/deployments a week</a:t>
                      </a:r>
                    </a:p>
                    <a:p>
                      <a:r>
                        <a:rPr lang="en-US" sz="900" b="0" dirty="0">
                          <a:latin typeface="IBM Plex Sans" panose="020B0503050203000203" pitchFamily="34" charset="0"/>
                        </a:rPr>
                        <a:t>Build size doesn't exceed 1 GB size</a:t>
                      </a:r>
                    </a:p>
                  </a:txBody>
                  <a:tcPr marL="121920" marR="121920" marT="60960" marB="60960" anchor="ctr">
                    <a:lnL w="12700" cap="flat" cmpd="sng" algn="ctr">
                      <a:solidFill>
                        <a:srgbClr val="1087EB"/>
                      </a:solidFill>
                      <a:prstDash val="solid"/>
                      <a:round/>
                      <a:headEnd type="none" w="med" len="med"/>
                      <a:tailEnd type="none" w="med" len="med"/>
                    </a:lnL>
                    <a:lnR w="12700" cap="flat" cmpd="sng" algn="ctr">
                      <a:solidFill>
                        <a:srgbClr val="1087EB"/>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1087EB">
                        <a:alpha val="20000"/>
                      </a:srgbClr>
                    </a:solidFill>
                  </a:tcPr>
                </a:tc>
                <a:tc>
                  <a:txBody>
                    <a:bodyPr/>
                    <a:lstStyle>
                      <a:lvl1pPr marL="0" algn="l" defTabSz="914363" rtl="0" eaLnBrk="1" latinLnBrk="0" hangingPunct="1">
                        <a:defRPr sz="1800" kern="1200">
                          <a:solidFill>
                            <a:schemeClr val="tx1"/>
                          </a:solidFill>
                          <a:latin typeface="Helvetica"/>
                          <a:ea typeface="Helvetica"/>
                          <a:cs typeface="Helvetica"/>
                        </a:defRPr>
                      </a:lvl1pPr>
                      <a:lvl2pPr marL="457182" algn="l" defTabSz="914363" rtl="0" eaLnBrk="1" latinLnBrk="0" hangingPunct="1">
                        <a:defRPr sz="1800" kern="1200">
                          <a:solidFill>
                            <a:schemeClr val="tx1"/>
                          </a:solidFill>
                          <a:latin typeface="Helvetica"/>
                          <a:ea typeface="Helvetica"/>
                          <a:cs typeface="Helvetica"/>
                        </a:defRPr>
                      </a:lvl2pPr>
                      <a:lvl3pPr marL="914363" algn="l" defTabSz="914363" rtl="0" eaLnBrk="1" latinLnBrk="0" hangingPunct="1">
                        <a:defRPr sz="1800" kern="1200">
                          <a:solidFill>
                            <a:schemeClr val="tx1"/>
                          </a:solidFill>
                          <a:latin typeface="Helvetica"/>
                          <a:ea typeface="Helvetica"/>
                          <a:cs typeface="Helvetica"/>
                        </a:defRPr>
                      </a:lvl3pPr>
                      <a:lvl4pPr marL="1371545" algn="l" defTabSz="914363" rtl="0" eaLnBrk="1" latinLnBrk="0" hangingPunct="1">
                        <a:defRPr sz="1800" kern="1200">
                          <a:solidFill>
                            <a:schemeClr val="tx1"/>
                          </a:solidFill>
                          <a:latin typeface="Helvetica"/>
                          <a:ea typeface="Helvetica"/>
                          <a:cs typeface="Helvetica"/>
                        </a:defRPr>
                      </a:lvl4pPr>
                      <a:lvl5pPr marL="1828727" algn="l" defTabSz="914363" rtl="0" eaLnBrk="1" latinLnBrk="0" hangingPunct="1">
                        <a:defRPr sz="1800" kern="1200">
                          <a:solidFill>
                            <a:schemeClr val="tx1"/>
                          </a:solidFill>
                          <a:latin typeface="Helvetica"/>
                          <a:ea typeface="Helvetica"/>
                          <a:cs typeface="Helvetica"/>
                        </a:defRPr>
                      </a:lvl5pPr>
                      <a:lvl6pPr marL="2285909" algn="l" defTabSz="914363" rtl="0" eaLnBrk="1" latinLnBrk="0" hangingPunct="1">
                        <a:defRPr sz="1800" kern="1200">
                          <a:solidFill>
                            <a:schemeClr val="tx1"/>
                          </a:solidFill>
                          <a:latin typeface="Helvetica"/>
                          <a:ea typeface="Helvetica"/>
                          <a:cs typeface="Helvetica"/>
                        </a:defRPr>
                      </a:lvl6pPr>
                      <a:lvl7pPr marL="2743090" algn="l" defTabSz="914363" rtl="0" eaLnBrk="1" latinLnBrk="0" hangingPunct="1">
                        <a:defRPr sz="1800" kern="1200">
                          <a:solidFill>
                            <a:schemeClr val="tx1"/>
                          </a:solidFill>
                          <a:latin typeface="Helvetica"/>
                          <a:ea typeface="Helvetica"/>
                          <a:cs typeface="Helvetica"/>
                        </a:defRPr>
                      </a:lvl7pPr>
                      <a:lvl8pPr marL="3200272" algn="l" defTabSz="914363" rtl="0" eaLnBrk="1" latinLnBrk="0" hangingPunct="1">
                        <a:defRPr sz="1800" kern="1200">
                          <a:solidFill>
                            <a:schemeClr val="tx1"/>
                          </a:solidFill>
                          <a:latin typeface="Helvetica"/>
                          <a:ea typeface="Helvetica"/>
                          <a:cs typeface="Helvetica"/>
                        </a:defRPr>
                      </a:lvl8pPr>
                      <a:lvl9pPr marL="3657454" algn="l" defTabSz="914363" rtl="0" eaLnBrk="1" latinLnBrk="0" hangingPunct="1">
                        <a:defRPr sz="1800" kern="1200">
                          <a:solidFill>
                            <a:schemeClr val="tx1"/>
                          </a:solidFill>
                          <a:latin typeface="Helvetica"/>
                          <a:ea typeface="Helvetica"/>
                          <a:cs typeface="Helvetica"/>
                        </a:defRPr>
                      </a:lvl9pPr>
                    </a:lstStyle>
                    <a:p>
                      <a:r>
                        <a:rPr lang="en-US" sz="900" b="0" dirty="0">
                          <a:latin typeface="IBM Plex Sans" panose="020B0503050203000203" pitchFamily="34" charset="0"/>
                        </a:rPr>
                        <a:t>6 or more build/deployments a week</a:t>
                      </a:r>
                    </a:p>
                    <a:p>
                      <a:r>
                        <a:rPr lang="en-US" sz="900" b="0" dirty="0">
                          <a:latin typeface="IBM Plex Sans" panose="020B0503050203000203" pitchFamily="34" charset="0"/>
                        </a:rPr>
                        <a:t>Build size exceeds 1 GB size</a:t>
                      </a:r>
                    </a:p>
                  </a:txBody>
                  <a:tcPr marL="121920" marR="121920" marT="60960" marB="60960" anchor="ctr">
                    <a:lnL w="12700" cap="flat" cmpd="sng" algn="ctr">
                      <a:solidFill>
                        <a:srgbClr val="1087EB"/>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1087EB">
                        <a:alpha val="20000"/>
                      </a:srgbClr>
                    </a:solidFill>
                  </a:tcPr>
                </a:tc>
                <a:extLst>
                  <a:ext uri="{0D108BD9-81ED-4DB2-BD59-A6C34878D82A}">
                    <a16:rowId xmlns:a16="http://schemas.microsoft.com/office/drawing/2014/main" val="994502011"/>
                  </a:ext>
                </a:extLst>
              </a:tr>
              <a:tr h="264958">
                <a:tc>
                  <a:txBody>
                    <a:bodyPr/>
                    <a:lstStyle>
                      <a:lvl1pPr marL="0" algn="l" defTabSz="914363" rtl="0" eaLnBrk="1" latinLnBrk="0" hangingPunct="1">
                        <a:defRPr sz="1800" kern="1200">
                          <a:solidFill>
                            <a:schemeClr val="tx1"/>
                          </a:solidFill>
                          <a:latin typeface="Helvetica"/>
                          <a:ea typeface="Helvetica"/>
                          <a:cs typeface="Helvetica"/>
                        </a:defRPr>
                      </a:lvl1pPr>
                      <a:lvl2pPr marL="457182" algn="l" defTabSz="914363" rtl="0" eaLnBrk="1" latinLnBrk="0" hangingPunct="1">
                        <a:defRPr sz="1800" kern="1200">
                          <a:solidFill>
                            <a:schemeClr val="tx1"/>
                          </a:solidFill>
                          <a:latin typeface="Helvetica"/>
                          <a:ea typeface="Helvetica"/>
                          <a:cs typeface="Helvetica"/>
                        </a:defRPr>
                      </a:lvl2pPr>
                      <a:lvl3pPr marL="914363" algn="l" defTabSz="914363" rtl="0" eaLnBrk="1" latinLnBrk="0" hangingPunct="1">
                        <a:defRPr sz="1800" kern="1200">
                          <a:solidFill>
                            <a:schemeClr val="tx1"/>
                          </a:solidFill>
                          <a:latin typeface="Helvetica"/>
                          <a:ea typeface="Helvetica"/>
                          <a:cs typeface="Helvetica"/>
                        </a:defRPr>
                      </a:lvl3pPr>
                      <a:lvl4pPr marL="1371545" algn="l" defTabSz="914363" rtl="0" eaLnBrk="1" latinLnBrk="0" hangingPunct="1">
                        <a:defRPr sz="1800" kern="1200">
                          <a:solidFill>
                            <a:schemeClr val="tx1"/>
                          </a:solidFill>
                          <a:latin typeface="Helvetica"/>
                          <a:ea typeface="Helvetica"/>
                          <a:cs typeface="Helvetica"/>
                        </a:defRPr>
                      </a:lvl4pPr>
                      <a:lvl5pPr marL="1828727" algn="l" defTabSz="914363" rtl="0" eaLnBrk="1" latinLnBrk="0" hangingPunct="1">
                        <a:defRPr sz="1800" kern="1200">
                          <a:solidFill>
                            <a:schemeClr val="tx1"/>
                          </a:solidFill>
                          <a:latin typeface="Helvetica"/>
                          <a:ea typeface="Helvetica"/>
                          <a:cs typeface="Helvetica"/>
                        </a:defRPr>
                      </a:lvl5pPr>
                      <a:lvl6pPr marL="2285909" algn="l" defTabSz="914363" rtl="0" eaLnBrk="1" latinLnBrk="0" hangingPunct="1">
                        <a:defRPr sz="1800" kern="1200">
                          <a:solidFill>
                            <a:schemeClr val="tx1"/>
                          </a:solidFill>
                          <a:latin typeface="Helvetica"/>
                          <a:ea typeface="Helvetica"/>
                          <a:cs typeface="Helvetica"/>
                        </a:defRPr>
                      </a:lvl6pPr>
                      <a:lvl7pPr marL="2743090" algn="l" defTabSz="914363" rtl="0" eaLnBrk="1" latinLnBrk="0" hangingPunct="1">
                        <a:defRPr sz="1800" kern="1200">
                          <a:solidFill>
                            <a:schemeClr val="tx1"/>
                          </a:solidFill>
                          <a:latin typeface="Helvetica"/>
                          <a:ea typeface="Helvetica"/>
                          <a:cs typeface="Helvetica"/>
                        </a:defRPr>
                      </a:lvl7pPr>
                      <a:lvl8pPr marL="3200272" algn="l" defTabSz="914363" rtl="0" eaLnBrk="1" latinLnBrk="0" hangingPunct="1">
                        <a:defRPr sz="1800" kern="1200">
                          <a:solidFill>
                            <a:schemeClr val="tx1"/>
                          </a:solidFill>
                          <a:latin typeface="Helvetica"/>
                          <a:ea typeface="Helvetica"/>
                          <a:cs typeface="Helvetica"/>
                        </a:defRPr>
                      </a:lvl8pPr>
                      <a:lvl9pPr marL="3657454" algn="l" defTabSz="914363" rtl="0" eaLnBrk="1" latinLnBrk="0" hangingPunct="1">
                        <a:defRPr sz="1800" kern="1200">
                          <a:solidFill>
                            <a:schemeClr val="tx1"/>
                          </a:solidFill>
                          <a:latin typeface="Helvetica"/>
                          <a:ea typeface="Helvetica"/>
                          <a:cs typeface="Helvetica"/>
                        </a:defRPr>
                      </a:lvl9pPr>
                    </a:lstStyle>
                    <a:p>
                      <a:pPr algn="ctr"/>
                      <a:r>
                        <a:rPr lang="en-US" sz="900" b="0" dirty="0">
                          <a:latin typeface="IBM Plex Sans" panose="020B0503050203000203" pitchFamily="34" charset="0"/>
                        </a:rPr>
                        <a:t>8</a:t>
                      </a:r>
                    </a:p>
                  </a:txBody>
                  <a:tcPr marL="121920" marR="121920" marT="60960" marB="60960" anchor="ctr">
                    <a:lnL>
                      <a:noFill/>
                    </a:lnL>
                    <a:lnR w="12700" cap="flat" cmpd="sng" algn="ctr">
                      <a:solidFill>
                        <a:srgbClr val="1087EB"/>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Helvetica"/>
                          <a:ea typeface="Helvetica"/>
                          <a:cs typeface="Helvetica"/>
                        </a:defRPr>
                      </a:lvl1pPr>
                      <a:lvl2pPr marL="457182" algn="l" defTabSz="914363" rtl="0" eaLnBrk="1" latinLnBrk="0" hangingPunct="1">
                        <a:defRPr sz="1800" kern="1200">
                          <a:solidFill>
                            <a:schemeClr val="tx1"/>
                          </a:solidFill>
                          <a:latin typeface="Helvetica"/>
                          <a:ea typeface="Helvetica"/>
                          <a:cs typeface="Helvetica"/>
                        </a:defRPr>
                      </a:lvl2pPr>
                      <a:lvl3pPr marL="914363" algn="l" defTabSz="914363" rtl="0" eaLnBrk="1" latinLnBrk="0" hangingPunct="1">
                        <a:defRPr sz="1800" kern="1200">
                          <a:solidFill>
                            <a:schemeClr val="tx1"/>
                          </a:solidFill>
                          <a:latin typeface="Helvetica"/>
                          <a:ea typeface="Helvetica"/>
                          <a:cs typeface="Helvetica"/>
                        </a:defRPr>
                      </a:lvl3pPr>
                      <a:lvl4pPr marL="1371545" algn="l" defTabSz="914363" rtl="0" eaLnBrk="1" latinLnBrk="0" hangingPunct="1">
                        <a:defRPr sz="1800" kern="1200">
                          <a:solidFill>
                            <a:schemeClr val="tx1"/>
                          </a:solidFill>
                          <a:latin typeface="Helvetica"/>
                          <a:ea typeface="Helvetica"/>
                          <a:cs typeface="Helvetica"/>
                        </a:defRPr>
                      </a:lvl4pPr>
                      <a:lvl5pPr marL="1828727" algn="l" defTabSz="914363" rtl="0" eaLnBrk="1" latinLnBrk="0" hangingPunct="1">
                        <a:defRPr sz="1800" kern="1200">
                          <a:solidFill>
                            <a:schemeClr val="tx1"/>
                          </a:solidFill>
                          <a:latin typeface="Helvetica"/>
                          <a:ea typeface="Helvetica"/>
                          <a:cs typeface="Helvetica"/>
                        </a:defRPr>
                      </a:lvl5pPr>
                      <a:lvl6pPr marL="2285909" algn="l" defTabSz="914363" rtl="0" eaLnBrk="1" latinLnBrk="0" hangingPunct="1">
                        <a:defRPr sz="1800" kern="1200">
                          <a:solidFill>
                            <a:schemeClr val="tx1"/>
                          </a:solidFill>
                          <a:latin typeface="Helvetica"/>
                          <a:ea typeface="Helvetica"/>
                          <a:cs typeface="Helvetica"/>
                        </a:defRPr>
                      </a:lvl6pPr>
                      <a:lvl7pPr marL="2743090" algn="l" defTabSz="914363" rtl="0" eaLnBrk="1" latinLnBrk="0" hangingPunct="1">
                        <a:defRPr sz="1800" kern="1200">
                          <a:solidFill>
                            <a:schemeClr val="tx1"/>
                          </a:solidFill>
                          <a:latin typeface="Helvetica"/>
                          <a:ea typeface="Helvetica"/>
                          <a:cs typeface="Helvetica"/>
                        </a:defRPr>
                      </a:lvl7pPr>
                      <a:lvl8pPr marL="3200272" algn="l" defTabSz="914363" rtl="0" eaLnBrk="1" latinLnBrk="0" hangingPunct="1">
                        <a:defRPr sz="1800" kern="1200">
                          <a:solidFill>
                            <a:schemeClr val="tx1"/>
                          </a:solidFill>
                          <a:latin typeface="Helvetica"/>
                          <a:ea typeface="Helvetica"/>
                          <a:cs typeface="Helvetica"/>
                        </a:defRPr>
                      </a:lvl8pPr>
                      <a:lvl9pPr marL="3657454" algn="l" defTabSz="914363" rtl="0" eaLnBrk="1" latinLnBrk="0" hangingPunct="1">
                        <a:defRPr sz="1800" kern="1200">
                          <a:solidFill>
                            <a:schemeClr val="tx1"/>
                          </a:solidFill>
                          <a:latin typeface="Helvetica"/>
                          <a:ea typeface="Helvetica"/>
                          <a:cs typeface="Helvetica"/>
                        </a:defRPr>
                      </a:lvl9pPr>
                    </a:lstStyle>
                    <a:p>
                      <a:r>
                        <a:rPr lang="en-US" sz="900" b="0" dirty="0">
                          <a:latin typeface="IBM Plex Sans" panose="020B0503050203000203" pitchFamily="34" charset="0"/>
                        </a:rPr>
                        <a:t>Requires Integration with Security scanning (Static Only)</a:t>
                      </a:r>
                    </a:p>
                  </a:txBody>
                  <a:tcPr marL="121920" marR="121920" marT="60960" marB="60960" anchor="ctr">
                    <a:lnL w="12700" cap="flat" cmpd="sng" algn="ctr">
                      <a:solidFill>
                        <a:srgbClr val="1087EB"/>
                      </a:solidFill>
                      <a:prstDash val="solid"/>
                      <a:round/>
                      <a:headEnd type="none" w="med" len="med"/>
                      <a:tailEnd type="none" w="med" len="med"/>
                    </a:lnL>
                    <a:lnR w="12700" cap="flat" cmpd="sng" algn="ctr">
                      <a:solidFill>
                        <a:srgbClr val="1087EB"/>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Helvetica"/>
                          <a:ea typeface="Helvetica"/>
                          <a:cs typeface="Helvetica"/>
                        </a:defRPr>
                      </a:lvl1pPr>
                      <a:lvl2pPr marL="457182" algn="l" defTabSz="914363" rtl="0" eaLnBrk="1" latinLnBrk="0" hangingPunct="1">
                        <a:defRPr sz="1800" kern="1200">
                          <a:solidFill>
                            <a:schemeClr val="tx1"/>
                          </a:solidFill>
                          <a:latin typeface="Helvetica"/>
                          <a:ea typeface="Helvetica"/>
                          <a:cs typeface="Helvetica"/>
                        </a:defRPr>
                      </a:lvl2pPr>
                      <a:lvl3pPr marL="914363" algn="l" defTabSz="914363" rtl="0" eaLnBrk="1" latinLnBrk="0" hangingPunct="1">
                        <a:defRPr sz="1800" kern="1200">
                          <a:solidFill>
                            <a:schemeClr val="tx1"/>
                          </a:solidFill>
                          <a:latin typeface="Helvetica"/>
                          <a:ea typeface="Helvetica"/>
                          <a:cs typeface="Helvetica"/>
                        </a:defRPr>
                      </a:lvl3pPr>
                      <a:lvl4pPr marL="1371545" algn="l" defTabSz="914363" rtl="0" eaLnBrk="1" latinLnBrk="0" hangingPunct="1">
                        <a:defRPr sz="1800" kern="1200">
                          <a:solidFill>
                            <a:schemeClr val="tx1"/>
                          </a:solidFill>
                          <a:latin typeface="Helvetica"/>
                          <a:ea typeface="Helvetica"/>
                          <a:cs typeface="Helvetica"/>
                        </a:defRPr>
                      </a:lvl4pPr>
                      <a:lvl5pPr marL="1828727" algn="l" defTabSz="914363" rtl="0" eaLnBrk="1" latinLnBrk="0" hangingPunct="1">
                        <a:defRPr sz="1800" kern="1200">
                          <a:solidFill>
                            <a:schemeClr val="tx1"/>
                          </a:solidFill>
                          <a:latin typeface="Helvetica"/>
                          <a:ea typeface="Helvetica"/>
                          <a:cs typeface="Helvetica"/>
                        </a:defRPr>
                      </a:lvl5pPr>
                      <a:lvl6pPr marL="2285909" algn="l" defTabSz="914363" rtl="0" eaLnBrk="1" latinLnBrk="0" hangingPunct="1">
                        <a:defRPr sz="1800" kern="1200">
                          <a:solidFill>
                            <a:schemeClr val="tx1"/>
                          </a:solidFill>
                          <a:latin typeface="Helvetica"/>
                          <a:ea typeface="Helvetica"/>
                          <a:cs typeface="Helvetica"/>
                        </a:defRPr>
                      </a:lvl6pPr>
                      <a:lvl7pPr marL="2743090" algn="l" defTabSz="914363" rtl="0" eaLnBrk="1" latinLnBrk="0" hangingPunct="1">
                        <a:defRPr sz="1800" kern="1200">
                          <a:solidFill>
                            <a:schemeClr val="tx1"/>
                          </a:solidFill>
                          <a:latin typeface="Helvetica"/>
                          <a:ea typeface="Helvetica"/>
                          <a:cs typeface="Helvetica"/>
                        </a:defRPr>
                      </a:lvl7pPr>
                      <a:lvl8pPr marL="3200272" algn="l" defTabSz="914363" rtl="0" eaLnBrk="1" latinLnBrk="0" hangingPunct="1">
                        <a:defRPr sz="1800" kern="1200">
                          <a:solidFill>
                            <a:schemeClr val="tx1"/>
                          </a:solidFill>
                          <a:latin typeface="Helvetica"/>
                          <a:ea typeface="Helvetica"/>
                          <a:cs typeface="Helvetica"/>
                        </a:defRPr>
                      </a:lvl8pPr>
                      <a:lvl9pPr marL="3657454" algn="l" defTabSz="914363" rtl="0" eaLnBrk="1" latinLnBrk="0" hangingPunct="1">
                        <a:defRPr sz="1800" kern="1200">
                          <a:solidFill>
                            <a:schemeClr val="tx1"/>
                          </a:solidFill>
                          <a:latin typeface="Helvetica"/>
                          <a:ea typeface="Helvetica"/>
                          <a:cs typeface="Helvetica"/>
                        </a:defRPr>
                      </a:lvl9pPr>
                    </a:lstStyle>
                    <a:p>
                      <a:r>
                        <a:rPr lang="en-US" sz="900" b="0" dirty="0">
                          <a:latin typeface="IBM Plex Sans" panose="020B0503050203000203" pitchFamily="34" charset="0"/>
                        </a:rPr>
                        <a:t>Requires Integration with Security scanning (Static Only)</a:t>
                      </a:r>
                    </a:p>
                  </a:txBody>
                  <a:tcPr marL="121920" marR="121920" marT="60960" marB="60960" anchor="ctr">
                    <a:lnL w="12700" cap="flat" cmpd="sng" algn="ctr">
                      <a:solidFill>
                        <a:srgbClr val="1087EB"/>
                      </a:solidFill>
                      <a:prstDash val="solid"/>
                      <a:round/>
                      <a:headEnd type="none" w="med" len="med"/>
                      <a:tailEnd type="none" w="med" len="med"/>
                    </a:lnL>
                    <a:lnR w="12700" cap="flat" cmpd="sng" algn="ctr">
                      <a:solidFill>
                        <a:srgbClr val="1087EB"/>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Helvetica"/>
                          <a:ea typeface="Helvetica"/>
                          <a:cs typeface="Helvetica"/>
                        </a:defRPr>
                      </a:lvl1pPr>
                      <a:lvl2pPr marL="457182" algn="l" defTabSz="914363" rtl="0" eaLnBrk="1" latinLnBrk="0" hangingPunct="1">
                        <a:defRPr sz="1800" kern="1200">
                          <a:solidFill>
                            <a:schemeClr val="tx1"/>
                          </a:solidFill>
                          <a:latin typeface="Helvetica"/>
                          <a:ea typeface="Helvetica"/>
                          <a:cs typeface="Helvetica"/>
                        </a:defRPr>
                      </a:lvl2pPr>
                      <a:lvl3pPr marL="914363" algn="l" defTabSz="914363" rtl="0" eaLnBrk="1" latinLnBrk="0" hangingPunct="1">
                        <a:defRPr sz="1800" kern="1200">
                          <a:solidFill>
                            <a:schemeClr val="tx1"/>
                          </a:solidFill>
                          <a:latin typeface="Helvetica"/>
                          <a:ea typeface="Helvetica"/>
                          <a:cs typeface="Helvetica"/>
                        </a:defRPr>
                      </a:lvl3pPr>
                      <a:lvl4pPr marL="1371545" algn="l" defTabSz="914363" rtl="0" eaLnBrk="1" latinLnBrk="0" hangingPunct="1">
                        <a:defRPr sz="1800" kern="1200">
                          <a:solidFill>
                            <a:schemeClr val="tx1"/>
                          </a:solidFill>
                          <a:latin typeface="Helvetica"/>
                          <a:ea typeface="Helvetica"/>
                          <a:cs typeface="Helvetica"/>
                        </a:defRPr>
                      </a:lvl4pPr>
                      <a:lvl5pPr marL="1828727" algn="l" defTabSz="914363" rtl="0" eaLnBrk="1" latinLnBrk="0" hangingPunct="1">
                        <a:defRPr sz="1800" kern="1200">
                          <a:solidFill>
                            <a:schemeClr val="tx1"/>
                          </a:solidFill>
                          <a:latin typeface="Helvetica"/>
                          <a:ea typeface="Helvetica"/>
                          <a:cs typeface="Helvetica"/>
                        </a:defRPr>
                      </a:lvl5pPr>
                      <a:lvl6pPr marL="2285909" algn="l" defTabSz="914363" rtl="0" eaLnBrk="1" latinLnBrk="0" hangingPunct="1">
                        <a:defRPr sz="1800" kern="1200">
                          <a:solidFill>
                            <a:schemeClr val="tx1"/>
                          </a:solidFill>
                          <a:latin typeface="Helvetica"/>
                          <a:ea typeface="Helvetica"/>
                          <a:cs typeface="Helvetica"/>
                        </a:defRPr>
                      </a:lvl6pPr>
                      <a:lvl7pPr marL="2743090" algn="l" defTabSz="914363" rtl="0" eaLnBrk="1" latinLnBrk="0" hangingPunct="1">
                        <a:defRPr sz="1800" kern="1200">
                          <a:solidFill>
                            <a:schemeClr val="tx1"/>
                          </a:solidFill>
                          <a:latin typeface="Helvetica"/>
                          <a:ea typeface="Helvetica"/>
                          <a:cs typeface="Helvetica"/>
                        </a:defRPr>
                      </a:lvl7pPr>
                      <a:lvl8pPr marL="3200272" algn="l" defTabSz="914363" rtl="0" eaLnBrk="1" latinLnBrk="0" hangingPunct="1">
                        <a:defRPr sz="1800" kern="1200">
                          <a:solidFill>
                            <a:schemeClr val="tx1"/>
                          </a:solidFill>
                          <a:latin typeface="Helvetica"/>
                          <a:ea typeface="Helvetica"/>
                          <a:cs typeface="Helvetica"/>
                        </a:defRPr>
                      </a:lvl8pPr>
                      <a:lvl9pPr marL="3657454" algn="l" defTabSz="914363" rtl="0" eaLnBrk="1" latinLnBrk="0" hangingPunct="1">
                        <a:defRPr sz="1800" kern="1200">
                          <a:solidFill>
                            <a:schemeClr val="tx1"/>
                          </a:solidFill>
                          <a:latin typeface="Helvetica"/>
                          <a:ea typeface="Helvetica"/>
                          <a:cs typeface="Helvetica"/>
                        </a:defRPr>
                      </a:lvl9pPr>
                    </a:lstStyle>
                    <a:p>
                      <a:r>
                        <a:rPr lang="en-US" sz="900" b="0" dirty="0">
                          <a:latin typeface="IBM Plex Sans" panose="020B0503050203000203" pitchFamily="34" charset="0"/>
                        </a:rPr>
                        <a:t>Integration with Security scanning (Static and Dynamic)</a:t>
                      </a:r>
                    </a:p>
                  </a:txBody>
                  <a:tcPr marL="121920" marR="121920" marT="60960" marB="60960" anchor="ctr">
                    <a:lnL w="12700" cap="flat" cmpd="sng" algn="ctr">
                      <a:solidFill>
                        <a:srgbClr val="1087EB"/>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22169844"/>
                  </a:ext>
                </a:extLst>
              </a:tr>
              <a:tr h="514512">
                <a:tc>
                  <a:txBody>
                    <a:bodyPr/>
                    <a:lstStyle>
                      <a:lvl1pPr marL="0" algn="l" defTabSz="914363" rtl="0" eaLnBrk="1" latinLnBrk="0" hangingPunct="1">
                        <a:defRPr sz="1800" kern="1200">
                          <a:solidFill>
                            <a:schemeClr val="tx1"/>
                          </a:solidFill>
                          <a:latin typeface="Helvetica"/>
                          <a:ea typeface="Helvetica"/>
                          <a:cs typeface="Helvetica"/>
                        </a:defRPr>
                      </a:lvl1pPr>
                      <a:lvl2pPr marL="457182" algn="l" defTabSz="914363" rtl="0" eaLnBrk="1" latinLnBrk="0" hangingPunct="1">
                        <a:defRPr sz="1800" kern="1200">
                          <a:solidFill>
                            <a:schemeClr val="tx1"/>
                          </a:solidFill>
                          <a:latin typeface="Helvetica"/>
                          <a:ea typeface="Helvetica"/>
                          <a:cs typeface="Helvetica"/>
                        </a:defRPr>
                      </a:lvl2pPr>
                      <a:lvl3pPr marL="914363" algn="l" defTabSz="914363" rtl="0" eaLnBrk="1" latinLnBrk="0" hangingPunct="1">
                        <a:defRPr sz="1800" kern="1200">
                          <a:solidFill>
                            <a:schemeClr val="tx1"/>
                          </a:solidFill>
                          <a:latin typeface="Helvetica"/>
                          <a:ea typeface="Helvetica"/>
                          <a:cs typeface="Helvetica"/>
                        </a:defRPr>
                      </a:lvl3pPr>
                      <a:lvl4pPr marL="1371545" algn="l" defTabSz="914363" rtl="0" eaLnBrk="1" latinLnBrk="0" hangingPunct="1">
                        <a:defRPr sz="1800" kern="1200">
                          <a:solidFill>
                            <a:schemeClr val="tx1"/>
                          </a:solidFill>
                          <a:latin typeface="Helvetica"/>
                          <a:ea typeface="Helvetica"/>
                          <a:cs typeface="Helvetica"/>
                        </a:defRPr>
                      </a:lvl4pPr>
                      <a:lvl5pPr marL="1828727" algn="l" defTabSz="914363" rtl="0" eaLnBrk="1" latinLnBrk="0" hangingPunct="1">
                        <a:defRPr sz="1800" kern="1200">
                          <a:solidFill>
                            <a:schemeClr val="tx1"/>
                          </a:solidFill>
                          <a:latin typeface="Helvetica"/>
                          <a:ea typeface="Helvetica"/>
                          <a:cs typeface="Helvetica"/>
                        </a:defRPr>
                      </a:lvl5pPr>
                      <a:lvl6pPr marL="2285909" algn="l" defTabSz="914363" rtl="0" eaLnBrk="1" latinLnBrk="0" hangingPunct="1">
                        <a:defRPr sz="1800" kern="1200">
                          <a:solidFill>
                            <a:schemeClr val="tx1"/>
                          </a:solidFill>
                          <a:latin typeface="Helvetica"/>
                          <a:ea typeface="Helvetica"/>
                          <a:cs typeface="Helvetica"/>
                        </a:defRPr>
                      </a:lvl6pPr>
                      <a:lvl7pPr marL="2743090" algn="l" defTabSz="914363" rtl="0" eaLnBrk="1" latinLnBrk="0" hangingPunct="1">
                        <a:defRPr sz="1800" kern="1200">
                          <a:solidFill>
                            <a:schemeClr val="tx1"/>
                          </a:solidFill>
                          <a:latin typeface="Helvetica"/>
                          <a:ea typeface="Helvetica"/>
                          <a:cs typeface="Helvetica"/>
                        </a:defRPr>
                      </a:lvl7pPr>
                      <a:lvl8pPr marL="3200272" algn="l" defTabSz="914363" rtl="0" eaLnBrk="1" latinLnBrk="0" hangingPunct="1">
                        <a:defRPr sz="1800" kern="1200">
                          <a:solidFill>
                            <a:schemeClr val="tx1"/>
                          </a:solidFill>
                          <a:latin typeface="Helvetica"/>
                          <a:ea typeface="Helvetica"/>
                          <a:cs typeface="Helvetica"/>
                        </a:defRPr>
                      </a:lvl8pPr>
                      <a:lvl9pPr marL="3657454" algn="l" defTabSz="914363" rtl="0" eaLnBrk="1" latinLnBrk="0" hangingPunct="1">
                        <a:defRPr sz="1800" kern="1200">
                          <a:solidFill>
                            <a:schemeClr val="tx1"/>
                          </a:solidFill>
                          <a:latin typeface="Helvetica"/>
                          <a:ea typeface="Helvetica"/>
                          <a:cs typeface="Helvetica"/>
                        </a:defRPr>
                      </a:lvl9pPr>
                    </a:lstStyle>
                    <a:p>
                      <a:pPr algn="ctr"/>
                      <a:r>
                        <a:rPr lang="en-US" sz="900" b="0" dirty="0">
                          <a:latin typeface="IBM Plex Sans" panose="020B0503050203000203" pitchFamily="34" charset="0"/>
                        </a:rPr>
                        <a:t>9</a:t>
                      </a:r>
                    </a:p>
                  </a:txBody>
                  <a:tcPr marL="121920" marR="121920" marT="60960" marB="60960" anchor="ctr">
                    <a:lnL>
                      <a:noFill/>
                    </a:lnL>
                    <a:lnR w="12700" cap="flat" cmpd="sng" algn="ctr">
                      <a:solidFill>
                        <a:srgbClr val="1087EB"/>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1087EB">
                        <a:alpha val="20000"/>
                      </a:srgbClr>
                    </a:solidFill>
                  </a:tcPr>
                </a:tc>
                <a:tc>
                  <a:txBody>
                    <a:bodyPr/>
                    <a:lstStyle>
                      <a:lvl1pPr marL="0" algn="l" defTabSz="914363" rtl="0" eaLnBrk="1" latinLnBrk="0" hangingPunct="1">
                        <a:defRPr sz="1800" kern="1200">
                          <a:solidFill>
                            <a:schemeClr val="tx1"/>
                          </a:solidFill>
                          <a:latin typeface="Helvetica"/>
                          <a:ea typeface="Helvetica"/>
                          <a:cs typeface="Helvetica"/>
                        </a:defRPr>
                      </a:lvl1pPr>
                      <a:lvl2pPr marL="457182" algn="l" defTabSz="914363" rtl="0" eaLnBrk="1" latinLnBrk="0" hangingPunct="1">
                        <a:defRPr sz="1800" kern="1200">
                          <a:solidFill>
                            <a:schemeClr val="tx1"/>
                          </a:solidFill>
                          <a:latin typeface="Helvetica"/>
                          <a:ea typeface="Helvetica"/>
                          <a:cs typeface="Helvetica"/>
                        </a:defRPr>
                      </a:lvl2pPr>
                      <a:lvl3pPr marL="914363" algn="l" defTabSz="914363" rtl="0" eaLnBrk="1" latinLnBrk="0" hangingPunct="1">
                        <a:defRPr sz="1800" kern="1200">
                          <a:solidFill>
                            <a:schemeClr val="tx1"/>
                          </a:solidFill>
                          <a:latin typeface="Helvetica"/>
                          <a:ea typeface="Helvetica"/>
                          <a:cs typeface="Helvetica"/>
                        </a:defRPr>
                      </a:lvl3pPr>
                      <a:lvl4pPr marL="1371545" algn="l" defTabSz="914363" rtl="0" eaLnBrk="1" latinLnBrk="0" hangingPunct="1">
                        <a:defRPr sz="1800" kern="1200">
                          <a:solidFill>
                            <a:schemeClr val="tx1"/>
                          </a:solidFill>
                          <a:latin typeface="Helvetica"/>
                          <a:ea typeface="Helvetica"/>
                          <a:cs typeface="Helvetica"/>
                        </a:defRPr>
                      </a:lvl4pPr>
                      <a:lvl5pPr marL="1828727" algn="l" defTabSz="914363" rtl="0" eaLnBrk="1" latinLnBrk="0" hangingPunct="1">
                        <a:defRPr sz="1800" kern="1200">
                          <a:solidFill>
                            <a:schemeClr val="tx1"/>
                          </a:solidFill>
                          <a:latin typeface="Helvetica"/>
                          <a:ea typeface="Helvetica"/>
                          <a:cs typeface="Helvetica"/>
                        </a:defRPr>
                      </a:lvl5pPr>
                      <a:lvl6pPr marL="2285909" algn="l" defTabSz="914363" rtl="0" eaLnBrk="1" latinLnBrk="0" hangingPunct="1">
                        <a:defRPr sz="1800" kern="1200">
                          <a:solidFill>
                            <a:schemeClr val="tx1"/>
                          </a:solidFill>
                          <a:latin typeface="Helvetica"/>
                          <a:ea typeface="Helvetica"/>
                          <a:cs typeface="Helvetica"/>
                        </a:defRPr>
                      </a:lvl6pPr>
                      <a:lvl7pPr marL="2743090" algn="l" defTabSz="914363" rtl="0" eaLnBrk="1" latinLnBrk="0" hangingPunct="1">
                        <a:defRPr sz="1800" kern="1200">
                          <a:solidFill>
                            <a:schemeClr val="tx1"/>
                          </a:solidFill>
                          <a:latin typeface="Helvetica"/>
                          <a:ea typeface="Helvetica"/>
                          <a:cs typeface="Helvetica"/>
                        </a:defRPr>
                      </a:lvl7pPr>
                      <a:lvl8pPr marL="3200272" algn="l" defTabSz="914363" rtl="0" eaLnBrk="1" latinLnBrk="0" hangingPunct="1">
                        <a:defRPr sz="1800" kern="1200">
                          <a:solidFill>
                            <a:schemeClr val="tx1"/>
                          </a:solidFill>
                          <a:latin typeface="Helvetica"/>
                          <a:ea typeface="Helvetica"/>
                          <a:cs typeface="Helvetica"/>
                        </a:defRPr>
                      </a:lvl8pPr>
                      <a:lvl9pPr marL="3657454" algn="l" defTabSz="914363" rtl="0" eaLnBrk="1" latinLnBrk="0" hangingPunct="1">
                        <a:defRPr sz="1800" kern="1200">
                          <a:solidFill>
                            <a:schemeClr val="tx1"/>
                          </a:solidFill>
                          <a:latin typeface="Helvetica"/>
                          <a:ea typeface="Helvetica"/>
                          <a:cs typeface="Helvetica"/>
                        </a:defRPr>
                      </a:lvl9pPr>
                    </a:lstStyle>
                    <a:p>
                      <a:r>
                        <a:rPr lang="en-US" sz="900" b="0" dirty="0">
                          <a:latin typeface="IBM Plex Sans" panose="020B0503050203000203" pitchFamily="34" charset="0"/>
                        </a:rPr>
                        <a:t>Cloud Native applications based on technologies like Java, NodeJS, etc., Standard build/packaging using Maven, NPM, etc.</a:t>
                      </a:r>
                    </a:p>
                  </a:txBody>
                  <a:tcPr marL="121920" marR="121920" marT="60960" marB="60960" anchor="ctr">
                    <a:lnL w="12700" cap="flat" cmpd="sng" algn="ctr">
                      <a:solidFill>
                        <a:srgbClr val="1087EB"/>
                      </a:solidFill>
                      <a:prstDash val="solid"/>
                      <a:round/>
                      <a:headEnd type="none" w="med" len="med"/>
                      <a:tailEnd type="none" w="med" len="med"/>
                    </a:lnL>
                    <a:lnR w="12700" cap="flat" cmpd="sng" algn="ctr">
                      <a:solidFill>
                        <a:srgbClr val="1087EB"/>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1087EB">
                        <a:alpha val="20000"/>
                      </a:srgbClr>
                    </a:solidFill>
                  </a:tcPr>
                </a:tc>
                <a:tc>
                  <a:txBody>
                    <a:bodyPr/>
                    <a:lstStyle>
                      <a:lvl1pPr marL="0" algn="l" defTabSz="914363" rtl="0" eaLnBrk="1" latinLnBrk="0" hangingPunct="1">
                        <a:defRPr sz="1800" kern="1200">
                          <a:solidFill>
                            <a:schemeClr val="tx1"/>
                          </a:solidFill>
                          <a:latin typeface="Helvetica"/>
                          <a:ea typeface="Helvetica"/>
                          <a:cs typeface="Helvetica"/>
                        </a:defRPr>
                      </a:lvl1pPr>
                      <a:lvl2pPr marL="457182" algn="l" defTabSz="914363" rtl="0" eaLnBrk="1" latinLnBrk="0" hangingPunct="1">
                        <a:defRPr sz="1800" kern="1200">
                          <a:solidFill>
                            <a:schemeClr val="tx1"/>
                          </a:solidFill>
                          <a:latin typeface="Helvetica"/>
                          <a:ea typeface="Helvetica"/>
                          <a:cs typeface="Helvetica"/>
                        </a:defRPr>
                      </a:lvl2pPr>
                      <a:lvl3pPr marL="914363" algn="l" defTabSz="914363" rtl="0" eaLnBrk="1" latinLnBrk="0" hangingPunct="1">
                        <a:defRPr sz="1800" kern="1200">
                          <a:solidFill>
                            <a:schemeClr val="tx1"/>
                          </a:solidFill>
                          <a:latin typeface="Helvetica"/>
                          <a:ea typeface="Helvetica"/>
                          <a:cs typeface="Helvetica"/>
                        </a:defRPr>
                      </a:lvl3pPr>
                      <a:lvl4pPr marL="1371545" algn="l" defTabSz="914363" rtl="0" eaLnBrk="1" latinLnBrk="0" hangingPunct="1">
                        <a:defRPr sz="1800" kern="1200">
                          <a:solidFill>
                            <a:schemeClr val="tx1"/>
                          </a:solidFill>
                          <a:latin typeface="Helvetica"/>
                          <a:ea typeface="Helvetica"/>
                          <a:cs typeface="Helvetica"/>
                        </a:defRPr>
                      </a:lvl4pPr>
                      <a:lvl5pPr marL="1828727" algn="l" defTabSz="914363" rtl="0" eaLnBrk="1" latinLnBrk="0" hangingPunct="1">
                        <a:defRPr sz="1800" kern="1200">
                          <a:solidFill>
                            <a:schemeClr val="tx1"/>
                          </a:solidFill>
                          <a:latin typeface="Helvetica"/>
                          <a:ea typeface="Helvetica"/>
                          <a:cs typeface="Helvetica"/>
                        </a:defRPr>
                      </a:lvl5pPr>
                      <a:lvl6pPr marL="2285909" algn="l" defTabSz="914363" rtl="0" eaLnBrk="1" latinLnBrk="0" hangingPunct="1">
                        <a:defRPr sz="1800" kern="1200">
                          <a:solidFill>
                            <a:schemeClr val="tx1"/>
                          </a:solidFill>
                          <a:latin typeface="Helvetica"/>
                          <a:ea typeface="Helvetica"/>
                          <a:cs typeface="Helvetica"/>
                        </a:defRPr>
                      </a:lvl6pPr>
                      <a:lvl7pPr marL="2743090" algn="l" defTabSz="914363" rtl="0" eaLnBrk="1" latinLnBrk="0" hangingPunct="1">
                        <a:defRPr sz="1800" kern="1200">
                          <a:solidFill>
                            <a:schemeClr val="tx1"/>
                          </a:solidFill>
                          <a:latin typeface="Helvetica"/>
                          <a:ea typeface="Helvetica"/>
                          <a:cs typeface="Helvetica"/>
                        </a:defRPr>
                      </a:lvl7pPr>
                      <a:lvl8pPr marL="3200272" algn="l" defTabSz="914363" rtl="0" eaLnBrk="1" latinLnBrk="0" hangingPunct="1">
                        <a:defRPr sz="1800" kern="1200">
                          <a:solidFill>
                            <a:schemeClr val="tx1"/>
                          </a:solidFill>
                          <a:latin typeface="Helvetica"/>
                          <a:ea typeface="Helvetica"/>
                          <a:cs typeface="Helvetica"/>
                        </a:defRPr>
                      </a:lvl8pPr>
                      <a:lvl9pPr marL="3657454" algn="l" defTabSz="914363" rtl="0" eaLnBrk="1" latinLnBrk="0" hangingPunct="1">
                        <a:defRPr sz="1800" kern="1200">
                          <a:solidFill>
                            <a:schemeClr val="tx1"/>
                          </a:solidFill>
                          <a:latin typeface="Helvetica"/>
                          <a:ea typeface="Helvetica"/>
                          <a:cs typeface="Helvetica"/>
                        </a:defRPr>
                      </a:lvl9pPr>
                    </a:lstStyle>
                    <a:p>
                      <a:r>
                        <a:rPr lang="en-US" sz="900" b="0" dirty="0">
                          <a:latin typeface="IBM Plex Sans" panose="020B0503050203000203" pitchFamily="34" charset="0"/>
                        </a:rPr>
                        <a:t>Low + Build and deployment of Microservices or Serverless components</a:t>
                      </a:r>
                    </a:p>
                  </a:txBody>
                  <a:tcPr marL="121920" marR="121920" marT="60960" marB="60960" anchor="ctr">
                    <a:lnL w="12700" cap="flat" cmpd="sng" algn="ctr">
                      <a:solidFill>
                        <a:srgbClr val="1087EB"/>
                      </a:solidFill>
                      <a:prstDash val="solid"/>
                      <a:round/>
                      <a:headEnd type="none" w="med" len="med"/>
                      <a:tailEnd type="none" w="med" len="med"/>
                    </a:lnL>
                    <a:lnR w="12700" cap="flat" cmpd="sng" algn="ctr">
                      <a:solidFill>
                        <a:srgbClr val="1087EB"/>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1087EB">
                        <a:alpha val="20000"/>
                      </a:srgbClr>
                    </a:solidFill>
                  </a:tcPr>
                </a:tc>
                <a:tc>
                  <a:txBody>
                    <a:bodyPr/>
                    <a:lstStyle>
                      <a:lvl1pPr marL="0" algn="l" defTabSz="914363" rtl="0" eaLnBrk="1" latinLnBrk="0" hangingPunct="1">
                        <a:defRPr sz="1800" kern="1200">
                          <a:solidFill>
                            <a:schemeClr val="tx1"/>
                          </a:solidFill>
                          <a:latin typeface="Helvetica"/>
                          <a:ea typeface="Helvetica"/>
                          <a:cs typeface="Helvetica"/>
                        </a:defRPr>
                      </a:lvl1pPr>
                      <a:lvl2pPr marL="457182" algn="l" defTabSz="914363" rtl="0" eaLnBrk="1" latinLnBrk="0" hangingPunct="1">
                        <a:defRPr sz="1800" kern="1200">
                          <a:solidFill>
                            <a:schemeClr val="tx1"/>
                          </a:solidFill>
                          <a:latin typeface="Helvetica"/>
                          <a:ea typeface="Helvetica"/>
                          <a:cs typeface="Helvetica"/>
                        </a:defRPr>
                      </a:lvl2pPr>
                      <a:lvl3pPr marL="914363" algn="l" defTabSz="914363" rtl="0" eaLnBrk="1" latinLnBrk="0" hangingPunct="1">
                        <a:defRPr sz="1800" kern="1200">
                          <a:solidFill>
                            <a:schemeClr val="tx1"/>
                          </a:solidFill>
                          <a:latin typeface="Helvetica"/>
                          <a:ea typeface="Helvetica"/>
                          <a:cs typeface="Helvetica"/>
                        </a:defRPr>
                      </a:lvl3pPr>
                      <a:lvl4pPr marL="1371545" algn="l" defTabSz="914363" rtl="0" eaLnBrk="1" latinLnBrk="0" hangingPunct="1">
                        <a:defRPr sz="1800" kern="1200">
                          <a:solidFill>
                            <a:schemeClr val="tx1"/>
                          </a:solidFill>
                          <a:latin typeface="Helvetica"/>
                          <a:ea typeface="Helvetica"/>
                          <a:cs typeface="Helvetica"/>
                        </a:defRPr>
                      </a:lvl4pPr>
                      <a:lvl5pPr marL="1828727" algn="l" defTabSz="914363" rtl="0" eaLnBrk="1" latinLnBrk="0" hangingPunct="1">
                        <a:defRPr sz="1800" kern="1200">
                          <a:solidFill>
                            <a:schemeClr val="tx1"/>
                          </a:solidFill>
                          <a:latin typeface="Helvetica"/>
                          <a:ea typeface="Helvetica"/>
                          <a:cs typeface="Helvetica"/>
                        </a:defRPr>
                      </a:lvl5pPr>
                      <a:lvl6pPr marL="2285909" algn="l" defTabSz="914363" rtl="0" eaLnBrk="1" latinLnBrk="0" hangingPunct="1">
                        <a:defRPr sz="1800" kern="1200">
                          <a:solidFill>
                            <a:schemeClr val="tx1"/>
                          </a:solidFill>
                          <a:latin typeface="Helvetica"/>
                          <a:ea typeface="Helvetica"/>
                          <a:cs typeface="Helvetica"/>
                        </a:defRPr>
                      </a:lvl6pPr>
                      <a:lvl7pPr marL="2743090" algn="l" defTabSz="914363" rtl="0" eaLnBrk="1" latinLnBrk="0" hangingPunct="1">
                        <a:defRPr sz="1800" kern="1200">
                          <a:solidFill>
                            <a:schemeClr val="tx1"/>
                          </a:solidFill>
                          <a:latin typeface="Helvetica"/>
                          <a:ea typeface="Helvetica"/>
                          <a:cs typeface="Helvetica"/>
                        </a:defRPr>
                      </a:lvl7pPr>
                      <a:lvl8pPr marL="3200272" algn="l" defTabSz="914363" rtl="0" eaLnBrk="1" latinLnBrk="0" hangingPunct="1">
                        <a:defRPr sz="1800" kern="1200">
                          <a:solidFill>
                            <a:schemeClr val="tx1"/>
                          </a:solidFill>
                          <a:latin typeface="Helvetica"/>
                          <a:ea typeface="Helvetica"/>
                          <a:cs typeface="Helvetica"/>
                        </a:defRPr>
                      </a:lvl8pPr>
                      <a:lvl9pPr marL="3657454" algn="l" defTabSz="914363" rtl="0" eaLnBrk="1" latinLnBrk="0" hangingPunct="1">
                        <a:defRPr sz="1800" kern="1200">
                          <a:solidFill>
                            <a:schemeClr val="tx1"/>
                          </a:solidFill>
                          <a:latin typeface="Helvetica"/>
                          <a:ea typeface="Helvetica"/>
                          <a:cs typeface="Helvetica"/>
                        </a:defRPr>
                      </a:lvl9pPr>
                    </a:lstStyle>
                    <a:p>
                      <a:r>
                        <a:rPr lang="en-US" sz="900" b="0" dirty="0">
                          <a:latin typeface="IBM Plex Sans" panose="020B0503050203000203" pitchFamily="34" charset="0"/>
                        </a:rPr>
                        <a:t>Non-Cloud native technologies, Legacy applications, complex application or deployment architecture, </a:t>
                      </a:r>
                    </a:p>
                    <a:p>
                      <a:r>
                        <a:rPr lang="en-US" sz="900" b="0" dirty="0">
                          <a:latin typeface="IBM Plex Sans" panose="020B0503050203000203" pitchFamily="34" charset="0"/>
                        </a:rPr>
                        <a:t>Blockchain, Analytics, Database deployments, Bigdata</a:t>
                      </a:r>
                    </a:p>
                  </a:txBody>
                  <a:tcPr marL="121920" marR="121920" marT="60960" marB="60960" anchor="ctr">
                    <a:lnL w="12700" cap="flat" cmpd="sng" algn="ctr">
                      <a:solidFill>
                        <a:srgbClr val="1087EB"/>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1087EB">
                        <a:alpha val="20000"/>
                      </a:srgbClr>
                    </a:solidFill>
                  </a:tcPr>
                </a:tc>
                <a:extLst>
                  <a:ext uri="{0D108BD9-81ED-4DB2-BD59-A6C34878D82A}">
                    <a16:rowId xmlns:a16="http://schemas.microsoft.com/office/drawing/2014/main" val="3938814902"/>
                  </a:ext>
                </a:extLst>
              </a:tr>
              <a:tr h="514512">
                <a:tc>
                  <a:txBody>
                    <a:bodyPr/>
                    <a:lstStyle>
                      <a:lvl1pPr marL="0" algn="l" defTabSz="914363" rtl="0" eaLnBrk="1" latinLnBrk="0" hangingPunct="1">
                        <a:defRPr sz="1800" kern="1200">
                          <a:solidFill>
                            <a:schemeClr val="tx1"/>
                          </a:solidFill>
                          <a:latin typeface="Helvetica"/>
                          <a:ea typeface="Helvetica"/>
                          <a:cs typeface="Helvetica"/>
                        </a:defRPr>
                      </a:lvl1pPr>
                      <a:lvl2pPr marL="457182" algn="l" defTabSz="914363" rtl="0" eaLnBrk="1" latinLnBrk="0" hangingPunct="1">
                        <a:defRPr sz="1800" kern="1200">
                          <a:solidFill>
                            <a:schemeClr val="tx1"/>
                          </a:solidFill>
                          <a:latin typeface="Helvetica"/>
                          <a:ea typeface="Helvetica"/>
                          <a:cs typeface="Helvetica"/>
                        </a:defRPr>
                      </a:lvl2pPr>
                      <a:lvl3pPr marL="914363" algn="l" defTabSz="914363" rtl="0" eaLnBrk="1" latinLnBrk="0" hangingPunct="1">
                        <a:defRPr sz="1800" kern="1200">
                          <a:solidFill>
                            <a:schemeClr val="tx1"/>
                          </a:solidFill>
                          <a:latin typeface="Helvetica"/>
                          <a:ea typeface="Helvetica"/>
                          <a:cs typeface="Helvetica"/>
                        </a:defRPr>
                      </a:lvl3pPr>
                      <a:lvl4pPr marL="1371545" algn="l" defTabSz="914363" rtl="0" eaLnBrk="1" latinLnBrk="0" hangingPunct="1">
                        <a:defRPr sz="1800" kern="1200">
                          <a:solidFill>
                            <a:schemeClr val="tx1"/>
                          </a:solidFill>
                          <a:latin typeface="Helvetica"/>
                          <a:ea typeface="Helvetica"/>
                          <a:cs typeface="Helvetica"/>
                        </a:defRPr>
                      </a:lvl4pPr>
                      <a:lvl5pPr marL="1828727" algn="l" defTabSz="914363" rtl="0" eaLnBrk="1" latinLnBrk="0" hangingPunct="1">
                        <a:defRPr sz="1800" kern="1200">
                          <a:solidFill>
                            <a:schemeClr val="tx1"/>
                          </a:solidFill>
                          <a:latin typeface="Helvetica"/>
                          <a:ea typeface="Helvetica"/>
                          <a:cs typeface="Helvetica"/>
                        </a:defRPr>
                      </a:lvl5pPr>
                      <a:lvl6pPr marL="2285909" algn="l" defTabSz="914363" rtl="0" eaLnBrk="1" latinLnBrk="0" hangingPunct="1">
                        <a:defRPr sz="1800" kern="1200">
                          <a:solidFill>
                            <a:schemeClr val="tx1"/>
                          </a:solidFill>
                          <a:latin typeface="Helvetica"/>
                          <a:ea typeface="Helvetica"/>
                          <a:cs typeface="Helvetica"/>
                        </a:defRPr>
                      </a:lvl6pPr>
                      <a:lvl7pPr marL="2743090" algn="l" defTabSz="914363" rtl="0" eaLnBrk="1" latinLnBrk="0" hangingPunct="1">
                        <a:defRPr sz="1800" kern="1200">
                          <a:solidFill>
                            <a:schemeClr val="tx1"/>
                          </a:solidFill>
                          <a:latin typeface="Helvetica"/>
                          <a:ea typeface="Helvetica"/>
                          <a:cs typeface="Helvetica"/>
                        </a:defRPr>
                      </a:lvl7pPr>
                      <a:lvl8pPr marL="3200272" algn="l" defTabSz="914363" rtl="0" eaLnBrk="1" latinLnBrk="0" hangingPunct="1">
                        <a:defRPr sz="1800" kern="1200">
                          <a:solidFill>
                            <a:schemeClr val="tx1"/>
                          </a:solidFill>
                          <a:latin typeface="Helvetica"/>
                          <a:ea typeface="Helvetica"/>
                          <a:cs typeface="Helvetica"/>
                        </a:defRPr>
                      </a:lvl8pPr>
                      <a:lvl9pPr marL="3657454" algn="l" defTabSz="914363" rtl="0" eaLnBrk="1" latinLnBrk="0" hangingPunct="1">
                        <a:defRPr sz="1800" kern="1200">
                          <a:solidFill>
                            <a:schemeClr val="tx1"/>
                          </a:solidFill>
                          <a:latin typeface="Helvetica"/>
                          <a:ea typeface="Helvetica"/>
                          <a:cs typeface="Helvetica"/>
                        </a:defRPr>
                      </a:lvl9pPr>
                    </a:lstStyle>
                    <a:p>
                      <a:pPr algn="ctr"/>
                      <a:r>
                        <a:rPr lang="en-US" sz="900" b="0" dirty="0">
                          <a:latin typeface="IBM Plex Sans" panose="020B0503050203000203" pitchFamily="34" charset="0"/>
                        </a:rPr>
                        <a:t>10</a:t>
                      </a:r>
                    </a:p>
                  </a:txBody>
                  <a:tcPr marL="121920" marR="121920" marT="60960" marB="60960" anchor="ctr">
                    <a:lnL>
                      <a:noFill/>
                    </a:lnL>
                    <a:lnR w="12700" cap="flat" cmpd="sng" algn="ctr">
                      <a:solidFill>
                        <a:srgbClr val="1087EB"/>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Helvetica"/>
                          <a:ea typeface="Helvetica"/>
                          <a:cs typeface="Helvetica"/>
                        </a:defRPr>
                      </a:lvl1pPr>
                      <a:lvl2pPr marL="457182" algn="l" defTabSz="914363" rtl="0" eaLnBrk="1" latinLnBrk="0" hangingPunct="1">
                        <a:defRPr sz="1800" kern="1200">
                          <a:solidFill>
                            <a:schemeClr val="tx1"/>
                          </a:solidFill>
                          <a:latin typeface="Helvetica"/>
                          <a:ea typeface="Helvetica"/>
                          <a:cs typeface="Helvetica"/>
                        </a:defRPr>
                      </a:lvl2pPr>
                      <a:lvl3pPr marL="914363" algn="l" defTabSz="914363" rtl="0" eaLnBrk="1" latinLnBrk="0" hangingPunct="1">
                        <a:defRPr sz="1800" kern="1200">
                          <a:solidFill>
                            <a:schemeClr val="tx1"/>
                          </a:solidFill>
                          <a:latin typeface="Helvetica"/>
                          <a:ea typeface="Helvetica"/>
                          <a:cs typeface="Helvetica"/>
                        </a:defRPr>
                      </a:lvl3pPr>
                      <a:lvl4pPr marL="1371545" algn="l" defTabSz="914363" rtl="0" eaLnBrk="1" latinLnBrk="0" hangingPunct="1">
                        <a:defRPr sz="1800" kern="1200">
                          <a:solidFill>
                            <a:schemeClr val="tx1"/>
                          </a:solidFill>
                          <a:latin typeface="Helvetica"/>
                          <a:ea typeface="Helvetica"/>
                          <a:cs typeface="Helvetica"/>
                        </a:defRPr>
                      </a:lvl4pPr>
                      <a:lvl5pPr marL="1828727" algn="l" defTabSz="914363" rtl="0" eaLnBrk="1" latinLnBrk="0" hangingPunct="1">
                        <a:defRPr sz="1800" kern="1200">
                          <a:solidFill>
                            <a:schemeClr val="tx1"/>
                          </a:solidFill>
                          <a:latin typeface="Helvetica"/>
                          <a:ea typeface="Helvetica"/>
                          <a:cs typeface="Helvetica"/>
                        </a:defRPr>
                      </a:lvl5pPr>
                      <a:lvl6pPr marL="2285909" algn="l" defTabSz="914363" rtl="0" eaLnBrk="1" latinLnBrk="0" hangingPunct="1">
                        <a:defRPr sz="1800" kern="1200">
                          <a:solidFill>
                            <a:schemeClr val="tx1"/>
                          </a:solidFill>
                          <a:latin typeface="Helvetica"/>
                          <a:ea typeface="Helvetica"/>
                          <a:cs typeface="Helvetica"/>
                        </a:defRPr>
                      </a:lvl6pPr>
                      <a:lvl7pPr marL="2743090" algn="l" defTabSz="914363" rtl="0" eaLnBrk="1" latinLnBrk="0" hangingPunct="1">
                        <a:defRPr sz="1800" kern="1200">
                          <a:solidFill>
                            <a:schemeClr val="tx1"/>
                          </a:solidFill>
                          <a:latin typeface="Helvetica"/>
                          <a:ea typeface="Helvetica"/>
                          <a:cs typeface="Helvetica"/>
                        </a:defRPr>
                      </a:lvl7pPr>
                      <a:lvl8pPr marL="3200272" algn="l" defTabSz="914363" rtl="0" eaLnBrk="1" latinLnBrk="0" hangingPunct="1">
                        <a:defRPr sz="1800" kern="1200">
                          <a:solidFill>
                            <a:schemeClr val="tx1"/>
                          </a:solidFill>
                          <a:latin typeface="Helvetica"/>
                          <a:ea typeface="Helvetica"/>
                          <a:cs typeface="Helvetica"/>
                        </a:defRPr>
                      </a:lvl8pPr>
                      <a:lvl9pPr marL="3657454" algn="l" defTabSz="914363" rtl="0" eaLnBrk="1" latinLnBrk="0" hangingPunct="1">
                        <a:defRPr sz="1800" kern="1200">
                          <a:solidFill>
                            <a:schemeClr val="tx1"/>
                          </a:solidFill>
                          <a:latin typeface="Helvetica"/>
                          <a:ea typeface="Helvetica"/>
                          <a:cs typeface="Helvetica"/>
                        </a:defRPr>
                      </a:lvl9pPr>
                    </a:lstStyle>
                    <a:p>
                      <a:r>
                        <a:rPr lang="en-US" sz="900" b="0" dirty="0">
                          <a:latin typeface="IBM Plex Sans" panose="020B0503050203000203" pitchFamily="34" charset="0"/>
                        </a:rPr>
                        <a:t>Deployment to pre-configured Application runtimes (mostly immutable infra or PaaS)</a:t>
                      </a:r>
                    </a:p>
                  </a:txBody>
                  <a:tcPr marL="121920" marR="121920" marT="60960" marB="60960" anchor="ctr">
                    <a:lnL w="12700" cap="flat" cmpd="sng" algn="ctr">
                      <a:solidFill>
                        <a:srgbClr val="1087EB"/>
                      </a:solidFill>
                      <a:prstDash val="solid"/>
                      <a:round/>
                      <a:headEnd type="none" w="med" len="med"/>
                      <a:tailEnd type="none" w="med" len="med"/>
                    </a:lnL>
                    <a:lnR w="12700" cap="flat" cmpd="sng" algn="ctr">
                      <a:solidFill>
                        <a:srgbClr val="1087EB"/>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Helvetica"/>
                          <a:ea typeface="Helvetica"/>
                          <a:cs typeface="Helvetica"/>
                        </a:defRPr>
                      </a:lvl1pPr>
                      <a:lvl2pPr marL="457182" algn="l" defTabSz="914363" rtl="0" eaLnBrk="1" latinLnBrk="0" hangingPunct="1">
                        <a:defRPr sz="1800" kern="1200">
                          <a:solidFill>
                            <a:schemeClr val="tx1"/>
                          </a:solidFill>
                          <a:latin typeface="Helvetica"/>
                          <a:ea typeface="Helvetica"/>
                          <a:cs typeface="Helvetica"/>
                        </a:defRPr>
                      </a:lvl2pPr>
                      <a:lvl3pPr marL="914363" algn="l" defTabSz="914363" rtl="0" eaLnBrk="1" latinLnBrk="0" hangingPunct="1">
                        <a:defRPr sz="1800" kern="1200">
                          <a:solidFill>
                            <a:schemeClr val="tx1"/>
                          </a:solidFill>
                          <a:latin typeface="Helvetica"/>
                          <a:ea typeface="Helvetica"/>
                          <a:cs typeface="Helvetica"/>
                        </a:defRPr>
                      </a:lvl3pPr>
                      <a:lvl4pPr marL="1371545" algn="l" defTabSz="914363" rtl="0" eaLnBrk="1" latinLnBrk="0" hangingPunct="1">
                        <a:defRPr sz="1800" kern="1200">
                          <a:solidFill>
                            <a:schemeClr val="tx1"/>
                          </a:solidFill>
                          <a:latin typeface="Helvetica"/>
                          <a:ea typeface="Helvetica"/>
                          <a:cs typeface="Helvetica"/>
                        </a:defRPr>
                      </a:lvl4pPr>
                      <a:lvl5pPr marL="1828727" algn="l" defTabSz="914363" rtl="0" eaLnBrk="1" latinLnBrk="0" hangingPunct="1">
                        <a:defRPr sz="1800" kern="1200">
                          <a:solidFill>
                            <a:schemeClr val="tx1"/>
                          </a:solidFill>
                          <a:latin typeface="Helvetica"/>
                          <a:ea typeface="Helvetica"/>
                          <a:cs typeface="Helvetica"/>
                        </a:defRPr>
                      </a:lvl5pPr>
                      <a:lvl6pPr marL="2285909" algn="l" defTabSz="914363" rtl="0" eaLnBrk="1" latinLnBrk="0" hangingPunct="1">
                        <a:defRPr sz="1800" kern="1200">
                          <a:solidFill>
                            <a:schemeClr val="tx1"/>
                          </a:solidFill>
                          <a:latin typeface="Helvetica"/>
                          <a:ea typeface="Helvetica"/>
                          <a:cs typeface="Helvetica"/>
                        </a:defRPr>
                      </a:lvl6pPr>
                      <a:lvl7pPr marL="2743090" algn="l" defTabSz="914363" rtl="0" eaLnBrk="1" latinLnBrk="0" hangingPunct="1">
                        <a:defRPr sz="1800" kern="1200">
                          <a:solidFill>
                            <a:schemeClr val="tx1"/>
                          </a:solidFill>
                          <a:latin typeface="Helvetica"/>
                          <a:ea typeface="Helvetica"/>
                          <a:cs typeface="Helvetica"/>
                        </a:defRPr>
                      </a:lvl7pPr>
                      <a:lvl8pPr marL="3200272" algn="l" defTabSz="914363" rtl="0" eaLnBrk="1" latinLnBrk="0" hangingPunct="1">
                        <a:defRPr sz="1800" kern="1200">
                          <a:solidFill>
                            <a:schemeClr val="tx1"/>
                          </a:solidFill>
                          <a:latin typeface="Helvetica"/>
                          <a:ea typeface="Helvetica"/>
                          <a:cs typeface="Helvetica"/>
                        </a:defRPr>
                      </a:lvl8pPr>
                      <a:lvl9pPr marL="3657454" algn="l" defTabSz="914363" rtl="0" eaLnBrk="1" latinLnBrk="0" hangingPunct="1">
                        <a:defRPr sz="1800" kern="1200">
                          <a:solidFill>
                            <a:schemeClr val="tx1"/>
                          </a:solidFill>
                          <a:latin typeface="Helvetica"/>
                          <a:ea typeface="Helvetica"/>
                          <a:cs typeface="Helvetica"/>
                        </a:defRPr>
                      </a:lvl9pPr>
                    </a:lstStyle>
                    <a:p>
                      <a:r>
                        <a:rPr lang="en-US" sz="900" b="0" dirty="0">
                          <a:latin typeface="IBM Plex Sans" panose="020B0503050203000203" pitchFamily="34" charset="0"/>
                        </a:rPr>
                        <a:t>Containerization using predefined docker files and base images and deployment to mutable infra like Kubernetes managed cloud environment</a:t>
                      </a:r>
                    </a:p>
                  </a:txBody>
                  <a:tcPr marL="121920" marR="121920" marT="60960" marB="60960" anchor="ctr">
                    <a:lnL w="12700" cap="flat" cmpd="sng" algn="ctr">
                      <a:solidFill>
                        <a:srgbClr val="1087EB"/>
                      </a:solidFill>
                      <a:prstDash val="solid"/>
                      <a:round/>
                      <a:headEnd type="none" w="med" len="med"/>
                      <a:tailEnd type="none" w="med" len="med"/>
                    </a:lnL>
                    <a:lnR w="12700" cap="flat" cmpd="sng" algn="ctr">
                      <a:solidFill>
                        <a:srgbClr val="1087EB"/>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Helvetica"/>
                          <a:ea typeface="Helvetica"/>
                          <a:cs typeface="Helvetica"/>
                        </a:defRPr>
                      </a:lvl1pPr>
                      <a:lvl2pPr marL="457182" algn="l" defTabSz="914363" rtl="0" eaLnBrk="1" latinLnBrk="0" hangingPunct="1">
                        <a:defRPr sz="1800" kern="1200">
                          <a:solidFill>
                            <a:schemeClr val="tx1"/>
                          </a:solidFill>
                          <a:latin typeface="Helvetica"/>
                          <a:ea typeface="Helvetica"/>
                          <a:cs typeface="Helvetica"/>
                        </a:defRPr>
                      </a:lvl2pPr>
                      <a:lvl3pPr marL="914363" algn="l" defTabSz="914363" rtl="0" eaLnBrk="1" latinLnBrk="0" hangingPunct="1">
                        <a:defRPr sz="1800" kern="1200">
                          <a:solidFill>
                            <a:schemeClr val="tx1"/>
                          </a:solidFill>
                          <a:latin typeface="Helvetica"/>
                          <a:ea typeface="Helvetica"/>
                          <a:cs typeface="Helvetica"/>
                        </a:defRPr>
                      </a:lvl3pPr>
                      <a:lvl4pPr marL="1371545" algn="l" defTabSz="914363" rtl="0" eaLnBrk="1" latinLnBrk="0" hangingPunct="1">
                        <a:defRPr sz="1800" kern="1200">
                          <a:solidFill>
                            <a:schemeClr val="tx1"/>
                          </a:solidFill>
                          <a:latin typeface="Helvetica"/>
                          <a:ea typeface="Helvetica"/>
                          <a:cs typeface="Helvetica"/>
                        </a:defRPr>
                      </a:lvl4pPr>
                      <a:lvl5pPr marL="1828727" algn="l" defTabSz="914363" rtl="0" eaLnBrk="1" latinLnBrk="0" hangingPunct="1">
                        <a:defRPr sz="1800" kern="1200">
                          <a:solidFill>
                            <a:schemeClr val="tx1"/>
                          </a:solidFill>
                          <a:latin typeface="Helvetica"/>
                          <a:ea typeface="Helvetica"/>
                          <a:cs typeface="Helvetica"/>
                        </a:defRPr>
                      </a:lvl5pPr>
                      <a:lvl6pPr marL="2285909" algn="l" defTabSz="914363" rtl="0" eaLnBrk="1" latinLnBrk="0" hangingPunct="1">
                        <a:defRPr sz="1800" kern="1200">
                          <a:solidFill>
                            <a:schemeClr val="tx1"/>
                          </a:solidFill>
                          <a:latin typeface="Helvetica"/>
                          <a:ea typeface="Helvetica"/>
                          <a:cs typeface="Helvetica"/>
                        </a:defRPr>
                      </a:lvl6pPr>
                      <a:lvl7pPr marL="2743090" algn="l" defTabSz="914363" rtl="0" eaLnBrk="1" latinLnBrk="0" hangingPunct="1">
                        <a:defRPr sz="1800" kern="1200">
                          <a:solidFill>
                            <a:schemeClr val="tx1"/>
                          </a:solidFill>
                          <a:latin typeface="Helvetica"/>
                          <a:ea typeface="Helvetica"/>
                          <a:cs typeface="Helvetica"/>
                        </a:defRPr>
                      </a:lvl7pPr>
                      <a:lvl8pPr marL="3200272" algn="l" defTabSz="914363" rtl="0" eaLnBrk="1" latinLnBrk="0" hangingPunct="1">
                        <a:defRPr sz="1800" kern="1200">
                          <a:solidFill>
                            <a:schemeClr val="tx1"/>
                          </a:solidFill>
                          <a:latin typeface="Helvetica"/>
                          <a:ea typeface="Helvetica"/>
                          <a:cs typeface="Helvetica"/>
                        </a:defRPr>
                      </a:lvl8pPr>
                      <a:lvl9pPr marL="3657454" algn="l" defTabSz="914363" rtl="0" eaLnBrk="1" latinLnBrk="0" hangingPunct="1">
                        <a:defRPr sz="1800" kern="1200">
                          <a:solidFill>
                            <a:schemeClr val="tx1"/>
                          </a:solidFill>
                          <a:latin typeface="Helvetica"/>
                          <a:ea typeface="Helvetica"/>
                          <a:cs typeface="Helvetica"/>
                        </a:defRPr>
                      </a:lvl9pPr>
                    </a:lstStyle>
                    <a:p>
                      <a:r>
                        <a:rPr lang="en-US" sz="900" b="0" dirty="0">
                          <a:latin typeface="IBM Plex Sans" panose="020B0503050203000203" pitchFamily="34" charset="0"/>
                        </a:rPr>
                        <a:t>Medium + Defining Docker files and base images</a:t>
                      </a:r>
                    </a:p>
                  </a:txBody>
                  <a:tcPr marL="121920" marR="121920" marT="60960" marB="60960" anchor="ctr">
                    <a:lnL w="12700" cap="flat" cmpd="sng" algn="ctr">
                      <a:solidFill>
                        <a:srgbClr val="1087EB"/>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506339537"/>
                  </a:ext>
                </a:extLst>
              </a:tr>
              <a:tr h="411610">
                <a:tc>
                  <a:txBody>
                    <a:bodyPr/>
                    <a:lstStyle>
                      <a:lvl1pPr marL="0" algn="l" defTabSz="914363" rtl="0" eaLnBrk="1" latinLnBrk="0" hangingPunct="1">
                        <a:defRPr sz="1800" kern="1200">
                          <a:solidFill>
                            <a:schemeClr val="tx1"/>
                          </a:solidFill>
                          <a:latin typeface="Helvetica"/>
                          <a:ea typeface="Helvetica"/>
                          <a:cs typeface="Helvetica"/>
                        </a:defRPr>
                      </a:lvl1pPr>
                      <a:lvl2pPr marL="457182" algn="l" defTabSz="914363" rtl="0" eaLnBrk="1" latinLnBrk="0" hangingPunct="1">
                        <a:defRPr sz="1800" kern="1200">
                          <a:solidFill>
                            <a:schemeClr val="tx1"/>
                          </a:solidFill>
                          <a:latin typeface="Helvetica"/>
                          <a:ea typeface="Helvetica"/>
                          <a:cs typeface="Helvetica"/>
                        </a:defRPr>
                      </a:lvl2pPr>
                      <a:lvl3pPr marL="914363" algn="l" defTabSz="914363" rtl="0" eaLnBrk="1" latinLnBrk="0" hangingPunct="1">
                        <a:defRPr sz="1800" kern="1200">
                          <a:solidFill>
                            <a:schemeClr val="tx1"/>
                          </a:solidFill>
                          <a:latin typeface="Helvetica"/>
                          <a:ea typeface="Helvetica"/>
                          <a:cs typeface="Helvetica"/>
                        </a:defRPr>
                      </a:lvl3pPr>
                      <a:lvl4pPr marL="1371545" algn="l" defTabSz="914363" rtl="0" eaLnBrk="1" latinLnBrk="0" hangingPunct="1">
                        <a:defRPr sz="1800" kern="1200">
                          <a:solidFill>
                            <a:schemeClr val="tx1"/>
                          </a:solidFill>
                          <a:latin typeface="Helvetica"/>
                          <a:ea typeface="Helvetica"/>
                          <a:cs typeface="Helvetica"/>
                        </a:defRPr>
                      </a:lvl4pPr>
                      <a:lvl5pPr marL="1828727" algn="l" defTabSz="914363" rtl="0" eaLnBrk="1" latinLnBrk="0" hangingPunct="1">
                        <a:defRPr sz="1800" kern="1200">
                          <a:solidFill>
                            <a:schemeClr val="tx1"/>
                          </a:solidFill>
                          <a:latin typeface="Helvetica"/>
                          <a:ea typeface="Helvetica"/>
                          <a:cs typeface="Helvetica"/>
                        </a:defRPr>
                      </a:lvl5pPr>
                      <a:lvl6pPr marL="2285909" algn="l" defTabSz="914363" rtl="0" eaLnBrk="1" latinLnBrk="0" hangingPunct="1">
                        <a:defRPr sz="1800" kern="1200">
                          <a:solidFill>
                            <a:schemeClr val="tx1"/>
                          </a:solidFill>
                          <a:latin typeface="Helvetica"/>
                          <a:ea typeface="Helvetica"/>
                          <a:cs typeface="Helvetica"/>
                        </a:defRPr>
                      </a:lvl6pPr>
                      <a:lvl7pPr marL="2743090" algn="l" defTabSz="914363" rtl="0" eaLnBrk="1" latinLnBrk="0" hangingPunct="1">
                        <a:defRPr sz="1800" kern="1200">
                          <a:solidFill>
                            <a:schemeClr val="tx1"/>
                          </a:solidFill>
                          <a:latin typeface="Helvetica"/>
                          <a:ea typeface="Helvetica"/>
                          <a:cs typeface="Helvetica"/>
                        </a:defRPr>
                      </a:lvl7pPr>
                      <a:lvl8pPr marL="3200272" algn="l" defTabSz="914363" rtl="0" eaLnBrk="1" latinLnBrk="0" hangingPunct="1">
                        <a:defRPr sz="1800" kern="1200">
                          <a:solidFill>
                            <a:schemeClr val="tx1"/>
                          </a:solidFill>
                          <a:latin typeface="Helvetica"/>
                          <a:ea typeface="Helvetica"/>
                          <a:cs typeface="Helvetica"/>
                        </a:defRPr>
                      </a:lvl8pPr>
                      <a:lvl9pPr marL="3657454" algn="l" defTabSz="914363" rtl="0" eaLnBrk="1" latinLnBrk="0" hangingPunct="1">
                        <a:defRPr sz="1800" kern="1200">
                          <a:solidFill>
                            <a:schemeClr val="tx1"/>
                          </a:solidFill>
                          <a:latin typeface="Helvetica"/>
                          <a:ea typeface="Helvetica"/>
                          <a:cs typeface="Helvetica"/>
                        </a:defRPr>
                      </a:lvl9pPr>
                    </a:lstStyle>
                    <a:p>
                      <a:pPr algn="ctr"/>
                      <a:r>
                        <a:rPr lang="en-US" sz="1000" b="0" dirty="0">
                          <a:latin typeface="IBM Plex Sans" panose="020B0503050203000203" pitchFamily="34" charset="0"/>
                        </a:rPr>
                        <a:t>11</a:t>
                      </a:r>
                    </a:p>
                  </a:txBody>
                  <a:tcPr marL="121920" marR="121920" marT="60960" marB="60960" anchor="ctr">
                    <a:lnL>
                      <a:noFill/>
                    </a:lnL>
                    <a:lnR w="12700" cap="flat" cmpd="sng" algn="ctr">
                      <a:solidFill>
                        <a:srgbClr val="1087EB"/>
                      </a:solidFill>
                      <a:prstDash val="solid"/>
                      <a:round/>
                      <a:headEnd type="none" w="med" len="med"/>
                      <a:tailEnd type="none" w="med" len="med"/>
                    </a:lnR>
                    <a:lnT>
                      <a:noFill/>
                    </a:lnT>
                    <a:lnB w="12700" cmpd="sng">
                      <a:solidFill>
                        <a:srgbClr val="1087EB"/>
                      </a:solidFill>
                    </a:lnB>
                    <a:lnTlToBr w="12700" cmpd="sng">
                      <a:noFill/>
                      <a:prstDash val="solid"/>
                    </a:lnTlToBr>
                    <a:lnBlToTr w="12700" cmpd="sng">
                      <a:noFill/>
                      <a:prstDash val="solid"/>
                    </a:lnBlToTr>
                    <a:solidFill>
                      <a:srgbClr val="1087EB">
                        <a:alpha val="20000"/>
                      </a:srgbClr>
                    </a:solidFill>
                  </a:tcPr>
                </a:tc>
                <a:tc>
                  <a:txBody>
                    <a:bodyPr/>
                    <a:lstStyle>
                      <a:lvl1pPr marL="0" algn="l" defTabSz="914363" rtl="0" eaLnBrk="1" latinLnBrk="0" hangingPunct="1">
                        <a:defRPr sz="1800" kern="1200">
                          <a:solidFill>
                            <a:schemeClr val="tx1"/>
                          </a:solidFill>
                          <a:latin typeface="Helvetica"/>
                          <a:ea typeface="Helvetica"/>
                          <a:cs typeface="Helvetica"/>
                        </a:defRPr>
                      </a:lvl1pPr>
                      <a:lvl2pPr marL="457182" algn="l" defTabSz="914363" rtl="0" eaLnBrk="1" latinLnBrk="0" hangingPunct="1">
                        <a:defRPr sz="1800" kern="1200">
                          <a:solidFill>
                            <a:schemeClr val="tx1"/>
                          </a:solidFill>
                          <a:latin typeface="Helvetica"/>
                          <a:ea typeface="Helvetica"/>
                          <a:cs typeface="Helvetica"/>
                        </a:defRPr>
                      </a:lvl2pPr>
                      <a:lvl3pPr marL="914363" algn="l" defTabSz="914363" rtl="0" eaLnBrk="1" latinLnBrk="0" hangingPunct="1">
                        <a:defRPr sz="1800" kern="1200">
                          <a:solidFill>
                            <a:schemeClr val="tx1"/>
                          </a:solidFill>
                          <a:latin typeface="Helvetica"/>
                          <a:ea typeface="Helvetica"/>
                          <a:cs typeface="Helvetica"/>
                        </a:defRPr>
                      </a:lvl3pPr>
                      <a:lvl4pPr marL="1371545" algn="l" defTabSz="914363" rtl="0" eaLnBrk="1" latinLnBrk="0" hangingPunct="1">
                        <a:defRPr sz="1800" kern="1200">
                          <a:solidFill>
                            <a:schemeClr val="tx1"/>
                          </a:solidFill>
                          <a:latin typeface="Helvetica"/>
                          <a:ea typeface="Helvetica"/>
                          <a:cs typeface="Helvetica"/>
                        </a:defRPr>
                      </a:lvl4pPr>
                      <a:lvl5pPr marL="1828727" algn="l" defTabSz="914363" rtl="0" eaLnBrk="1" latinLnBrk="0" hangingPunct="1">
                        <a:defRPr sz="1800" kern="1200">
                          <a:solidFill>
                            <a:schemeClr val="tx1"/>
                          </a:solidFill>
                          <a:latin typeface="Helvetica"/>
                          <a:ea typeface="Helvetica"/>
                          <a:cs typeface="Helvetica"/>
                        </a:defRPr>
                      </a:lvl5pPr>
                      <a:lvl6pPr marL="2285909" algn="l" defTabSz="914363" rtl="0" eaLnBrk="1" latinLnBrk="0" hangingPunct="1">
                        <a:defRPr sz="1800" kern="1200">
                          <a:solidFill>
                            <a:schemeClr val="tx1"/>
                          </a:solidFill>
                          <a:latin typeface="Helvetica"/>
                          <a:ea typeface="Helvetica"/>
                          <a:cs typeface="Helvetica"/>
                        </a:defRPr>
                      </a:lvl6pPr>
                      <a:lvl7pPr marL="2743090" algn="l" defTabSz="914363" rtl="0" eaLnBrk="1" latinLnBrk="0" hangingPunct="1">
                        <a:defRPr sz="1800" kern="1200">
                          <a:solidFill>
                            <a:schemeClr val="tx1"/>
                          </a:solidFill>
                          <a:latin typeface="Helvetica"/>
                          <a:ea typeface="Helvetica"/>
                          <a:cs typeface="Helvetica"/>
                        </a:defRPr>
                      </a:lvl7pPr>
                      <a:lvl8pPr marL="3200272" algn="l" defTabSz="914363" rtl="0" eaLnBrk="1" latinLnBrk="0" hangingPunct="1">
                        <a:defRPr sz="1800" kern="1200">
                          <a:solidFill>
                            <a:schemeClr val="tx1"/>
                          </a:solidFill>
                          <a:latin typeface="Helvetica"/>
                          <a:ea typeface="Helvetica"/>
                          <a:cs typeface="Helvetica"/>
                        </a:defRPr>
                      </a:lvl8pPr>
                      <a:lvl9pPr marL="3657454" algn="l" defTabSz="914363" rtl="0" eaLnBrk="1" latinLnBrk="0" hangingPunct="1">
                        <a:defRPr sz="1800" kern="1200">
                          <a:solidFill>
                            <a:schemeClr val="tx1"/>
                          </a:solidFill>
                          <a:latin typeface="Helvetica"/>
                          <a:ea typeface="Helvetica"/>
                          <a:cs typeface="Helvetica"/>
                        </a:defRPr>
                      </a:lvl9pPr>
                    </a:lstStyle>
                    <a:p>
                      <a:r>
                        <a:rPr lang="en-US" sz="1000" b="0" dirty="0">
                          <a:latin typeface="IBM Plex Sans" panose="020B0503050203000203" pitchFamily="34" charset="0"/>
                        </a:rPr>
                        <a:t>Release management, integration and management of docker registry are not in scope</a:t>
                      </a:r>
                    </a:p>
                  </a:txBody>
                  <a:tcPr marL="121920" marR="121920" marT="60960" marB="60960" anchor="ctr">
                    <a:lnL w="12700" cap="flat" cmpd="sng" algn="ctr">
                      <a:solidFill>
                        <a:srgbClr val="1087EB"/>
                      </a:solidFill>
                      <a:prstDash val="solid"/>
                      <a:round/>
                      <a:headEnd type="none" w="med" len="med"/>
                      <a:tailEnd type="none" w="med" len="med"/>
                    </a:lnL>
                    <a:lnR w="12700" cap="flat" cmpd="sng" algn="ctr">
                      <a:solidFill>
                        <a:srgbClr val="1087EB"/>
                      </a:solidFill>
                      <a:prstDash val="solid"/>
                      <a:round/>
                      <a:headEnd type="none" w="med" len="med"/>
                      <a:tailEnd type="none" w="med" len="med"/>
                    </a:lnR>
                    <a:lnT>
                      <a:noFill/>
                    </a:lnT>
                    <a:lnB w="12700" cmpd="sng">
                      <a:solidFill>
                        <a:srgbClr val="1087EB"/>
                      </a:solidFill>
                    </a:lnB>
                    <a:lnTlToBr w="12700" cmpd="sng">
                      <a:noFill/>
                      <a:prstDash val="solid"/>
                    </a:lnTlToBr>
                    <a:lnBlToTr w="12700" cmpd="sng">
                      <a:noFill/>
                      <a:prstDash val="solid"/>
                    </a:lnBlToTr>
                    <a:solidFill>
                      <a:srgbClr val="1087EB">
                        <a:alpha val="20000"/>
                      </a:srgbClr>
                    </a:solidFill>
                  </a:tcPr>
                </a:tc>
                <a:tc>
                  <a:txBody>
                    <a:bodyPr/>
                    <a:lstStyle>
                      <a:lvl1pPr marL="0" algn="l" defTabSz="914363" rtl="0" eaLnBrk="1" latinLnBrk="0" hangingPunct="1">
                        <a:defRPr sz="1800" kern="1200">
                          <a:solidFill>
                            <a:schemeClr val="tx1"/>
                          </a:solidFill>
                          <a:latin typeface="Helvetica"/>
                          <a:ea typeface="Helvetica"/>
                          <a:cs typeface="Helvetica"/>
                        </a:defRPr>
                      </a:lvl1pPr>
                      <a:lvl2pPr marL="457182" algn="l" defTabSz="914363" rtl="0" eaLnBrk="1" latinLnBrk="0" hangingPunct="1">
                        <a:defRPr sz="1800" kern="1200">
                          <a:solidFill>
                            <a:schemeClr val="tx1"/>
                          </a:solidFill>
                          <a:latin typeface="Helvetica"/>
                          <a:ea typeface="Helvetica"/>
                          <a:cs typeface="Helvetica"/>
                        </a:defRPr>
                      </a:lvl2pPr>
                      <a:lvl3pPr marL="914363" algn="l" defTabSz="914363" rtl="0" eaLnBrk="1" latinLnBrk="0" hangingPunct="1">
                        <a:defRPr sz="1800" kern="1200">
                          <a:solidFill>
                            <a:schemeClr val="tx1"/>
                          </a:solidFill>
                          <a:latin typeface="Helvetica"/>
                          <a:ea typeface="Helvetica"/>
                          <a:cs typeface="Helvetica"/>
                        </a:defRPr>
                      </a:lvl3pPr>
                      <a:lvl4pPr marL="1371545" algn="l" defTabSz="914363" rtl="0" eaLnBrk="1" latinLnBrk="0" hangingPunct="1">
                        <a:defRPr sz="1800" kern="1200">
                          <a:solidFill>
                            <a:schemeClr val="tx1"/>
                          </a:solidFill>
                          <a:latin typeface="Helvetica"/>
                          <a:ea typeface="Helvetica"/>
                          <a:cs typeface="Helvetica"/>
                        </a:defRPr>
                      </a:lvl4pPr>
                      <a:lvl5pPr marL="1828727" algn="l" defTabSz="914363" rtl="0" eaLnBrk="1" latinLnBrk="0" hangingPunct="1">
                        <a:defRPr sz="1800" kern="1200">
                          <a:solidFill>
                            <a:schemeClr val="tx1"/>
                          </a:solidFill>
                          <a:latin typeface="Helvetica"/>
                          <a:ea typeface="Helvetica"/>
                          <a:cs typeface="Helvetica"/>
                        </a:defRPr>
                      </a:lvl5pPr>
                      <a:lvl6pPr marL="2285909" algn="l" defTabSz="914363" rtl="0" eaLnBrk="1" latinLnBrk="0" hangingPunct="1">
                        <a:defRPr sz="1800" kern="1200">
                          <a:solidFill>
                            <a:schemeClr val="tx1"/>
                          </a:solidFill>
                          <a:latin typeface="Helvetica"/>
                          <a:ea typeface="Helvetica"/>
                          <a:cs typeface="Helvetica"/>
                        </a:defRPr>
                      </a:lvl6pPr>
                      <a:lvl7pPr marL="2743090" algn="l" defTabSz="914363" rtl="0" eaLnBrk="1" latinLnBrk="0" hangingPunct="1">
                        <a:defRPr sz="1800" kern="1200">
                          <a:solidFill>
                            <a:schemeClr val="tx1"/>
                          </a:solidFill>
                          <a:latin typeface="Helvetica"/>
                          <a:ea typeface="Helvetica"/>
                          <a:cs typeface="Helvetica"/>
                        </a:defRPr>
                      </a:lvl7pPr>
                      <a:lvl8pPr marL="3200272" algn="l" defTabSz="914363" rtl="0" eaLnBrk="1" latinLnBrk="0" hangingPunct="1">
                        <a:defRPr sz="1800" kern="1200">
                          <a:solidFill>
                            <a:schemeClr val="tx1"/>
                          </a:solidFill>
                          <a:latin typeface="Helvetica"/>
                          <a:ea typeface="Helvetica"/>
                          <a:cs typeface="Helvetica"/>
                        </a:defRPr>
                      </a:lvl8pPr>
                      <a:lvl9pPr marL="3657454" algn="l" defTabSz="914363" rtl="0" eaLnBrk="1" latinLnBrk="0" hangingPunct="1">
                        <a:defRPr sz="1800" kern="1200">
                          <a:solidFill>
                            <a:schemeClr val="tx1"/>
                          </a:solidFill>
                          <a:latin typeface="Helvetica"/>
                          <a:ea typeface="Helvetica"/>
                          <a:cs typeface="Helvetica"/>
                        </a:defRPr>
                      </a:lvl9pPr>
                    </a:lstStyle>
                    <a:p>
                      <a:r>
                        <a:rPr lang="en-US" sz="1000" b="0" dirty="0">
                          <a:latin typeface="IBM Plex Sans" panose="020B0503050203000203" pitchFamily="34" charset="0"/>
                        </a:rPr>
                        <a:t>Deployment steps include integration with Docker trusted registry services</a:t>
                      </a:r>
                    </a:p>
                  </a:txBody>
                  <a:tcPr marL="121920" marR="121920" marT="60960" marB="60960" anchor="ctr">
                    <a:lnL w="12700" cap="flat" cmpd="sng" algn="ctr">
                      <a:solidFill>
                        <a:srgbClr val="1087EB"/>
                      </a:solidFill>
                      <a:prstDash val="solid"/>
                      <a:round/>
                      <a:headEnd type="none" w="med" len="med"/>
                      <a:tailEnd type="none" w="med" len="med"/>
                    </a:lnL>
                    <a:lnR w="12700" cap="flat" cmpd="sng" algn="ctr">
                      <a:solidFill>
                        <a:srgbClr val="1087EB"/>
                      </a:solidFill>
                      <a:prstDash val="solid"/>
                      <a:round/>
                      <a:headEnd type="none" w="med" len="med"/>
                      <a:tailEnd type="none" w="med" len="med"/>
                    </a:lnR>
                    <a:lnT>
                      <a:noFill/>
                    </a:lnT>
                    <a:lnB w="12700" cmpd="sng">
                      <a:solidFill>
                        <a:srgbClr val="1087EB"/>
                      </a:solidFill>
                    </a:lnB>
                    <a:lnTlToBr w="12700" cmpd="sng">
                      <a:noFill/>
                      <a:prstDash val="solid"/>
                    </a:lnTlToBr>
                    <a:lnBlToTr w="12700" cmpd="sng">
                      <a:noFill/>
                      <a:prstDash val="solid"/>
                    </a:lnBlToTr>
                    <a:solidFill>
                      <a:srgbClr val="1087EB">
                        <a:alpha val="20000"/>
                      </a:srgbClr>
                    </a:solidFill>
                  </a:tcPr>
                </a:tc>
                <a:tc>
                  <a:txBody>
                    <a:bodyPr/>
                    <a:lstStyle>
                      <a:lvl1pPr marL="0" algn="l" defTabSz="914363" rtl="0" eaLnBrk="1" latinLnBrk="0" hangingPunct="1">
                        <a:defRPr sz="1800" kern="1200">
                          <a:solidFill>
                            <a:schemeClr val="tx1"/>
                          </a:solidFill>
                          <a:latin typeface="Helvetica"/>
                          <a:ea typeface="Helvetica"/>
                          <a:cs typeface="Helvetica"/>
                        </a:defRPr>
                      </a:lvl1pPr>
                      <a:lvl2pPr marL="457182" algn="l" defTabSz="914363" rtl="0" eaLnBrk="1" latinLnBrk="0" hangingPunct="1">
                        <a:defRPr sz="1800" kern="1200">
                          <a:solidFill>
                            <a:schemeClr val="tx1"/>
                          </a:solidFill>
                          <a:latin typeface="Helvetica"/>
                          <a:ea typeface="Helvetica"/>
                          <a:cs typeface="Helvetica"/>
                        </a:defRPr>
                      </a:lvl2pPr>
                      <a:lvl3pPr marL="914363" algn="l" defTabSz="914363" rtl="0" eaLnBrk="1" latinLnBrk="0" hangingPunct="1">
                        <a:defRPr sz="1800" kern="1200">
                          <a:solidFill>
                            <a:schemeClr val="tx1"/>
                          </a:solidFill>
                          <a:latin typeface="Helvetica"/>
                          <a:ea typeface="Helvetica"/>
                          <a:cs typeface="Helvetica"/>
                        </a:defRPr>
                      </a:lvl3pPr>
                      <a:lvl4pPr marL="1371545" algn="l" defTabSz="914363" rtl="0" eaLnBrk="1" latinLnBrk="0" hangingPunct="1">
                        <a:defRPr sz="1800" kern="1200">
                          <a:solidFill>
                            <a:schemeClr val="tx1"/>
                          </a:solidFill>
                          <a:latin typeface="Helvetica"/>
                          <a:ea typeface="Helvetica"/>
                          <a:cs typeface="Helvetica"/>
                        </a:defRPr>
                      </a:lvl4pPr>
                      <a:lvl5pPr marL="1828727" algn="l" defTabSz="914363" rtl="0" eaLnBrk="1" latinLnBrk="0" hangingPunct="1">
                        <a:defRPr sz="1800" kern="1200">
                          <a:solidFill>
                            <a:schemeClr val="tx1"/>
                          </a:solidFill>
                          <a:latin typeface="Helvetica"/>
                          <a:ea typeface="Helvetica"/>
                          <a:cs typeface="Helvetica"/>
                        </a:defRPr>
                      </a:lvl5pPr>
                      <a:lvl6pPr marL="2285909" algn="l" defTabSz="914363" rtl="0" eaLnBrk="1" latinLnBrk="0" hangingPunct="1">
                        <a:defRPr sz="1800" kern="1200">
                          <a:solidFill>
                            <a:schemeClr val="tx1"/>
                          </a:solidFill>
                          <a:latin typeface="Helvetica"/>
                          <a:ea typeface="Helvetica"/>
                          <a:cs typeface="Helvetica"/>
                        </a:defRPr>
                      </a:lvl6pPr>
                      <a:lvl7pPr marL="2743090" algn="l" defTabSz="914363" rtl="0" eaLnBrk="1" latinLnBrk="0" hangingPunct="1">
                        <a:defRPr sz="1800" kern="1200">
                          <a:solidFill>
                            <a:schemeClr val="tx1"/>
                          </a:solidFill>
                          <a:latin typeface="Helvetica"/>
                          <a:ea typeface="Helvetica"/>
                          <a:cs typeface="Helvetica"/>
                        </a:defRPr>
                      </a:lvl7pPr>
                      <a:lvl8pPr marL="3200272" algn="l" defTabSz="914363" rtl="0" eaLnBrk="1" latinLnBrk="0" hangingPunct="1">
                        <a:defRPr sz="1800" kern="1200">
                          <a:solidFill>
                            <a:schemeClr val="tx1"/>
                          </a:solidFill>
                          <a:latin typeface="Helvetica"/>
                          <a:ea typeface="Helvetica"/>
                          <a:cs typeface="Helvetica"/>
                        </a:defRPr>
                      </a:lvl8pPr>
                      <a:lvl9pPr marL="3657454" algn="l" defTabSz="914363" rtl="0" eaLnBrk="1" latinLnBrk="0" hangingPunct="1">
                        <a:defRPr sz="1800" kern="1200">
                          <a:solidFill>
                            <a:schemeClr val="tx1"/>
                          </a:solidFill>
                          <a:latin typeface="Helvetica"/>
                          <a:ea typeface="Helvetica"/>
                          <a:cs typeface="Helvetica"/>
                        </a:defRPr>
                      </a:lvl9pPr>
                    </a:lstStyle>
                    <a:p>
                      <a:r>
                        <a:rPr lang="en-US" sz="1000" b="0" dirty="0">
                          <a:latin typeface="IBM Plex Sans" panose="020B0503050203000203" pitchFamily="34" charset="0"/>
                        </a:rPr>
                        <a:t>Release management, integration and management of docker registry are in scope</a:t>
                      </a:r>
                    </a:p>
                  </a:txBody>
                  <a:tcPr marL="121920" marR="121920" marT="60960" marB="60960" anchor="ctr">
                    <a:lnL w="12700" cap="flat" cmpd="sng" algn="ctr">
                      <a:solidFill>
                        <a:srgbClr val="1087EB"/>
                      </a:solidFill>
                      <a:prstDash val="solid"/>
                      <a:round/>
                      <a:headEnd type="none" w="med" len="med"/>
                      <a:tailEnd type="none" w="med" len="med"/>
                    </a:lnL>
                    <a:lnR>
                      <a:noFill/>
                    </a:lnR>
                    <a:lnT>
                      <a:noFill/>
                    </a:lnT>
                    <a:lnB w="12700" cmpd="sng">
                      <a:solidFill>
                        <a:srgbClr val="1087EB"/>
                      </a:solidFill>
                    </a:lnB>
                    <a:lnTlToBr w="12700" cmpd="sng">
                      <a:noFill/>
                      <a:prstDash val="solid"/>
                    </a:lnTlToBr>
                    <a:lnBlToTr w="12700" cmpd="sng">
                      <a:noFill/>
                      <a:prstDash val="solid"/>
                    </a:lnBlToTr>
                    <a:solidFill>
                      <a:srgbClr val="1087EB">
                        <a:alpha val="20000"/>
                      </a:srgbClr>
                    </a:solidFill>
                  </a:tcPr>
                </a:tc>
                <a:extLst>
                  <a:ext uri="{0D108BD9-81ED-4DB2-BD59-A6C34878D82A}">
                    <a16:rowId xmlns:a16="http://schemas.microsoft.com/office/drawing/2014/main" val="1906257954"/>
                  </a:ext>
                </a:extLst>
              </a:tr>
            </a:tbl>
          </a:graphicData>
        </a:graphic>
      </p:graphicFrame>
    </p:spTree>
    <p:extLst>
      <p:ext uri="{BB962C8B-B14F-4D97-AF65-F5344CB8AC3E}">
        <p14:creationId xmlns:p14="http://schemas.microsoft.com/office/powerpoint/2010/main" val="33735694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2A4E6-45AA-4113-AE57-7AFD11D4E3F8}"/>
              </a:ext>
            </a:extLst>
          </p:cNvPr>
          <p:cNvSpPr>
            <a:spLocks noGrp="1"/>
          </p:cNvSpPr>
          <p:nvPr>
            <p:ph type="title"/>
          </p:nvPr>
        </p:nvSpPr>
        <p:spPr>
          <a:xfrm>
            <a:off x="113148" y="59436"/>
            <a:ext cx="4754418" cy="447466"/>
          </a:xfrm>
        </p:spPr>
        <p:txBody>
          <a:bodyPr/>
          <a:lstStyle/>
          <a:p>
            <a:r>
              <a:rPr lang="en-US" b="1" dirty="0">
                <a:solidFill>
                  <a:schemeClr val="bg1"/>
                </a:solidFill>
              </a:rPr>
              <a:t>Sizing &amp; Estimation</a:t>
            </a:r>
          </a:p>
        </p:txBody>
      </p:sp>
      <p:sp>
        <p:nvSpPr>
          <p:cNvPr id="6" name="Content Placeholder 5">
            <a:extLst>
              <a:ext uri="{FF2B5EF4-FFF2-40B4-BE49-F238E27FC236}">
                <a16:creationId xmlns:a16="http://schemas.microsoft.com/office/drawing/2014/main" id="{083FF01E-A527-4916-B907-C969BEB84BCE}"/>
              </a:ext>
            </a:extLst>
          </p:cNvPr>
          <p:cNvSpPr txBox="1">
            <a:spLocks/>
          </p:cNvSpPr>
          <p:nvPr/>
        </p:nvSpPr>
        <p:spPr>
          <a:xfrm>
            <a:off x="73896" y="731114"/>
            <a:ext cx="12210722" cy="363946"/>
          </a:xfrm>
          <a:prstGeom prst="rect">
            <a:avLst/>
          </a:prstGeom>
        </p:spPr>
        <p:txBody>
          <a:bodyPr>
            <a:noAutofit/>
          </a:bodyPr>
          <a:lstStyle>
            <a:defPPr>
              <a:defRPr lang="en-US"/>
            </a:defPPr>
            <a:lvl1pPr indent="0" fontAlgn="base">
              <a:spcBef>
                <a:spcPct val="40000"/>
              </a:spcBef>
              <a:spcAft>
                <a:spcPct val="0"/>
              </a:spcAft>
              <a:buClr>
                <a:srgbClr val="20D5D2"/>
              </a:buClr>
              <a:buFont typeface="Wingdings" panose="05000000000000000000" pitchFamily="2" charset="2"/>
              <a:buNone/>
              <a:defRPr sz="1600" b="1" i="1">
                <a:solidFill>
                  <a:prstClr val="white"/>
                </a:solidFill>
                <a:cs typeface="Arial" panose="020B0604020202020204" pitchFamily="34" charset="0"/>
              </a:defRPr>
            </a:lvl1pPr>
            <a:lvl2pPr marL="536575" indent="-179388" fontAlgn="base">
              <a:spcBef>
                <a:spcPct val="40000"/>
              </a:spcBef>
              <a:spcAft>
                <a:spcPct val="0"/>
              </a:spcAft>
              <a:buFont typeface="Arial" panose="020B0604020202020204" pitchFamily="34" charset="0"/>
              <a:buChar char="–"/>
              <a:defRPr sz="1600"/>
            </a:lvl2pPr>
            <a:lvl3pPr marL="893763" indent="-179388" fontAlgn="base">
              <a:spcBef>
                <a:spcPct val="40000"/>
              </a:spcBef>
              <a:spcAft>
                <a:spcPct val="0"/>
              </a:spcAft>
              <a:buChar char="•"/>
              <a:defRPr sz="1600"/>
            </a:lvl3pPr>
            <a:lvl4pPr marL="1250950" indent="-179388" fontAlgn="base">
              <a:spcBef>
                <a:spcPct val="40000"/>
              </a:spcBef>
              <a:spcAft>
                <a:spcPct val="0"/>
              </a:spcAft>
              <a:buFont typeface="Arial" panose="020B0604020202020204" pitchFamily="34" charset="0"/>
              <a:buChar char="-"/>
              <a:defRPr sz="1600"/>
            </a:lvl4pPr>
            <a:lvl5pPr marL="1619250" indent="-179388" fontAlgn="base">
              <a:spcBef>
                <a:spcPct val="40000"/>
              </a:spcBef>
              <a:spcAft>
                <a:spcPct val="0"/>
              </a:spcAft>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AU" dirty="0"/>
              <a:t>Develop Estimation for DevSecOps Solution -  Infrastructure Sizing for Standard DevOps Tooling </a:t>
            </a:r>
          </a:p>
          <a:p>
            <a:endParaRPr lang="en-AU" dirty="0"/>
          </a:p>
        </p:txBody>
      </p:sp>
      <p:sp>
        <p:nvSpPr>
          <p:cNvPr id="11" name="Slide Number Placeholder 13">
            <a:extLst>
              <a:ext uri="{FF2B5EF4-FFF2-40B4-BE49-F238E27FC236}">
                <a16:creationId xmlns:a16="http://schemas.microsoft.com/office/drawing/2014/main" id="{EB66B989-579E-41FE-9C61-5A7C6E34DBEF}"/>
              </a:ext>
            </a:extLst>
          </p:cNvPr>
          <p:cNvSpPr txBox="1">
            <a:spLocks/>
          </p:cNvSpPr>
          <p:nvPr/>
        </p:nvSpPr>
        <p:spPr>
          <a:xfrm>
            <a:off x="9288673" y="6410063"/>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E7E9D57-535C-0840-A093-12271BECC0CD}" type="slidenum">
              <a:rPr lang="en-US" smtClean="0">
                <a:solidFill>
                  <a:prstClr val="black">
                    <a:tint val="75000"/>
                  </a:prstClr>
                </a:solidFill>
                <a:latin typeface="Calibri"/>
              </a:rPr>
              <a:pPr algn="r"/>
              <a:t>19</a:t>
            </a:fld>
            <a:endParaRPr lang="en-US" dirty="0">
              <a:solidFill>
                <a:prstClr val="black">
                  <a:tint val="75000"/>
                </a:prstClr>
              </a:solidFill>
              <a:latin typeface="Calibri"/>
            </a:endParaRPr>
          </a:p>
        </p:txBody>
      </p:sp>
      <p:cxnSp>
        <p:nvCxnSpPr>
          <p:cNvPr id="32" name="Straight Connector 31">
            <a:extLst>
              <a:ext uri="{FF2B5EF4-FFF2-40B4-BE49-F238E27FC236}">
                <a16:creationId xmlns:a16="http://schemas.microsoft.com/office/drawing/2014/main" id="{20A06575-625D-4B4C-87BD-1DDB31222705}"/>
              </a:ext>
            </a:extLst>
          </p:cNvPr>
          <p:cNvCxnSpPr>
            <a:stCxn id="49" idx="2"/>
          </p:cNvCxnSpPr>
          <p:nvPr/>
        </p:nvCxnSpPr>
        <p:spPr>
          <a:xfrm flipV="1">
            <a:off x="5074368" y="245290"/>
            <a:ext cx="6663503" cy="4952"/>
          </a:xfrm>
          <a:prstGeom prst="line">
            <a:avLst/>
          </a:prstGeom>
          <a:noFill/>
          <a:ln w="6350" cap="flat" cmpd="sng" algn="ctr">
            <a:solidFill>
              <a:srgbClr val="ED7D31"/>
            </a:solidFill>
            <a:prstDash val="solid"/>
            <a:miter lim="800000"/>
          </a:ln>
          <a:effectLst/>
        </p:spPr>
      </p:cxnSp>
      <p:sp>
        <p:nvSpPr>
          <p:cNvPr id="33" name="Oval 32">
            <a:extLst>
              <a:ext uri="{FF2B5EF4-FFF2-40B4-BE49-F238E27FC236}">
                <a16:creationId xmlns:a16="http://schemas.microsoft.com/office/drawing/2014/main" id="{56D98CBE-70E1-AB42-B8B9-0568914AC953}"/>
              </a:ext>
            </a:extLst>
          </p:cNvPr>
          <p:cNvSpPr/>
          <p:nvPr/>
        </p:nvSpPr>
        <p:spPr>
          <a:xfrm>
            <a:off x="6681542"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34" name="Oval 33">
            <a:extLst>
              <a:ext uri="{FF2B5EF4-FFF2-40B4-BE49-F238E27FC236}">
                <a16:creationId xmlns:a16="http://schemas.microsoft.com/office/drawing/2014/main" id="{639E3F11-C0FA-5344-9B9D-D99710A2C91F}"/>
              </a:ext>
            </a:extLst>
          </p:cNvPr>
          <p:cNvSpPr/>
          <p:nvPr/>
        </p:nvSpPr>
        <p:spPr>
          <a:xfrm>
            <a:off x="7472263"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35" name="TextBox 34">
            <a:extLst>
              <a:ext uri="{FF2B5EF4-FFF2-40B4-BE49-F238E27FC236}">
                <a16:creationId xmlns:a16="http://schemas.microsoft.com/office/drawing/2014/main" id="{56B8B405-5212-3E45-89BE-5DB0EBBBA540}"/>
              </a:ext>
            </a:extLst>
          </p:cNvPr>
          <p:cNvSpPr txBox="1"/>
          <p:nvPr/>
        </p:nvSpPr>
        <p:spPr>
          <a:xfrm>
            <a:off x="4977867" y="368432"/>
            <a:ext cx="695128"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Client Scenarios</a:t>
            </a:r>
          </a:p>
        </p:txBody>
      </p:sp>
      <p:sp>
        <p:nvSpPr>
          <p:cNvPr id="36" name="TextBox 35">
            <a:extLst>
              <a:ext uri="{FF2B5EF4-FFF2-40B4-BE49-F238E27FC236}">
                <a16:creationId xmlns:a16="http://schemas.microsoft.com/office/drawing/2014/main" id="{84DBA1A9-2ACF-8141-9E35-444E89EA12E3}"/>
              </a:ext>
            </a:extLst>
          </p:cNvPr>
          <p:cNvSpPr txBox="1"/>
          <p:nvPr/>
        </p:nvSpPr>
        <p:spPr>
          <a:xfrm>
            <a:off x="6578712" y="354195"/>
            <a:ext cx="86079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Framework</a:t>
            </a:r>
          </a:p>
        </p:txBody>
      </p:sp>
      <p:sp>
        <p:nvSpPr>
          <p:cNvPr id="37" name="TextBox 36">
            <a:extLst>
              <a:ext uri="{FF2B5EF4-FFF2-40B4-BE49-F238E27FC236}">
                <a16:creationId xmlns:a16="http://schemas.microsoft.com/office/drawing/2014/main" id="{1D1282E6-32BF-7D4B-8C6B-3459598C5BA5}"/>
              </a:ext>
            </a:extLst>
          </p:cNvPr>
          <p:cNvSpPr txBox="1"/>
          <p:nvPr/>
        </p:nvSpPr>
        <p:spPr>
          <a:xfrm>
            <a:off x="7358859" y="368432"/>
            <a:ext cx="599804"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Testing Strategy</a:t>
            </a:r>
          </a:p>
        </p:txBody>
      </p:sp>
      <p:sp>
        <p:nvSpPr>
          <p:cNvPr id="38" name="TextBox 37">
            <a:extLst>
              <a:ext uri="{FF2B5EF4-FFF2-40B4-BE49-F238E27FC236}">
                <a16:creationId xmlns:a16="http://schemas.microsoft.com/office/drawing/2014/main" id="{080C819E-7FD9-B849-9BA5-E6710E687A0A}"/>
              </a:ext>
            </a:extLst>
          </p:cNvPr>
          <p:cNvSpPr txBox="1"/>
          <p:nvPr/>
        </p:nvSpPr>
        <p:spPr>
          <a:xfrm>
            <a:off x="9016763" y="368432"/>
            <a:ext cx="69098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Model</a:t>
            </a:r>
          </a:p>
        </p:txBody>
      </p:sp>
      <p:sp>
        <p:nvSpPr>
          <p:cNvPr id="39" name="Oval 38">
            <a:extLst>
              <a:ext uri="{FF2B5EF4-FFF2-40B4-BE49-F238E27FC236}">
                <a16:creationId xmlns:a16="http://schemas.microsoft.com/office/drawing/2014/main" id="{785E10D0-C4E2-8D4A-A429-E5DD4098A3C9}"/>
              </a:ext>
            </a:extLst>
          </p:cNvPr>
          <p:cNvSpPr/>
          <p:nvPr/>
        </p:nvSpPr>
        <p:spPr>
          <a:xfrm>
            <a:off x="8313787" y="156538"/>
            <a:ext cx="169696" cy="187407"/>
          </a:xfrm>
          <a:prstGeom prst="ellipse">
            <a:avLst/>
          </a:prstGeom>
          <a:solidFill>
            <a:srgbClr val="00B050"/>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0" name="TextBox 39">
            <a:extLst>
              <a:ext uri="{FF2B5EF4-FFF2-40B4-BE49-F238E27FC236}">
                <a16:creationId xmlns:a16="http://schemas.microsoft.com/office/drawing/2014/main" id="{8E4F2430-1187-3346-B71F-5DAEABFBD7EA}"/>
              </a:ext>
            </a:extLst>
          </p:cNvPr>
          <p:cNvSpPr txBox="1"/>
          <p:nvPr/>
        </p:nvSpPr>
        <p:spPr>
          <a:xfrm>
            <a:off x="8160244" y="368432"/>
            <a:ext cx="85805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Sizing &amp; Estimation</a:t>
            </a:r>
          </a:p>
        </p:txBody>
      </p:sp>
      <p:sp>
        <p:nvSpPr>
          <p:cNvPr id="41" name="Oval 40">
            <a:extLst>
              <a:ext uri="{FF2B5EF4-FFF2-40B4-BE49-F238E27FC236}">
                <a16:creationId xmlns:a16="http://schemas.microsoft.com/office/drawing/2014/main" id="{77490EA7-C450-EA4D-AA8F-0D2DD0081109}"/>
              </a:ext>
            </a:extLst>
          </p:cNvPr>
          <p:cNvSpPr/>
          <p:nvPr/>
        </p:nvSpPr>
        <p:spPr>
          <a:xfrm>
            <a:off x="9118735"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2" name="TextBox 41">
            <a:extLst>
              <a:ext uri="{FF2B5EF4-FFF2-40B4-BE49-F238E27FC236}">
                <a16:creationId xmlns:a16="http://schemas.microsoft.com/office/drawing/2014/main" id="{4FD09469-5912-7843-8437-D6CA3EA19255}"/>
              </a:ext>
            </a:extLst>
          </p:cNvPr>
          <p:cNvSpPr txBox="1"/>
          <p:nvPr/>
        </p:nvSpPr>
        <p:spPr>
          <a:xfrm>
            <a:off x="5697133" y="368432"/>
            <a:ext cx="75388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Solution Architecture</a:t>
            </a:r>
          </a:p>
        </p:txBody>
      </p:sp>
      <p:sp>
        <p:nvSpPr>
          <p:cNvPr id="43" name="TextBox 42">
            <a:extLst>
              <a:ext uri="{FF2B5EF4-FFF2-40B4-BE49-F238E27FC236}">
                <a16:creationId xmlns:a16="http://schemas.microsoft.com/office/drawing/2014/main" id="{75E1A420-AC5D-524F-89B2-7A23E50E0990}"/>
              </a:ext>
            </a:extLst>
          </p:cNvPr>
          <p:cNvSpPr txBox="1"/>
          <p:nvPr/>
        </p:nvSpPr>
        <p:spPr>
          <a:xfrm>
            <a:off x="9906225"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Risk Reviews</a:t>
            </a:r>
          </a:p>
        </p:txBody>
      </p:sp>
      <p:sp>
        <p:nvSpPr>
          <p:cNvPr id="44" name="Oval 43">
            <a:extLst>
              <a:ext uri="{FF2B5EF4-FFF2-40B4-BE49-F238E27FC236}">
                <a16:creationId xmlns:a16="http://schemas.microsoft.com/office/drawing/2014/main" id="{4ADB01D4-CA4F-D241-A259-D7CDCB827CEA}"/>
              </a:ext>
            </a:extLst>
          </p:cNvPr>
          <p:cNvSpPr/>
          <p:nvPr/>
        </p:nvSpPr>
        <p:spPr>
          <a:xfrm>
            <a:off x="998611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5" name="TextBox 44">
            <a:extLst>
              <a:ext uri="{FF2B5EF4-FFF2-40B4-BE49-F238E27FC236}">
                <a16:creationId xmlns:a16="http://schemas.microsoft.com/office/drawing/2014/main" id="{11B445D0-62D9-924A-A77D-506ED8D658A0}"/>
              </a:ext>
            </a:extLst>
          </p:cNvPr>
          <p:cNvSpPr txBox="1"/>
          <p:nvPr/>
        </p:nvSpPr>
        <p:spPr>
          <a:xfrm>
            <a:off x="10703072"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Pricing Options</a:t>
            </a:r>
          </a:p>
        </p:txBody>
      </p:sp>
      <p:sp>
        <p:nvSpPr>
          <p:cNvPr id="46" name="Oval 45">
            <a:extLst>
              <a:ext uri="{FF2B5EF4-FFF2-40B4-BE49-F238E27FC236}">
                <a16:creationId xmlns:a16="http://schemas.microsoft.com/office/drawing/2014/main" id="{34E03A38-90A1-5B4D-A37B-3CC9B702614E}"/>
              </a:ext>
            </a:extLst>
          </p:cNvPr>
          <p:cNvSpPr/>
          <p:nvPr/>
        </p:nvSpPr>
        <p:spPr>
          <a:xfrm>
            <a:off x="1083582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7" name="TextBox 46">
            <a:extLst>
              <a:ext uri="{FF2B5EF4-FFF2-40B4-BE49-F238E27FC236}">
                <a16:creationId xmlns:a16="http://schemas.microsoft.com/office/drawing/2014/main" id="{11B445D0-62D9-924A-A77D-506ED8D658A0}"/>
              </a:ext>
            </a:extLst>
          </p:cNvPr>
          <p:cNvSpPr txBox="1"/>
          <p:nvPr/>
        </p:nvSpPr>
        <p:spPr>
          <a:xfrm>
            <a:off x="11231416" y="368432"/>
            <a:ext cx="905163"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Integration with other offerings</a:t>
            </a:r>
          </a:p>
        </p:txBody>
      </p:sp>
      <p:sp>
        <p:nvSpPr>
          <p:cNvPr id="48" name="Oval 47">
            <a:extLst>
              <a:ext uri="{FF2B5EF4-FFF2-40B4-BE49-F238E27FC236}">
                <a16:creationId xmlns:a16="http://schemas.microsoft.com/office/drawing/2014/main" id="{56D98CBE-70E1-AB42-B8B9-0568914AC953}"/>
              </a:ext>
            </a:extLst>
          </p:cNvPr>
          <p:cNvSpPr/>
          <p:nvPr/>
        </p:nvSpPr>
        <p:spPr>
          <a:xfrm>
            <a:off x="5831832"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49" name="Oval 48">
            <a:extLst>
              <a:ext uri="{FF2B5EF4-FFF2-40B4-BE49-F238E27FC236}">
                <a16:creationId xmlns:a16="http://schemas.microsoft.com/office/drawing/2014/main" id="{56D98CBE-70E1-AB42-B8B9-0568914AC953}"/>
              </a:ext>
            </a:extLst>
          </p:cNvPr>
          <p:cNvSpPr/>
          <p:nvPr/>
        </p:nvSpPr>
        <p:spPr>
          <a:xfrm>
            <a:off x="507436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50" name="Oval 49">
            <a:extLst>
              <a:ext uri="{FF2B5EF4-FFF2-40B4-BE49-F238E27FC236}">
                <a16:creationId xmlns:a16="http://schemas.microsoft.com/office/drawing/2014/main" id="{56D98CBE-70E1-AB42-B8B9-0568914AC953}"/>
              </a:ext>
            </a:extLst>
          </p:cNvPr>
          <p:cNvSpPr/>
          <p:nvPr/>
        </p:nvSpPr>
        <p:spPr>
          <a:xfrm>
            <a:off x="1161824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25" name="Rectangle 2"/>
          <p:cNvSpPr>
            <a:spLocks noChangeArrowheads="1"/>
          </p:cNvSpPr>
          <p:nvPr/>
        </p:nvSpPr>
        <p:spPr bwMode="auto">
          <a:xfrm>
            <a:off x="-24936" y="1095060"/>
            <a:ext cx="951183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457200" eaLnBrk="0" fontAlgn="base" hangingPunct="0">
              <a:spcBef>
                <a:spcPct val="0"/>
              </a:spcBef>
              <a:spcAft>
                <a:spcPct val="0"/>
              </a:spcAft>
            </a:pPr>
            <a:r>
              <a:rPr lang="en-US" altLang="en-US" sz="1600" dirty="0">
                <a:solidFill>
                  <a:srgbClr val="000000"/>
                </a:solidFill>
                <a:latin typeface="IBM Plex Sans Text" panose="020B0503050203000203" pitchFamily="34" charset="0"/>
                <a:ea typeface="ＭＳ Ｐゴシック"/>
              </a:rPr>
              <a:t>The following table provides high level Infrastructure Sizing for Standard DevOps Tools (Standalone) </a:t>
            </a:r>
          </a:p>
        </p:txBody>
      </p:sp>
      <p:graphicFrame>
        <p:nvGraphicFramePr>
          <p:cNvPr id="3" name="Table 2"/>
          <p:cNvGraphicFramePr>
            <a:graphicFrameLocks noGrp="1"/>
          </p:cNvGraphicFramePr>
          <p:nvPr>
            <p:extLst>
              <p:ext uri="{D42A27DB-BD31-4B8C-83A1-F6EECF244321}">
                <p14:modId xmlns:p14="http://schemas.microsoft.com/office/powerpoint/2010/main" val="3030574656"/>
              </p:ext>
            </p:extLst>
          </p:nvPr>
        </p:nvGraphicFramePr>
        <p:xfrm>
          <a:off x="1386071" y="1931530"/>
          <a:ext cx="9376012" cy="3721128"/>
        </p:xfrm>
        <a:graphic>
          <a:graphicData uri="http://schemas.openxmlformats.org/drawingml/2006/table">
            <a:tbl>
              <a:tblPr/>
              <a:tblGrid>
                <a:gridCol w="713609">
                  <a:extLst>
                    <a:ext uri="{9D8B030D-6E8A-4147-A177-3AD203B41FA5}">
                      <a16:colId xmlns:a16="http://schemas.microsoft.com/office/drawing/2014/main" val="20000"/>
                    </a:ext>
                  </a:extLst>
                </a:gridCol>
                <a:gridCol w="3845552">
                  <a:extLst>
                    <a:ext uri="{9D8B030D-6E8A-4147-A177-3AD203B41FA5}">
                      <a16:colId xmlns:a16="http://schemas.microsoft.com/office/drawing/2014/main" val="20001"/>
                    </a:ext>
                  </a:extLst>
                </a:gridCol>
                <a:gridCol w="4816851">
                  <a:extLst>
                    <a:ext uri="{9D8B030D-6E8A-4147-A177-3AD203B41FA5}">
                      <a16:colId xmlns:a16="http://schemas.microsoft.com/office/drawing/2014/main" val="20002"/>
                    </a:ext>
                  </a:extLst>
                </a:gridCol>
              </a:tblGrid>
              <a:tr h="310094">
                <a:tc>
                  <a:txBody>
                    <a:bodyPr/>
                    <a:lstStyle/>
                    <a:p>
                      <a:pPr algn="ctr" fontAlgn="b"/>
                      <a:r>
                        <a:rPr lang="en-IN" sz="1400" b="1" i="0" u="none" strike="noStrike" dirty="0">
                          <a:solidFill>
                            <a:srgbClr val="000000"/>
                          </a:solidFill>
                          <a:effectLst/>
                          <a:latin typeface="IBM Plex Sans Text" panose="020B0503050203000203" pitchFamily="34" charset="0"/>
                        </a:rPr>
                        <a:t>Sl. No</a:t>
                      </a:r>
                    </a:p>
                  </a:txBody>
                  <a:tcPr marL="6959" marR="6959" marT="6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IN" sz="1400" b="1" i="0" u="none" strike="noStrike" dirty="0">
                          <a:solidFill>
                            <a:srgbClr val="000000"/>
                          </a:solidFill>
                          <a:effectLst/>
                          <a:latin typeface="IBM Plex Sans Text" panose="020B0503050203000203" pitchFamily="34" charset="0"/>
                        </a:rPr>
                        <a:t>Tool</a:t>
                      </a:r>
                    </a:p>
                  </a:txBody>
                  <a:tcPr marL="6959" marR="6959" marT="6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US" sz="1400" b="1" i="0" u="none" strike="noStrike" dirty="0">
                          <a:solidFill>
                            <a:srgbClr val="000000"/>
                          </a:solidFill>
                          <a:effectLst/>
                          <a:latin typeface="IBM Plex Sans Text" panose="020B0503050203000203" pitchFamily="34" charset="0"/>
                        </a:rPr>
                        <a:t>Typical HW sizing for a team of 50 Developers</a:t>
                      </a:r>
                    </a:p>
                  </a:txBody>
                  <a:tcPr marL="6959" marR="6959" marT="6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0000"/>
                  </a:ext>
                </a:extLst>
              </a:tr>
              <a:tr h="310094">
                <a:tc>
                  <a:txBody>
                    <a:bodyPr/>
                    <a:lstStyle/>
                    <a:p>
                      <a:pPr algn="r" fontAlgn="b"/>
                      <a:r>
                        <a:rPr lang="en-IN" sz="1400" b="0" i="0" u="none" strike="noStrike" dirty="0">
                          <a:solidFill>
                            <a:srgbClr val="000000"/>
                          </a:solidFill>
                          <a:effectLst/>
                          <a:latin typeface="IBM Plex Sans Text" panose="020B0503050203000203" pitchFamily="34" charset="0"/>
                        </a:rPr>
                        <a:t>1</a:t>
                      </a:r>
                    </a:p>
                  </a:txBody>
                  <a:tcPr marL="6959" marR="6959" marT="6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0" i="0" u="none" strike="noStrike" dirty="0">
                          <a:solidFill>
                            <a:srgbClr val="000000"/>
                          </a:solidFill>
                          <a:effectLst/>
                          <a:latin typeface="IBM Plex Sans Text" panose="020B0503050203000203" pitchFamily="34" charset="0"/>
                        </a:rPr>
                        <a:t>Jira</a:t>
                      </a:r>
                    </a:p>
                  </a:txBody>
                  <a:tcPr marL="6959" marR="6959" marT="6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0" i="0" u="none" strike="noStrike" dirty="0">
                          <a:solidFill>
                            <a:srgbClr val="000000"/>
                          </a:solidFill>
                          <a:effectLst/>
                          <a:latin typeface="IBM Plex Sans Text" panose="020B0503050203000203" pitchFamily="34" charset="0"/>
                        </a:rPr>
                        <a:t>4 CPU 8GB RAM 100GB Storage .</a:t>
                      </a:r>
                    </a:p>
                  </a:txBody>
                  <a:tcPr marL="6959" marR="6959" marT="6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10094">
                <a:tc>
                  <a:txBody>
                    <a:bodyPr/>
                    <a:lstStyle/>
                    <a:p>
                      <a:pPr algn="r" fontAlgn="b"/>
                      <a:r>
                        <a:rPr lang="en-IN" sz="1400" b="0" i="0" u="none" strike="noStrike" dirty="0">
                          <a:solidFill>
                            <a:srgbClr val="000000"/>
                          </a:solidFill>
                          <a:effectLst/>
                          <a:latin typeface="IBM Plex Sans Text" panose="020B0503050203000203" pitchFamily="34" charset="0"/>
                        </a:rPr>
                        <a:t>2</a:t>
                      </a:r>
                    </a:p>
                  </a:txBody>
                  <a:tcPr marL="6959" marR="6959" marT="6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0" i="0" u="none" strike="noStrike" dirty="0">
                          <a:solidFill>
                            <a:srgbClr val="000000"/>
                          </a:solidFill>
                          <a:effectLst/>
                          <a:latin typeface="IBM Plex Sans Text" panose="020B0503050203000203" pitchFamily="34" charset="0"/>
                        </a:rPr>
                        <a:t>Gitlab</a:t>
                      </a:r>
                    </a:p>
                  </a:txBody>
                  <a:tcPr marL="6959" marR="6959" marT="6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0" i="0" u="none" strike="noStrike" dirty="0">
                          <a:solidFill>
                            <a:srgbClr val="000000"/>
                          </a:solidFill>
                          <a:effectLst/>
                          <a:latin typeface="IBM Plex Sans Text" panose="020B0503050203000203" pitchFamily="34" charset="0"/>
                        </a:rPr>
                        <a:t>4 CPU 8GB RAM 100GB Storage.</a:t>
                      </a:r>
                    </a:p>
                  </a:txBody>
                  <a:tcPr marL="6959" marR="6959" marT="6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10094">
                <a:tc>
                  <a:txBody>
                    <a:bodyPr/>
                    <a:lstStyle/>
                    <a:p>
                      <a:pPr algn="r" fontAlgn="b"/>
                      <a:r>
                        <a:rPr lang="en-IN" sz="1400" b="0" i="0" u="none" strike="noStrike" dirty="0">
                          <a:solidFill>
                            <a:srgbClr val="000000"/>
                          </a:solidFill>
                          <a:effectLst/>
                          <a:latin typeface="IBM Plex Sans Text" panose="020B0503050203000203" pitchFamily="34" charset="0"/>
                        </a:rPr>
                        <a:t>3</a:t>
                      </a:r>
                    </a:p>
                  </a:txBody>
                  <a:tcPr marL="6959" marR="6959" marT="6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0" i="0" u="none" strike="noStrike" dirty="0">
                          <a:solidFill>
                            <a:srgbClr val="000000"/>
                          </a:solidFill>
                          <a:effectLst/>
                          <a:latin typeface="IBM Plex Sans Text" panose="020B0503050203000203" pitchFamily="34" charset="0"/>
                        </a:rPr>
                        <a:t>Jenkins  Master</a:t>
                      </a:r>
                    </a:p>
                  </a:txBody>
                  <a:tcPr marL="6959" marR="6959" marT="6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0" i="0" u="none" strike="noStrike" dirty="0">
                          <a:solidFill>
                            <a:srgbClr val="000000"/>
                          </a:solidFill>
                          <a:effectLst/>
                          <a:latin typeface="IBM Plex Sans Text" panose="020B0503050203000203" pitchFamily="34" charset="0"/>
                        </a:rPr>
                        <a:t>4 CPU 8GB RAM 100GB Storage</a:t>
                      </a:r>
                    </a:p>
                  </a:txBody>
                  <a:tcPr marL="6959" marR="6959" marT="6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10094">
                <a:tc>
                  <a:txBody>
                    <a:bodyPr/>
                    <a:lstStyle/>
                    <a:p>
                      <a:pPr algn="r" fontAlgn="b"/>
                      <a:r>
                        <a:rPr lang="en-IN" sz="1400" b="0" i="0" u="none" strike="noStrike" dirty="0">
                          <a:solidFill>
                            <a:srgbClr val="000000"/>
                          </a:solidFill>
                          <a:effectLst/>
                          <a:latin typeface="IBM Plex Sans Text" panose="020B0503050203000203" pitchFamily="34" charset="0"/>
                        </a:rPr>
                        <a:t>4</a:t>
                      </a:r>
                    </a:p>
                  </a:txBody>
                  <a:tcPr marL="6959" marR="6959" marT="6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0" i="0" u="none" strike="noStrike" dirty="0">
                          <a:solidFill>
                            <a:srgbClr val="000000"/>
                          </a:solidFill>
                          <a:effectLst/>
                          <a:latin typeface="IBM Plex Sans Text" panose="020B0503050203000203" pitchFamily="34" charset="0"/>
                        </a:rPr>
                        <a:t>Jankins Slave</a:t>
                      </a:r>
                    </a:p>
                  </a:txBody>
                  <a:tcPr marL="6959" marR="6959" marT="6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0" i="0" u="none" strike="noStrike" dirty="0">
                          <a:solidFill>
                            <a:srgbClr val="000000"/>
                          </a:solidFill>
                          <a:effectLst/>
                          <a:latin typeface="IBM Plex Sans Text" panose="020B0503050203000203" pitchFamily="34" charset="0"/>
                        </a:rPr>
                        <a:t>8 CPU 16GB RAM 100GB Storage</a:t>
                      </a:r>
                    </a:p>
                  </a:txBody>
                  <a:tcPr marL="6959" marR="6959" marT="6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10094">
                <a:tc>
                  <a:txBody>
                    <a:bodyPr/>
                    <a:lstStyle/>
                    <a:p>
                      <a:pPr algn="r" fontAlgn="b"/>
                      <a:r>
                        <a:rPr lang="en-IN" sz="1400" b="0" i="0" u="none" strike="noStrike" dirty="0">
                          <a:solidFill>
                            <a:srgbClr val="000000"/>
                          </a:solidFill>
                          <a:effectLst/>
                          <a:latin typeface="IBM Plex Sans Text" panose="020B0503050203000203" pitchFamily="34" charset="0"/>
                        </a:rPr>
                        <a:t>5</a:t>
                      </a:r>
                    </a:p>
                  </a:txBody>
                  <a:tcPr marL="6959" marR="6959" marT="6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0" i="0" u="none" strike="noStrike" dirty="0">
                          <a:solidFill>
                            <a:srgbClr val="000000"/>
                          </a:solidFill>
                          <a:effectLst/>
                          <a:latin typeface="IBM Plex Sans Text" panose="020B0503050203000203" pitchFamily="34" charset="0"/>
                        </a:rPr>
                        <a:t>SonarQube</a:t>
                      </a:r>
                    </a:p>
                  </a:txBody>
                  <a:tcPr marL="6959" marR="6959" marT="6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0" i="0" u="none" strike="noStrike" dirty="0">
                          <a:solidFill>
                            <a:srgbClr val="000000"/>
                          </a:solidFill>
                          <a:effectLst/>
                          <a:latin typeface="IBM Plex Sans Text" panose="020B0503050203000203" pitchFamily="34" charset="0"/>
                        </a:rPr>
                        <a:t>4 CPU 8GB RAM 100GB Storage</a:t>
                      </a:r>
                    </a:p>
                  </a:txBody>
                  <a:tcPr marL="6959" marR="6959" marT="6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10094">
                <a:tc>
                  <a:txBody>
                    <a:bodyPr/>
                    <a:lstStyle/>
                    <a:p>
                      <a:pPr algn="r" fontAlgn="b"/>
                      <a:r>
                        <a:rPr lang="en-IN" sz="1400" b="0" i="0" u="none" strike="noStrike" dirty="0">
                          <a:solidFill>
                            <a:srgbClr val="000000"/>
                          </a:solidFill>
                          <a:effectLst/>
                          <a:latin typeface="IBM Plex Sans Text" panose="020B0503050203000203" pitchFamily="34" charset="0"/>
                        </a:rPr>
                        <a:t>6</a:t>
                      </a:r>
                    </a:p>
                  </a:txBody>
                  <a:tcPr marL="6959" marR="6959" marT="6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0" i="0" u="none" strike="noStrike" dirty="0">
                          <a:solidFill>
                            <a:srgbClr val="000000"/>
                          </a:solidFill>
                          <a:effectLst/>
                          <a:latin typeface="IBM Plex Sans Text" panose="020B0503050203000203" pitchFamily="34" charset="0"/>
                        </a:rPr>
                        <a:t>JFrog Artifactory</a:t>
                      </a:r>
                    </a:p>
                  </a:txBody>
                  <a:tcPr marL="6959" marR="6959" marT="6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0" i="0" u="none" strike="noStrike" dirty="0">
                          <a:solidFill>
                            <a:srgbClr val="000000"/>
                          </a:solidFill>
                          <a:effectLst/>
                          <a:latin typeface="IBM Plex Sans Text" panose="020B0503050203000203" pitchFamily="34" charset="0"/>
                        </a:rPr>
                        <a:t>4 CPU 8GB RAM 200GB Storage</a:t>
                      </a:r>
                    </a:p>
                  </a:txBody>
                  <a:tcPr marL="6959" marR="6959" marT="6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10094">
                <a:tc>
                  <a:txBody>
                    <a:bodyPr/>
                    <a:lstStyle/>
                    <a:p>
                      <a:pPr algn="r" fontAlgn="b"/>
                      <a:r>
                        <a:rPr lang="en-IN" sz="1400" b="0" i="0" u="none" strike="noStrike" dirty="0">
                          <a:solidFill>
                            <a:srgbClr val="000000"/>
                          </a:solidFill>
                          <a:effectLst/>
                          <a:latin typeface="IBM Plex Sans Text" panose="020B0503050203000203" pitchFamily="34" charset="0"/>
                        </a:rPr>
                        <a:t>7</a:t>
                      </a:r>
                    </a:p>
                  </a:txBody>
                  <a:tcPr marL="6959" marR="6959" marT="6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0" i="0" u="none" strike="noStrike" dirty="0">
                          <a:solidFill>
                            <a:srgbClr val="000000"/>
                          </a:solidFill>
                          <a:effectLst/>
                          <a:latin typeface="IBM Plex Sans Text" panose="020B0503050203000203" pitchFamily="34" charset="0"/>
                        </a:rPr>
                        <a:t>Jfrog Xray</a:t>
                      </a:r>
                    </a:p>
                  </a:txBody>
                  <a:tcPr marL="6959" marR="6959" marT="6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0" i="0" u="none" strike="noStrike" dirty="0">
                          <a:solidFill>
                            <a:srgbClr val="000000"/>
                          </a:solidFill>
                          <a:effectLst/>
                          <a:latin typeface="IBM Plex Sans Text" panose="020B0503050203000203" pitchFamily="34" charset="0"/>
                        </a:rPr>
                        <a:t>2 CPU 4GB RAM 50GB Storage</a:t>
                      </a:r>
                    </a:p>
                  </a:txBody>
                  <a:tcPr marL="6959" marR="6959" marT="6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10094">
                <a:tc>
                  <a:txBody>
                    <a:bodyPr/>
                    <a:lstStyle/>
                    <a:p>
                      <a:pPr algn="r" fontAlgn="b"/>
                      <a:r>
                        <a:rPr lang="en-IN" sz="1400" b="0" i="0" u="none" strike="noStrike" dirty="0">
                          <a:solidFill>
                            <a:srgbClr val="000000"/>
                          </a:solidFill>
                          <a:effectLst/>
                          <a:latin typeface="IBM Plex Sans Text" panose="020B0503050203000203" pitchFamily="34" charset="0"/>
                        </a:rPr>
                        <a:t>8</a:t>
                      </a:r>
                    </a:p>
                  </a:txBody>
                  <a:tcPr marL="6959" marR="6959" marT="6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0" i="0" u="none" strike="noStrike" dirty="0">
                          <a:solidFill>
                            <a:srgbClr val="000000"/>
                          </a:solidFill>
                          <a:effectLst/>
                          <a:latin typeface="IBM Plex Sans Text" panose="020B0503050203000203" pitchFamily="34" charset="0"/>
                        </a:rPr>
                        <a:t>UCD Server</a:t>
                      </a:r>
                    </a:p>
                  </a:txBody>
                  <a:tcPr marL="6959" marR="6959" marT="6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0" i="0" u="none" strike="noStrike" dirty="0">
                          <a:solidFill>
                            <a:srgbClr val="000000"/>
                          </a:solidFill>
                          <a:effectLst/>
                          <a:latin typeface="IBM Plex Sans Text" panose="020B0503050203000203" pitchFamily="34" charset="0"/>
                        </a:rPr>
                        <a:t>8 CPU 16GB RAM 80GB Storage</a:t>
                      </a:r>
                    </a:p>
                  </a:txBody>
                  <a:tcPr marL="6959" marR="6959" marT="6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10094">
                <a:tc>
                  <a:txBody>
                    <a:bodyPr/>
                    <a:lstStyle/>
                    <a:p>
                      <a:pPr algn="r" fontAlgn="b"/>
                      <a:r>
                        <a:rPr lang="en-IN" sz="1400" b="0" i="0" u="none" strike="noStrike" dirty="0">
                          <a:solidFill>
                            <a:srgbClr val="000000"/>
                          </a:solidFill>
                          <a:effectLst/>
                          <a:latin typeface="IBM Plex Sans Text" panose="020B0503050203000203" pitchFamily="34" charset="0"/>
                        </a:rPr>
                        <a:t>9</a:t>
                      </a:r>
                    </a:p>
                  </a:txBody>
                  <a:tcPr marL="6959" marR="6959" marT="6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0" i="0" u="none" strike="noStrike" dirty="0">
                          <a:solidFill>
                            <a:srgbClr val="000000"/>
                          </a:solidFill>
                          <a:effectLst/>
                          <a:latin typeface="IBM Plex Sans Text" panose="020B0503050203000203" pitchFamily="34" charset="0"/>
                        </a:rPr>
                        <a:t>DB Server for UCD</a:t>
                      </a:r>
                    </a:p>
                  </a:txBody>
                  <a:tcPr marL="6959" marR="6959" marT="6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0" i="0" u="none" strike="noStrike" dirty="0">
                          <a:solidFill>
                            <a:srgbClr val="000000"/>
                          </a:solidFill>
                          <a:effectLst/>
                          <a:latin typeface="IBM Plex Sans Text" panose="020B0503050203000203" pitchFamily="34" charset="0"/>
                        </a:rPr>
                        <a:t>4 CPU 16 GB RAM 100 GB Storage</a:t>
                      </a:r>
                    </a:p>
                  </a:txBody>
                  <a:tcPr marL="6959" marR="6959" marT="6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10094">
                <a:tc>
                  <a:txBody>
                    <a:bodyPr/>
                    <a:lstStyle/>
                    <a:p>
                      <a:pPr algn="r" fontAlgn="b"/>
                      <a:r>
                        <a:rPr lang="en-IN" sz="1400" b="0" i="0" u="none" strike="noStrike" dirty="0">
                          <a:solidFill>
                            <a:srgbClr val="000000"/>
                          </a:solidFill>
                          <a:effectLst/>
                          <a:latin typeface="IBM Plex Sans Text" panose="020B0503050203000203" pitchFamily="34" charset="0"/>
                        </a:rPr>
                        <a:t>10</a:t>
                      </a:r>
                    </a:p>
                  </a:txBody>
                  <a:tcPr marL="6959" marR="6959" marT="6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0" i="0" u="none" strike="noStrike" dirty="0">
                          <a:solidFill>
                            <a:srgbClr val="000000"/>
                          </a:solidFill>
                          <a:effectLst/>
                          <a:latin typeface="IBM Plex Sans Text" panose="020B0503050203000203" pitchFamily="34" charset="0"/>
                        </a:rPr>
                        <a:t>UCD License Server</a:t>
                      </a:r>
                    </a:p>
                  </a:txBody>
                  <a:tcPr marL="6959" marR="6959" marT="6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0" i="0" u="none" strike="noStrike" dirty="0">
                          <a:solidFill>
                            <a:srgbClr val="000000"/>
                          </a:solidFill>
                          <a:effectLst/>
                          <a:latin typeface="IBM Plex Sans Text" panose="020B0503050203000203" pitchFamily="34" charset="0"/>
                        </a:rPr>
                        <a:t>1 CPU 4 GB RAM 50 GB Storage</a:t>
                      </a:r>
                    </a:p>
                  </a:txBody>
                  <a:tcPr marL="6959" marR="6959" marT="6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10094">
                <a:tc>
                  <a:txBody>
                    <a:bodyPr/>
                    <a:lstStyle/>
                    <a:p>
                      <a:pPr algn="r" fontAlgn="b"/>
                      <a:r>
                        <a:rPr lang="en-IN" sz="1400" b="0" i="0" u="none" strike="noStrike" dirty="0">
                          <a:solidFill>
                            <a:srgbClr val="000000"/>
                          </a:solidFill>
                          <a:effectLst/>
                          <a:latin typeface="IBM Plex Sans Text" panose="020B0503050203000203" pitchFamily="34" charset="0"/>
                        </a:rPr>
                        <a:t>11</a:t>
                      </a:r>
                    </a:p>
                  </a:txBody>
                  <a:tcPr marL="6959" marR="6959" marT="6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0" i="0" u="none" strike="noStrike" dirty="0">
                          <a:solidFill>
                            <a:srgbClr val="000000"/>
                          </a:solidFill>
                          <a:effectLst/>
                          <a:latin typeface="IBM Plex Sans Text" panose="020B0503050203000203" pitchFamily="34" charset="0"/>
                        </a:rPr>
                        <a:t>OWASP ZAP</a:t>
                      </a:r>
                    </a:p>
                  </a:txBody>
                  <a:tcPr marL="6959" marR="6959" marT="6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0" i="0" u="none" strike="noStrike" dirty="0">
                          <a:solidFill>
                            <a:srgbClr val="000000"/>
                          </a:solidFill>
                          <a:effectLst/>
                          <a:latin typeface="IBM Plex Sans Text" panose="020B0503050203000203" pitchFamily="34" charset="0"/>
                        </a:rPr>
                        <a:t>1 CPU 2 GB RAM 500 MB Storage</a:t>
                      </a:r>
                    </a:p>
                  </a:txBody>
                  <a:tcPr marL="6959" marR="6959" marT="69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737363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2A4E6-45AA-4113-AE57-7AFD11D4E3F8}"/>
              </a:ext>
            </a:extLst>
          </p:cNvPr>
          <p:cNvSpPr>
            <a:spLocks noGrp="1"/>
          </p:cNvSpPr>
          <p:nvPr>
            <p:ph type="title"/>
          </p:nvPr>
        </p:nvSpPr>
        <p:spPr>
          <a:xfrm>
            <a:off x="113148" y="59436"/>
            <a:ext cx="4754418" cy="447466"/>
          </a:xfrm>
        </p:spPr>
        <p:txBody>
          <a:bodyPr/>
          <a:lstStyle/>
          <a:p>
            <a:r>
              <a:rPr lang="en-US" b="1" dirty="0">
                <a:solidFill>
                  <a:schemeClr val="bg1"/>
                </a:solidFill>
              </a:rPr>
              <a:t>Mapping to client scenario</a:t>
            </a:r>
          </a:p>
        </p:txBody>
      </p:sp>
      <p:sp>
        <p:nvSpPr>
          <p:cNvPr id="11" name="Slide Number Placeholder 13">
            <a:extLst>
              <a:ext uri="{FF2B5EF4-FFF2-40B4-BE49-F238E27FC236}">
                <a16:creationId xmlns:a16="http://schemas.microsoft.com/office/drawing/2014/main" id="{EB66B989-579E-41FE-9C61-5A7C6E34DBEF}"/>
              </a:ext>
            </a:extLst>
          </p:cNvPr>
          <p:cNvSpPr txBox="1">
            <a:spLocks/>
          </p:cNvSpPr>
          <p:nvPr/>
        </p:nvSpPr>
        <p:spPr>
          <a:xfrm>
            <a:off x="9259529" y="633156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E7E9D57-535C-0840-A093-12271BECC0CD}" type="slidenum">
              <a:rPr lang="en-US" smtClean="0">
                <a:solidFill>
                  <a:prstClr val="black">
                    <a:tint val="75000"/>
                  </a:prstClr>
                </a:solidFill>
                <a:latin typeface="Calibri"/>
              </a:rPr>
              <a:pPr algn="r"/>
              <a:t>2</a:t>
            </a:fld>
            <a:endParaRPr lang="en-US" dirty="0">
              <a:solidFill>
                <a:prstClr val="black">
                  <a:tint val="75000"/>
                </a:prstClr>
              </a:solidFill>
              <a:latin typeface="Calibri"/>
            </a:endParaRPr>
          </a:p>
        </p:txBody>
      </p:sp>
      <p:sp>
        <p:nvSpPr>
          <p:cNvPr id="8" name="Text Placeholder 10">
            <a:extLst>
              <a:ext uri="{FF2B5EF4-FFF2-40B4-BE49-F238E27FC236}">
                <a16:creationId xmlns:a16="http://schemas.microsoft.com/office/drawing/2014/main" id="{FE9369C0-9C7B-40D9-891D-2C0B83D3931C}"/>
              </a:ext>
            </a:extLst>
          </p:cNvPr>
          <p:cNvSpPr txBox="1">
            <a:spLocks/>
          </p:cNvSpPr>
          <p:nvPr/>
        </p:nvSpPr>
        <p:spPr>
          <a:xfrm>
            <a:off x="381000" y="6315690"/>
            <a:ext cx="5486400" cy="381000"/>
          </a:xfrm>
          <a:prstGeom prst="rect">
            <a:avLst/>
          </a:prstGeom>
        </p:spPr>
        <p:txBody>
          <a:bodyPr vert="horz" lIns="0" tIns="0" rIns="0" bIns="0" rtlCol="0" anchor="b">
            <a:noAutofit/>
          </a:bodyPr>
          <a:lstStyle>
            <a:lvl1pPr marL="0" indent="0" algn="l" defTabSz="914363" rtl="0" eaLnBrk="1" latinLnBrk="0" hangingPunct="1">
              <a:lnSpc>
                <a:spcPct val="105000"/>
              </a:lnSpc>
              <a:spcBef>
                <a:spcPts val="500"/>
              </a:spcBef>
              <a:buFontTx/>
              <a:buNone/>
              <a:tabLst/>
              <a:defRPr lang="en-US" sz="667" b="0" i="0" kern="1200" dirty="0" smtClean="0">
                <a:solidFill>
                  <a:schemeClr val="tx1">
                    <a:alpha val="70000"/>
                  </a:schemeClr>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lang="en-US" sz="1667" b="0" i="0" kern="1200" dirty="0" smtClean="0">
                <a:solidFill>
                  <a:schemeClr val="tx1"/>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a:solidFill>
                  <a:schemeClr val="tx1"/>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dirty="0">
                <a:solidFill>
                  <a:prstClr val="black">
                    <a:alpha val="70000"/>
                  </a:prstClr>
                </a:solidFill>
              </a:rPr>
              <a:t>IBM Services for Cloud</a:t>
            </a:r>
          </a:p>
        </p:txBody>
      </p:sp>
      <p:graphicFrame>
        <p:nvGraphicFramePr>
          <p:cNvPr id="12" name="Table 11">
            <a:extLst>
              <a:ext uri="{FF2B5EF4-FFF2-40B4-BE49-F238E27FC236}">
                <a16:creationId xmlns:a16="http://schemas.microsoft.com/office/drawing/2014/main" id="{4145EBA1-7379-5B49-8FE5-84F93FC47B45}"/>
              </a:ext>
            </a:extLst>
          </p:cNvPr>
          <p:cNvGraphicFramePr>
            <a:graphicFrameLocks noGrp="1"/>
          </p:cNvGraphicFramePr>
          <p:nvPr/>
        </p:nvGraphicFramePr>
        <p:xfrm>
          <a:off x="34959" y="1044818"/>
          <a:ext cx="12064681" cy="5510784"/>
        </p:xfrm>
        <a:graphic>
          <a:graphicData uri="http://schemas.openxmlformats.org/drawingml/2006/table">
            <a:tbl>
              <a:tblPr firstRow="1" bandCol="1"/>
              <a:tblGrid>
                <a:gridCol w="2144826">
                  <a:extLst>
                    <a:ext uri="{9D8B030D-6E8A-4147-A177-3AD203B41FA5}">
                      <a16:colId xmlns:a16="http://schemas.microsoft.com/office/drawing/2014/main" val="20000"/>
                    </a:ext>
                  </a:extLst>
                </a:gridCol>
                <a:gridCol w="1620982">
                  <a:extLst>
                    <a:ext uri="{9D8B030D-6E8A-4147-A177-3AD203B41FA5}">
                      <a16:colId xmlns:a16="http://schemas.microsoft.com/office/drawing/2014/main" val="20001"/>
                    </a:ext>
                  </a:extLst>
                </a:gridCol>
                <a:gridCol w="3008548">
                  <a:extLst>
                    <a:ext uri="{9D8B030D-6E8A-4147-A177-3AD203B41FA5}">
                      <a16:colId xmlns:a16="http://schemas.microsoft.com/office/drawing/2014/main" val="20002"/>
                    </a:ext>
                  </a:extLst>
                </a:gridCol>
                <a:gridCol w="2647584">
                  <a:extLst>
                    <a:ext uri="{9D8B030D-6E8A-4147-A177-3AD203B41FA5}">
                      <a16:colId xmlns:a16="http://schemas.microsoft.com/office/drawing/2014/main" val="20003"/>
                    </a:ext>
                  </a:extLst>
                </a:gridCol>
                <a:gridCol w="2642741">
                  <a:extLst>
                    <a:ext uri="{9D8B030D-6E8A-4147-A177-3AD203B41FA5}">
                      <a16:colId xmlns:a16="http://schemas.microsoft.com/office/drawing/2014/main" val="20004"/>
                    </a:ext>
                  </a:extLst>
                </a:gridCol>
              </a:tblGrid>
              <a:tr h="445008">
                <a:tc>
                  <a:txBody>
                    <a:bodyPr/>
                    <a:lstStyle>
                      <a:lvl1pPr marL="0" algn="l" defTabSz="914400" rtl="0" eaLnBrk="1" latinLnBrk="0" hangingPunct="1">
                        <a:defRPr sz="1800" b="1" kern="1200">
                          <a:solidFill>
                            <a:schemeClr val="lt1"/>
                          </a:solidFill>
                          <a:latin typeface="HelveticaNeueLT Std"/>
                        </a:defRPr>
                      </a:lvl1pPr>
                      <a:lvl2pPr marL="457200" algn="l" defTabSz="914400" rtl="0" eaLnBrk="1" latinLnBrk="0" hangingPunct="1">
                        <a:defRPr sz="1800" b="1" kern="1200">
                          <a:solidFill>
                            <a:schemeClr val="lt1"/>
                          </a:solidFill>
                          <a:latin typeface="HelveticaNeueLT Std"/>
                        </a:defRPr>
                      </a:lvl2pPr>
                      <a:lvl3pPr marL="914400" algn="l" defTabSz="914400" rtl="0" eaLnBrk="1" latinLnBrk="0" hangingPunct="1">
                        <a:defRPr sz="1800" b="1" kern="1200">
                          <a:solidFill>
                            <a:schemeClr val="lt1"/>
                          </a:solidFill>
                          <a:latin typeface="HelveticaNeueLT Std"/>
                        </a:defRPr>
                      </a:lvl3pPr>
                      <a:lvl4pPr marL="1371600" algn="l" defTabSz="914400" rtl="0" eaLnBrk="1" latinLnBrk="0" hangingPunct="1">
                        <a:defRPr sz="1800" b="1" kern="1200">
                          <a:solidFill>
                            <a:schemeClr val="lt1"/>
                          </a:solidFill>
                          <a:latin typeface="HelveticaNeueLT Std"/>
                        </a:defRPr>
                      </a:lvl4pPr>
                      <a:lvl5pPr marL="1828800" algn="l" defTabSz="914400" rtl="0" eaLnBrk="1" latinLnBrk="0" hangingPunct="1">
                        <a:defRPr sz="1800" b="1" kern="1200">
                          <a:solidFill>
                            <a:schemeClr val="lt1"/>
                          </a:solidFill>
                          <a:latin typeface="HelveticaNeueLT Std"/>
                        </a:defRPr>
                      </a:lvl5pPr>
                      <a:lvl6pPr marL="2286000" algn="l" defTabSz="914400" rtl="0" eaLnBrk="1" latinLnBrk="0" hangingPunct="1">
                        <a:defRPr sz="1800" b="1" kern="1200">
                          <a:solidFill>
                            <a:schemeClr val="lt1"/>
                          </a:solidFill>
                          <a:latin typeface="HelveticaNeueLT Std"/>
                        </a:defRPr>
                      </a:lvl6pPr>
                      <a:lvl7pPr marL="2743200" algn="l" defTabSz="914400" rtl="0" eaLnBrk="1" latinLnBrk="0" hangingPunct="1">
                        <a:defRPr sz="1800" b="1" kern="1200">
                          <a:solidFill>
                            <a:schemeClr val="lt1"/>
                          </a:solidFill>
                          <a:latin typeface="HelveticaNeueLT Std"/>
                        </a:defRPr>
                      </a:lvl7pPr>
                      <a:lvl8pPr marL="3200400" algn="l" defTabSz="914400" rtl="0" eaLnBrk="1" latinLnBrk="0" hangingPunct="1">
                        <a:defRPr sz="1800" b="1" kern="1200">
                          <a:solidFill>
                            <a:schemeClr val="lt1"/>
                          </a:solidFill>
                          <a:latin typeface="HelveticaNeueLT Std"/>
                        </a:defRPr>
                      </a:lvl8pPr>
                      <a:lvl9pPr marL="3657600" algn="l" defTabSz="914400" rtl="0" eaLnBrk="1" latinLnBrk="0" hangingPunct="1">
                        <a:defRPr sz="1800" b="1" kern="1200">
                          <a:solidFill>
                            <a:schemeClr val="lt1"/>
                          </a:solidFill>
                          <a:latin typeface="HelveticaNeueLT Std"/>
                        </a:defRPr>
                      </a:lvl9pPr>
                    </a:lstStyle>
                    <a:p>
                      <a:pPr marL="0" marR="0" indent="0" algn="l" defTabSz="548640" rtl="0" eaLnBrk="1" fontAlgn="auto" latinLnBrk="0" hangingPunct="1">
                        <a:lnSpc>
                          <a:spcPct val="100000"/>
                        </a:lnSpc>
                        <a:spcBef>
                          <a:spcPts val="0"/>
                        </a:spcBef>
                        <a:spcAft>
                          <a:spcPts val="0"/>
                        </a:spcAft>
                        <a:buClrTx/>
                        <a:buSzTx/>
                        <a:buFontTx/>
                        <a:buNone/>
                        <a:tabLst/>
                        <a:defRPr/>
                      </a:pPr>
                      <a:r>
                        <a:rPr lang="en-US" sz="1200" dirty="0">
                          <a:latin typeface="IBM Plex Sans" panose="020B0503050203000203" pitchFamily="34" charset="77"/>
                        </a:rPr>
                        <a:t>Client Scenario</a:t>
                      </a:r>
                    </a:p>
                  </a:txBody>
                  <a:tcPr marL="109728" marR="109728" marT="54864" marB="54864">
                    <a:lnL>
                      <a:noFill/>
                    </a:lnL>
                    <a:lnR>
                      <a:noFill/>
                    </a:lnR>
                    <a:lnT w="25400" cmpd="sng">
                      <a:solidFill>
                        <a:sysClr val="windowText" lastClr="000000"/>
                      </a:solidFill>
                    </a:lnT>
                    <a:lnB w="25400" cmpd="sng">
                      <a:solidFill>
                        <a:sysClr val="windowText" lastClr="000000"/>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HelveticaNeueLT Std"/>
                        </a:defRPr>
                      </a:lvl1pPr>
                      <a:lvl2pPr marL="457200" algn="l" defTabSz="914400" rtl="0" eaLnBrk="1" latinLnBrk="0" hangingPunct="1">
                        <a:defRPr sz="1800" b="1" kern="1200">
                          <a:solidFill>
                            <a:schemeClr val="lt1"/>
                          </a:solidFill>
                          <a:latin typeface="HelveticaNeueLT Std"/>
                        </a:defRPr>
                      </a:lvl2pPr>
                      <a:lvl3pPr marL="914400" algn="l" defTabSz="914400" rtl="0" eaLnBrk="1" latinLnBrk="0" hangingPunct="1">
                        <a:defRPr sz="1800" b="1" kern="1200">
                          <a:solidFill>
                            <a:schemeClr val="lt1"/>
                          </a:solidFill>
                          <a:latin typeface="HelveticaNeueLT Std"/>
                        </a:defRPr>
                      </a:lvl3pPr>
                      <a:lvl4pPr marL="1371600" algn="l" defTabSz="914400" rtl="0" eaLnBrk="1" latinLnBrk="0" hangingPunct="1">
                        <a:defRPr sz="1800" b="1" kern="1200">
                          <a:solidFill>
                            <a:schemeClr val="lt1"/>
                          </a:solidFill>
                          <a:latin typeface="HelveticaNeueLT Std"/>
                        </a:defRPr>
                      </a:lvl4pPr>
                      <a:lvl5pPr marL="1828800" algn="l" defTabSz="914400" rtl="0" eaLnBrk="1" latinLnBrk="0" hangingPunct="1">
                        <a:defRPr sz="1800" b="1" kern="1200">
                          <a:solidFill>
                            <a:schemeClr val="lt1"/>
                          </a:solidFill>
                          <a:latin typeface="HelveticaNeueLT Std"/>
                        </a:defRPr>
                      </a:lvl5pPr>
                      <a:lvl6pPr marL="2286000" algn="l" defTabSz="914400" rtl="0" eaLnBrk="1" latinLnBrk="0" hangingPunct="1">
                        <a:defRPr sz="1800" b="1" kern="1200">
                          <a:solidFill>
                            <a:schemeClr val="lt1"/>
                          </a:solidFill>
                          <a:latin typeface="HelveticaNeueLT Std"/>
                        </a:defRPr>
                      </a:lvl6pPr>
                      <a:lvl7pPr marL="2743200" algn="l" defTabSz="914400" rtl="0" eaLnBrk="1" latinLnBrk="0" hangingPunct="1">
                        <a:defRPr sz="1800" b="1" kern="1200">
                          <a:solidFill>
                            <a:schemeClr val="lt1"/>
                          </a:solidFill>
                          <a:latin typeface="HelveticaNeueLT Std"/>
                        </a:defRPr>
                      </a:lvl7pPr>
                      <a:lvl8pPr marL="3200400" algn="l" defTabSz="914400" rtl="0" eaLnBrk="1" latinLnBrk="0" hangingPunct="1">
                        <a:defRPr sz="1800" b="1" kern="1200">
                          <a:solidFill>
                            <a:schemeClr val="lt1"/>
                          </a:solidFill>
                          <a:latin typeface="HelveticaNeueLT Std"/>
                        </a:defRPr>
                      </a:lvl8pPr>
                      <a:lvl9pPr marL="3657600" algn="l" defTabSz="914400" rtl="0" eaLnBrk="1" latinLnBrk="0" hangingPunct="1">
                        <a:defRPr sz="1800" b="1" kern="1200">
                          <a:solidFill>
                            <a:schemeClr val="lt1"/>
                          </a:solidFill>
                          <a:latin typeface="HelveticaNeueLT Std"/>
                        </a:defRPr>
                      </a:lvl9pPr>
                    </a:lstStyle>
                    <a:p>
                      <a:r>
                        <a:rPr lang="en-US" sz="1200" dirty="0">
                          <a:latin typeface="IBM Plex Sans" panose="020B0503050203000203" pitchFamily="34" charset="77"/>
                        </a:rPr>
                        <a:t>Solution</a:t>
                      </a:r>
                    </a:p>
                  </a:txBody>
                  <a:tcPr marL="109728" marR="109728" marT="54864" marB="54864">
                    <a:lnL>
                      <a:noFill/>
                    </a:lnL>
                    <a:lnR>
                      <a:noFill/>
                    </a:lnR>
                    <a:lnT w="25400" cmpd="sng">
                      <a:solidFill>
                        <a:sysClr val="windowText" lastClr="000000"/>
                      </a:solidFill>
                    </a:lnT>
                    <a:lnB w="25400" cmpd="sng">
                      <a:solidFill>
                        <a:sysClr val="windowText" lastClr="000000"/>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HelveticaNeueLT Std"/>
                        </a:defRPr>
                      </a:lvl1pPr>
                      <a:lvl2pPr marL="457200" algn="l" defTabSz="914400" rtl="0" eaLnBrk="1" latinLnBrk="0" hangingPunct="1">
                        <a:defRPr sz="1800" b="1" kern="1200">
                          <a:solidFill>
                            <a:schemeClr val="lt1"/>
                          </a:solidFill>
                          <a:latin typeface="HelveticaNeueLT Std"/>
                        </a:defRPr>
                      </a:lvl2pPr>
                      <a:lvl3pPr marL="914400" algn="l" defTabSz="914400" rtl="0" eaLnBrk="1" latinLnBrk="0" hangingPunct="1">
                        <a:defRPr sz="1800" b="1" kern="1200">
                          <a:solidFill>
                            <a:schemeClr val="lt1"/>
                          </a:solidFill>
                          <a:latin typeface="HelveticaNeueLT Std"/>
                        </a:defRPr>
                      </a:lvl3pPr>
                      <a:lvl4pPr marL="1371600" algn="l" defTabSz="914400" rtl="0" eaLnBrk="1" latinLnBrk="0" hangingPunct="1">
                        <a:defRPr sz="1800" b="1" kern="1200">
                          <a:solidFill>
                            <a:schemeClr val="lt1"/>
                          </a:solidFill>
                          <a:latin typeface="HelveticaNeueLT Std"/>
                        </a:defRPr>
                      </a:lvl4pPr>
                      <a:lvl5pPr marL="1828800" algn="l" defTabSz="914400" rtl="0" eaLnBrk="1" latinLnBrk="0" hangingPunct="1">
                        <a:defRPr sz="1800" b="1" kern="1200">
                          <a:solidFill>
                            <a:schemeClr val="lt1"/>
                          </a:solidFill>
                          <a:latin typeface="HelveticaNeueLT Std"/>
                        </a:defRPr>
                      </a:lvl5pPr>
                      <a:lvl6pPr marL="2286000" algn="l" defTabSz="914400" rtl="0" eaLnBrk="1" latinLnBrk="0" hangingPunct="1">
                        <a:defRPr sz="1800" b="1" kern="1200">
                          <a:solidFill>
                            <a:schemeClr val="lt1"/>
                          </a:solidFill>
                          <a:latin typeface="HelveticaNeueLT Std"/>
                        </a:defRPr>
                      </a:lvl6pPr>
                      <a:lvl7pPr marL="2743200" algn="l" defTabSz="914400" rtl="0" eaLnBrk="1" latinLnBrk="0" hangingPunct="1">
                        <a:defRPr sz="1800" b="1" kern="1200">
                          <a:solidFill>
                            <a:schemeClr val="lt1"/>
                          </a:solidFill>
                          <a:latin typeface="HelveticaNeueLT Std"/>
                        </a:defRPr>
                      </a:lvl7pPr>
                      <a:lvl8pPr marL="3200400" algn="l" defTabSz="914400" rtl="0" eaLnBrk="1" latinLnBrk="0" hangingPunct="1">
                        <a:defRPr sz="1800" b="1" kern="1200">
                          <a:solidFill>
                            <a:schemeClr val="lt1"/>
                          </a:solidFill>
                          <a:latin typeface="HelveticaNeueLT Std"/>
                        </a:defRPr>
                      </a:lvl8pPr>
                      <a:lvl9pPr marL="3657600" algn="l" defTabSz="914400" rtl="0" eaLnBrk="1" latinLnBrk="0" hangingPunct="1">
                        <a:defRPr sz="1800" b="1" kern="1200">
                          <a:solidFill>
                            <a:schemeClr val="lt1"/>
                          </a:solidFill>
                          <a:latin typeface="HelveticaNeueLT Std"/>
                        </a:defRPr>
                      </a:lvl9pPr>
                    </a:lstStyle>
                    <a:p>
                      <a:r>
                        <a:rPr lang="en-US" sz="1200" dirty="0">
                          <a:latin typeface="IBM Plex Sans" panose="020B0503050203000203" pitchFamily="34" charset="77"/>
                        </a:rPr>
                        <a:t>Driver</a:t>
                      </a:r>
                    </a:p>
                  </a:txBody>
                  <a:tcPr marL="109728" marR="109728" marT="54864" marB="54864">
                    <a:lnL>
                      <a:noFill/>
                    </a:lnL>
                    <a:lnR>
                      <a:noFill/>
                    </a:lnR>
                    <a:lnT w="25400" cmpd="sng">
                      <a:solidFill>
                        <a:sysClr val="windowText" lastClr="000000"/>
                      </a:solidFill>
                    </a:lnT>
                    <a:lnB w="25400" cmpd="sng">
                      <a:solidFill>
                        <a:sysClr val="windowText" lastClr="000000"/>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HelveticaNeueLT Std"/>
                        </a:defRPr>
                      </a:lvl1pPr>
                      <a:lvl2pPr marL="457200" algn="l" defTabSz="914400" rtl="0" eaLnBrk="1" latinLnBrk="0" hangingPunct="1">
                        <a:defRPr sz="1800" b="1" kern="1200">
                          <a:solidFill>
                            <a:schemeClr val="lt1"/>
                          </a:solidFill>
                          <a:latin typeface="HelveticaNeueLT Std"/>
                        </a:defRPr>
                      </a:lvl2pPr>
                      <a:lvl3pPr marL="914400" algn="l" defTabSz="914400" rtl="0" eaLnBrk="1" latinLnBrk="0" hangingPunct="1">
                        <a:defRPr sz="1800" b="1" kern="1200">
                          <a:solidFill>
                            <a:schemeClr val="lt1"/>
                          </a:solidFill>
                          <a:latin typeface="HelveticaNeueLT Std"/>
                        </a:defRPr>
                      </a:lvl3pPr>
                      <a:lvl4pPr marL="1371600" algn="l" defTabSz="914400" rtl="0" eaLnBrk="1" latinLnBrk="0" hangingPunct="1">
                        <a:defRPr sz="1800" b="1" kern="1200">
                          <a:solidFill>
                            <a:schemeClr val="lt1"/>
                          </a:solidFill>
                          <a:latin typeface="HelveticaNeueLT Std"/>
                        </a:defRPr>
                      </a:lvl4pPr>
                      <a:lvl5pPr marL="1828800" algn="l" defTabSz="914400" rtl="0" eaLnBrk="1" latinLnBrk="0" hangingPunct="1">
                        <a:defRPr sz="1800" b="1" kern="1200">
                          <a:solidFill>
                            <a:schemeClr val="lt1"/>
                          </a:solidFill>
                          <a:latin typeface="HelveticaNeueLT Std"/>
                        </a:defRPr>
                      </a:lvl5pPr>
                      <a:lvl6pPr marL="2286000" algn="l" defTabSz="914400" rtl="0" eaLnBrk="1" latinLnBrk="0" hangingPunct="1">
                        <a:defRPr sz="1800" b="1" kern="1200">
                          <a:solidFill>
                            <a:schemeClr val="lt1"/>
                          </a:solidFill>
                          <a:latin typeface="HelveticaNeueLT Std"/>
                        </a:defRPr>
                      </a:lvl6pPr>
                      <a:lvl7pPr marL="2743200" algn="l" defTabSz="914400" rtl="0" eaLnBrk="1" latinLnBrk="0" hangingPunct="1">
                        <a:defRPr sz="1800" b="1" kern="1200">
                          <a:solidFill>
                            <a:schemeClr val="lt1"/>
                          </a:solidFill>
                          <a:latin typeface="HelveticaNeueLT Std"/>
                        </a:defRPr>
                      </a:lvl7pPr>
                      <a:lvl8pPr marL="3200400" algn="l" defTabSz="914400" rtl="0" eaLnBrk="1" latinLnBrk="0" hangingPunct="1">
                        <a:defRPr sz="1800" b="1" kern="1200">
                          <a:solidFill>
                            <a:schemeClr val="lt1"/>
                          </a:solidFill>
                          <a:latin typeface="HelveticaNeueLT Std"/>
                        </a:defRPr>
                      </a:lvl8pPr>
                      <a:lvl9pPr marL="3657600" algn="l" defTabSz="914400" rtl="0" eaLnBrk="1" latinLnBrk="0" hangingPunct="1">
                        <a:defRPr sz="1800" b="1" kern="1200">
                          <a:solidFill>
                            <a:schemeClr val="lt1"/>
                          </a:solidFill>
                          <a:latin typeface="HelveticaNeueLT Std"/>
                        </a:defRPr>
                      </a:lvl9pPr>
                    </a:lstStyle>
                    <a:p>
                      <a:r>
                        <a:rPr lang="en-US" sz="1200" dirty="0">
                          <a:latin typeface="IBM Plex Sans" panose="020B0503050203000203" pitchFamily="34" charset="77"/>
                        </a:rPr>
                        <a:t>Capabilities</a:t>
                      </a:r>
                    </a:p>
                  </a:txBody>
                  <a:tcPr marL="109728" marR="109728" marT="54864" marB="54864">
                    <a:lnL>
                      <a:noFill/>
                    </a:lnL>
                    <a:lnR>
                      <a:noFill/>
                    </a:lnR>
                    <a:lnT w="25400" cmpd="sng">
                      <a:solidFill>
                        <a:sysClr val="windowText" lastClr="000000"/>
                      </a:solidFill>
                    </a:lnT>
                    <a:lnB w="25400" cmpd="sng">
                      <a:solidFill>
                        <a:sysClr val="windowText" lastClr="000000"/>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HelveticaNeueLT Std"/>
                        </a:defRPr>
                      </a:lvl1pPr>
                      <a:lvl2pPr marL="457200" algn="l" defTabSz="914400" rtl="0" eaLnBrk="1" latinLnBrk="0" hangingPunct="1">
                        <a:defRPr sz="1800" b="1" kern="1200">
                          <a:solidFill>
                            <a:schemeClr val="lt1"/>
                          </a:solidFill>
                          <a:latin typeface="HelveticaNeueLT Std"/>
                        </a:defRPr>
                      </a:lvl2pPr>
                      <a:lvl3pPr marL="914400" algn="l" defTabSz="914400" rtl="0" eaLnBrk="1" latinLnBrk="0" hangingPunct="1">
                        <a:defRPr sz="1800" b="1" kern="1200">
                          <a:solidFill>
                            <a:schemeClr val="lt1"/>
                          </a:solidFill>
                          <a:latin typeface="HelveticaNeueLT Std"/>
                        </a:defRPr>
                      </a:lvl3pPr>
                      <a:lvl4pPr marL="1371600" algn="l" defTabSz="914400" rtl="0" eaLnBrk="1" latinLnBrk="0" hangingPunct="1">
                        <a:defRPr sz="1800" b="1" kern="1200">
                          <a:solidFill>
                            <a:schemeClr val="lt1"/>
                          </a:solidFill>
                          <a:latin typeface="HelveticaNeueLT Std"/>
                        </a:defRPr>
                      </a:lvl4pPr>
                      <a:lvl5pPr marL="1828800" algn="l" defTabSz="914400" rtl="0" eaLnBrk="1" latinLnBrk="0" hangingPunct="1">
                        <a:defRPr sz="1800" b="1" kern="1200">
                          <a:solidFill>
                            <a:schemeClr val="lt1"/>
                          </a:solidFill>
                          <a:latin typeface="HelveticaNeueLT Std"/>
                        </a:defRPr>
                      </a:lvl5pPr>
                      <a:lvl6pPr marL="2286000" algn="l" defTabSz="914400" rtl="0" eaLnBrk="1" latinLnBrk="0" hangingPunct="1">
                        <a:defRPr sz="1800" b="1" kern="1200">
                          <a:solidFill>
                            <a:schemeClr val="lt1"/>
                          </a:solidFill>
                          <a:latin typeface="HelveticaNeueLT Std"/>
                        </a:defRPr>
                      </a:lvl6pPr>
                      <a:lvl7pPr marL="2743200" algn="l" defTabSz="914400" rtl="0" eaLnBrk="1" latinLnBrk="0" hangingPunct="1">
                        <a:defRPr sz="1800" b="1" kern="1200">
                          <a:solidFill>
                            <a:schemeClr val="lt1"/>
                          </a:solidFill>
                          <a:latin typeface="HelveticaNeueLT Std"/>
                        </a:defRPr>
                      </a:lvl7pPr>
                      <a:lvl8pPr marL="3200400" algn="l" defTabSz="914400" rtl="0" eaLnBrk="1" latinLnBrk="0" hangingPunct="1">
                        <a:defRPr sz="1800" b="1" kern="1200">
                          <a:solidFill>
                            <a:schemeClr val="lt1"/>
                          </a:solidFill>
                          <a:latin typeface="HelveticaNeueLT Std"/>
                        </a:defRPr>
                      </a:lvl8pPr>
                      <a:lvl9pPr marL="3657600" algn="l" defTabSz="914400" rtl="0" eaLnBrk="1" latinLnBrk="0" hangingPunct="1">
                        <a:defRPr sz="1800" b="1" kern="1200">
                          <a:solidFill>
                            <a:schemeClr val="lt1"/>
                          </a:solidFill>
                          <a:latin typeface="HelveticaNeueLT Std"/>
                        </a:defRPr>
                      </a:lvl9pPr>
                    </a:lstStyle>
                    <a:p>
                      <a:r>
                        <a:rPr lang="en-US" sz="1200" dirty="0">
                          <a:latin typeface="IBM Plex Sans" panose="020B0503050203000203" pitchFamily="34" charset="77"/>
                        </a:rPr>
                        <a:t>Business Results</a:t>
                      </a:r>
                    </a:p>
                  </a:txBody>
                  <a:tcPr marL="109728" marR="109728" marT="54864" marB="54864">
                    <a:lnL>
                      <a:noFill/>
                    </a:lnL>
                    <a:lnR>
                      <a:noFill/>
                    </a:lnR>
                    <a:lnT w="25400" cmpd="sng">
                      <a:solidFill>
                        <a:sysClr val="windowText" lastClr="000000"/>
                      </a:solidFill>
                    </a:lnT>
                    <a:lnB w="25400" cmpd="sng">
                      <a:solidFill>
                        <a:sysClr val="windowText" lastClr="000000"/>
                      </a:solid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10000"/>
                  </a:ext>
                </a:extLst>
              </a:tr>
              <a:tr h="1645920">
                <a:tc>
                  <a:txBody>
                    <a:bodyPr/>
                    <a:lstStyle>
                      <a:lvl1pPr marL="0" algn="l" defTabSz="914400" rtl="0" eaLnBrk="1" latinLnBrk="0" hangingPunct="1">
                        <a:defRPr sz="1800" kern="1200">
                          <a:solidFill>
                            <a:schemeClr val="dk1"/>
                          </a:solidFill>
                          <a:latin typeface="HelveticaNeueLT Std"/>
                        </a:defRPr>
                      </a:lvl1pPr>
                      <a:lvl2pPr marL="457200" algn="l" defTabSz="914400" rtl="0" eaLnBrk="1" latinLnBrk="0" hangingPunct="1">
                        <a:defRPr sz="1800" kern="1200">
                          <a:solidFill>
                            <a:schemeClr val="dk1"/>
                          </a:solidFill>
                          <a:latin typeface="HelveticaNeueLT Std"/>
                        </a:defRPr>
                      </a:lvl2pPr>
                      <a:lvl3pPr marL="914400" algn="l" defTabSz="914400" rtl="0" eaLnBrk="1" latinLnBrk="0" hangingPunct="1">
                        <a:defRPr sz="1800" kern="1200">
                          <a:solidFill>
                            <a:schemeClr val="dk1"/>
                          </a:solidFill>
                          <a:latin typeface="HelveticaNeueLT Std"/>
                        </a:defRPr>
                      </a:lvl3pPr>
                      <a:lvl4pPr marL="1371600" algn="l" defTabSz="914400" rtl="0" eaLnBrk="1" latinLnBrk="0" hangingPunct="1">
                        <a:defRPr sz="1800" kern="1200">
                          <a:solidFill>
                            <a:schemeClr val="dk1"/>
                          </a:solidFill>
                          <a:latin typeface="HelveticaNeueLT Std"/>
                        </a:defRPr>
                      </a:lvl4pPr>
                      <a:lvl5pPr marL="1828800" algn="l" defTabSz="914400" rtl="0" eaLnBrk="1" latinLnBrk="0" hangingPunct="1">
                        <a:defRPr sz="1800" kern="1200">
                          <a:solidFill>
                            <a:schemeClr val="dk1"/>
                          </a:solidFill>
                          <a:latin typeface="HelveticaNeueLT Std"/>
                        </a:defRPr>
                      </a:lvl5pPr>
                      <a:lvl6pPr marL="2286000" algn="l" defTabSz="914400" rtl="0" eaLnBrk="1" latinLnBrk="0" hangingPunct="1">
                        <a:defRPr sz="1800" kern="1200">
                          <a:solidFill>
                            <a:schemeClr val="dk1"/>
                          </a:solidFill>
                          <a:latin typeface="HelveticaNeueLT Std"/>
                        </a:defRPr>
                      </a:lvl6pPr>
                      <a:lvl7pPr marL="2743200" algn="l" defTabSz="914400" rtl="0" eaLnBrk="1" latinLnBrk="0" hangingPunct="1">
                        <a:defRPr sz="1800" kern="1200">
                          <a:solidFill>
                            <a:schemeClr val="dk1"/>
                          </a:solidFill>
                          <a:latin typeface="HelveticaNeueLT Std"/>
                        </a:defRPr>
                      </a:lvl7pPr>
                      <a:lvl8pPr marL="3200400" algn="l" defTabSz="914400" rtl="0" eaLnBrk="1" latinLnBrk="0" hangingPunct="1">
                        <a:defRPr sz="1800" kern="1200">
                          <a:solidFill>
                            <a:schemeClr val="dk1"/>
                          </a:solidFill>
                          <a:latin typeface="HelveticaNeueLT Std"/>
                        </a:defRPr>
                      </a:lvl8pPr>
                      <a:lvl9pPr marL="3657600" algn="l" defTabSz="914400" rtl="0" eaLnBrk="1" latinLnBrk="0" hangingPunct="1">
                        <a:defRPr sz="1800" kern="1200">
                          <a:solidFill>
                            <a:schemeClr val="dk1"/>
                          </a:solidFill>
                          <a:latin typeface="HelveticaNeueLT Std"/>
                        </a:defRPr>
                      </a:lvl9pPr>
                    </a:lstStyle>
                    <a:p>
                      <a:pPr marL="285750" indent="-285750">
                        <a:buFont typeface="Arial" charset="0"/>
                        <a:buChar char="•"/>
                      </a:pPr>
                      <a:r>
                        <a:rPr lang="en-US" sz="1050" b="0" dirty="0">
                          <a:solidFill>
                            <a:schemeClr val="tx1"/>
                          </a:solidFill>
                          <a:latin typeface="IBM Plex Sans" panose="020B0503050203000203" pitchFamily="34" charset="77"/>
                        </a:rPr>
                        <a:t>I</a:t>
                      </a:r>
                      <a:r>
                        <a:rPr lang="en-US" sz="1050" b="0" baseline="0" dirty="0">
                          <a:solidFill>
                            <a:schemeClr val="tx1"/>
                          </a:solidFill>
                          <a:latin typeface="IBM Plex Sans" panose="020B0503050203000203" pitchFamily="34" charset="77"/>
                        </a:rPr>
                        <a:t> need to rapidly bring an innovative idea to market</a:t>
                      </a:r>
                      <a:endParaRPr lang="en-US" sz="1050" b="0" dirty="0">
                        <a:solidFill>
                          <a:schemeClr val="tx1"/>
                        </a:solidFill>
                        <a:latin typeface="IBM Plex Sans" panose="020B0503050203000203" pitchFamily="34" charset="77"/>
                      </a:endParaRPr>
                    </a:p>
                  </a:txBody>
                  <a:tcPr marL="109728" marR="109728" marT="54864" marB="54864">
                    <a:lnL>
                      <a:noFill/>
                    </a:lnL>
                    <a:lnR>
                      <a:noFill/>
                    </a:lnR>
                    <a:lnT w="254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4400" rtl="0" eaLnBrk="1" latinLnBrk="0" hangingPunct="1">
                        <a:defRPr sz="1800" kern="1200">
                          <a:solidFill>
                            <a:schemeClr val="dk1"/>
                          </a:solidFill>
                          <a:latin typeface="HelveticaNeueLT Std"/>
                        </a:defRPr>
                      </a:lvl1pPr>
                      <a:lvl2pPr marL="457200" algn="l" defTabSz="914400" rtl="0" eaLnBrk="1" latinLnBrk="0" hangingPunct="1">
                        <a:defRPr sz="1800" kern="1200">
                          <a:solidFill>
                            <a:schemeClr val="dk1"/>
                          </a:solidFill>
                          <a:latin typeface="HelveticaNeueLT Std"/>
                        </a:defRPr>
                      </a:lvl2pPr>
                      <a:lvl3pPr marL="914400" algn="l" defTabSz="914400" rtl="0" eaLnBrk="1" latinLnBrk="0" hangingPunct="1">
                        <a:defRPr sz="1800" kern="1200">
                          <a:solidFill>
                            <a:schemeClr val="dk1"/>
                          </a:solidFill>
                          <a:latin typeface="HelveticaNeueLT Std"/>
                        </a:defRPr>
                      </a:lvl3pPr>
                      <a:lvl4pPr marL="1371600" algn="l" defTabSz="914400" rtl="0" eaLnBrk="1" latinLnBrk="0" hangingPunct="1">
                        <a:defRPr sz="1800" kern="1200">
                          <a:solidFill>
                            <a:schemeClr val="dk1"/>
                          </a:solidFill>
                          <a:latin typeface="HelveticaNeueLT Std"/>
                        </a:defRPr>
                      </a:lvl4pPr>
                      <a:lvl5pPr marL="1828800" algn="l" defTabSz="914400" rtl="0" eaLnBrk="1" latinLnBrk="0" hangingPunct="1">
                        <a:defRPr sz="1800" kern="1200">
                          <a:solidFill>
                            <a:schemeClr val="dk1"/>
                          </a:solidFill>
                          <a:latin typeface="HelveticaNeueLT Std"/>
                        </a:defRPr>
                      </a:lvl5pPr>
                      <a:lvl6pPr marL="2286000" algn="l" defTabSz="914400" rtl="0" eaLnBrk="1" latinLnBrk="0" hangingPunct="1">
                        <a:defRPr sz="1800" kern="1200">
                          <a:solidFill>
                            <a:schemeClr val="dk1"/>
                          </a:solidFill>
                          <a:latin typeface="HelveticaNeueLT Std"/>
                        </a:defRPr>
                      </a:lvl6pPr>
                      <a:lvl7pPr marL="2743200" algn="l" defTabSz="914400" rtl="0" eaLnBrk="1" latinLnBrk="0" hangingPunct="1">
                        <a:defRPr sz="1800" kern="1200">
                          <a:solidFill>
                            <a:schemeClr val="dk1"/>
                          </a:solidFill>
                          <a:latin typeface="HelveticaNeueLT Std"/>
                        </a:defRPr>
                      </a:lvl7pPr>
                      <a:lvl8pPr marL="3200400" algn="l" defTabSz="914400" rtl="0" eaLnBrk="1" latinLnBrk="0" hangingPunct="1">
                        <a:defRPr sz="1800" kern="1200">
                          <a:solidFill>
                            <a:schemeClr val="dk1"/>
                          </a:solidFill>
                          <a:latin typeface="HelveticaNeueLT Std"/>
                        </a:defRPr>
                      </a:lvl8pPr>
                      <a:lvl9pPr marL="3657600" algn="l" defTabSz="914400" rtl="0" eaLnBrk="1" latinLnBrk="0" hangingPunct="1">
                        <a:defRPr sz="1800" kern="1200">
                          <a:solidFill>
                            <a:schemeClr val="dk1"/>
                          </a:solidFill>
                          <a:latin typeface="HelveticaNeueLT Std"/>
                        </a:defRPr>
                      </a:lvl9pPr>
                    </a:lstStyle>
                    <a:p>
                      <a:endParaRPr lang="en-US" sz="1050" b="1" dirty="0">
                        <a:solidFill>
                          <a:schemeClr val="tx1"/>
                        </a:solidFill>
                        <a:latin typeface="IBM Plex Sans" panose="020B0503050203000203" pitchFamily="34" charset="77"/>
                      </a:endParaRPr>
                    </a:p>
                    <a:p>
                      <a:endParaRPr lang="en-US" sz="1050" b="1" dirty="0">
                        <a:solidFill>
                          <a:schemeClr val="tx1"/>
                        </a:solidFill>
                        <a:latin typeface="IBM Plex Sans" panose="020B0503050203000203" pitchFamily="34" charset="77"/>
                      </a:endParaRPr>
                    </a:p>
                    <a:p>
                      <a:r>
                        <a:rPr lang="en-US" sz="1050" b="0" dirty="0">
                          <a:solidFill>
                            <a:schemeClr val="tx1"/>
                          </a:solidFill>
                          <a:latin typeface="IBM Plex Sans" panose="020B0503050203000203" pitchFamily="34" charset="77"/>
                        </a:rPr>
                        <a:t>Minimum Viable Product using Cloud Native Capabilities</a:t>
                      </a:r>
                    </a:p>
                  </a:txBody>
                  <a:tcPr marL="109728" marR="109728" marT="54864" marB="54864">
                    <a:lnL>
                      <a:noFill/>
                    </a:lnL>
                    <a:lnR>
                      <a:noFill/>
                    </a:lnR>
                    <a:lnT w="254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HelveticaNeueLT Std"/>
                        </a:defRPr>
                      </a:lvl1pPr>
                      <a:lvl2pPr marL="457200" algn="l" defTabSz="914400" rtl="0" eaLnBrk="1" latinLnBrk="0" hangingPunct="1">
                        <a:defRPr sz="1800" kern="1200">
                          <a:solidFill>
                            <a:schemeClr val="dk1"/>
                          </a:solidFill>
                          <a:latin typeface="HelveticaNeueLT Std"/>
                        </a:defRPr>
                      </a:lvl2pPr>
                      <a:lvl3pPr marL="914400" algn="l" defTabSz="914400" rtl="0" eaLnBrk="1" latinLnBrk="0" hangingPunct="1">
                        <a:defRPr sz="1800" kern="1200">
                          <a:solidFill>
                            <a:schemeClr val="dk1"/>
                          </a:solidFill>
                          <a:latin typeface="HelveticaNeueLT Std"/>
                        </a:defRPr>
                      </a:lvl3pPr>
                      <a:lvl4pPr marL="1371600" algn="l" defTabSz="914400" rtl="0" eaLnBrk="1" latinLnBrk="0" hangingPunct="1">
                        <a:defRPr sz="1800" kern="1200">
                          <a:solidFill>
                            <a:schemeClr val="dk1"/>
                          </a:solidFill>
                          <a:latin typeface="HelveticaNeueLT Std"/>
                        </a:defRPr>
                      </a:lvl4pPr>
                      <a:lvl5pPr marL="1828800" algn="l" defTabSz="914400" rtl="0" eaLnBrk="1" latinLnBrk="0" hangingPunct="1">
                        <a:defRPr sz="1800" kern="1200">
                          <a:solidFill>
                            <a:schemeClr val="dk1"/>
                          </a:solidFill>
                          <a:latin typeface="HelveticaNeueLT Std"/>
                        </a:defRPr>
                      </a:lvl5pPr>
                      <a:lvl6pPr marL="2286000" algn="l" defTabSz="914400" rtl="0" eaLnBrk="1" latinLnBrk="0" hangingPunct="1">
                        <a:defRPr sz="1800" kern="1200">
                          <a:solidFill>
                            <a:schemeClr val="dk1"/>
                          </a:solidFill>
                          <a:latin typeface="HelveticaNeueLT Std"/>
                        </a:defRPr>
                      </a:lvl6pPr>
                      <a:lvl7pPr marL="2743200" algn="l" defTabSz="914400" rtl="0" eaLnBrk="1" latinLnBrk="0" hangingPunct="1">
                        <a:defRPr sz="1800" kern="1200">
                          <a:solidFill>
                            <a:schemeClr val="dk1"/>
                          </a:solidFill>
                          <a:latin typeface="HelveticaNeueLT Std"/>
                        </a:defRPr>
                      </a:lvl7pPr>
                      <a:lvl8pPr marL="3200400" algn="l" defTabSz="914400" rtl="0" eaLnBrk="1" latinLnBrk="0" hangingPunct="1">
                        <a:defRPr sz="1800" kern="1200">
                          <a:solidFill>
                            <a:schemeClr val="dk1"/>
                          </a:solidFill>
                          <a:latin typeface="HelveticaNeueLT Std"/>
                        </a:defRPr>
                      </a:lvl8pPr>
                      <a:lvl9pPr marL="3657600" algn="l" defTabSz="914400" rtl="0" eaLnBrk="1" latinLnBrk="0" hangingPunct="1">
                        <a:defRPr sz="1800" kern="1200">
                          <a:solidFill>
                            <a:schemeClr val="dk1"/>
                          </a:solidFill>
                          <a:latin typeface="HelveticaNeueLT Std"/>
                        </a:defRPr>
                      </a:lvl9pPr>
                    </a:lstStyle>
                    <a:p>
                      <a:pPr marL="285750" indent="-285750">
                        <a:buFont typeface="Arial" charset="0"/>
                        <a:buChar char="•"/>
                      </a:pPr>
                      <a:r>
                        <a:rPr lang="en-US" sz="1050" b="0" dirty="0">
                          <a:solidFill>
                            <a:schemeClr val="tx1"/>
                          </a:solidFill>
                          <a:latin typeface="IBM Plex Sans" panose="020B0503050203000203" pitchFamily="34" charset="77"/>
                        </a:rPr>
                        <a:t>Rapid Proof</a:t>
                      </a:r>
                      <a:r>
                        <a:rPr lang="en-US" sz="1050" b="0" baseline="0" dirty="0">
                          <a:solidFill>
                            <a:schemeClr val="tx1"/>
                          </a:solidFill>
                          <a:latin typeface="IBM Plex Sans" panose="020B0503050203000203" pitchFamily="34" charset="77"/>
                        </a:rPr>
                        <a:t> of Concept Creation</a:t>
                      </a:r>
                      <a:endParaRPr lang="en-US" sz="1050" b="0" dirty="0">
                        <a:solidFill>
                          <a:schemeClr val="tx1"/>
                        </a:solidFill>
                        <a:latin typeface="IBM Plex Sans" panose="020B0503050203000203" pitchFamily="34" charset="77"/>
                      </a:endParaRPr>
                    </a:p>
                    <a:p>
                      <a:pPr marL="285750" indent="-285750">
                        <a:buFont typeface="Arial" charset="0"/>
                        <a:buChar char="•"/>
                      </a:pPr>
                      <a:r>
                        <a:rPr lang="en-US" sz="1050" b="0" dirty="0">
                          <a:solidFill>
                            <a:schemeClr val="tx1"/>
                          </a:solidFill>
                          <a:latin typeface="IBM Plex Sans" panose="020B0503050203000203" pitchFamily="34" charset="77"/>
                        </a:rPr>
                        <a:t>Rapid time to Market</a:t>
                      </a:r>
                    </a:p>
                    <a:p>
                      <a:pPr marL="285750" indent="-285750">
                        <a:buFont typeface="Arial" charset="0"/>
                        <a:buChar char="•"/>
                      </a:pPr>
                      <a:r>
                        <a:rPr lang="en-US" sz="1050" b="0" dirty="0">
                          <a:solidFill>
                            <a:schemeClr val="tx1"/>
                          </a:solidFill>
                          <a:latin typeface="IBM Plex Sans" panose="020B0503050203000203" pitchFamily="34" charset="77"/>
                        </a:rPr>
                        <a:t>Low</a:t>
                      </a:r>
                      <a:r>
                        <a:rPr lang="en-US" sz="1050" b="0" baseline="0" dirty="0">
                          <a:solidFill>
                            <a:schemeClr val="tx1"/>
                          </a:solidFill>
                          <a:latin typeface="IBM Plex Sans" panose="020B0503050203000203" pitchFamily="34" charset="77"/>
                        </a:rPr>
                        <a:t> costs through cloud leverage</a:t>
                      </a:r>
                    </a:p>
                    <a:p>
                      <a:pPr marL="285750" indent="-285750">
                        <a:buFont typeface="Arial" charset="0"/>
                        <a:buChar char="•"/>
                      </a:pPr>
                      <a:r>
                        <a:rPr lang="en-US" sz="1050" b="0" baseline="0" dirty="0">
                          <a:solidFill>
                            <a:schemeClr val="tx1"/>
                          </a:solidFill>
                          <a:latin typeface="IBM Plex Sans" panose="020B0503050203000203" pitchFamily="34" charset="77"/>
                        </a:rPr>
                        <a:t>Ideate, Innovate, Implement</a:t>
                      </a:r>
                      <a:endParaRPr lang="en-US" sz="1050" b="0" dirty="0">
                        <a:solidFill>
                          <a:schemeClr val="tx1"/>
                        </a:solidFill>
                        <a:latin typeface="IBM Plex Sans" panose="020B0503050203000203" pitchFamily="34" charset="77"/>
                      </a:endParaRPr>
                    </a:p>
                  </a:txBody>
                  <a:tcPr marL="109728" marR="109728" marT="54864" marB="54864">
                    <a:lnL>
                      <a:noFill/>
                    </a:lnL>
                    <a:lnR>
                      <a:noFill/>
                    </a:lnR>
                    <a:lnT w="254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4400" rtl="0" eaLnBrk="1" latinLnBrk="0" hangingPunct="1">
                        <a:defRPr sz="1800" kern="1200">
                          <a:solidFill>
                            <a:schemeClr val="dk1"/>
                          </a:solidFill>
                          <a:latin typeface="HelveticaNeueLT Std"/>
                        </a:defRPr>
                      </a:lvl1pPr>
                      <a:lvl2pPr marL="457200" algn="l" defTabSz="914400" rtl="0" eaLnBrk="1" latinLnBrk="0" hangingPunct="1">
                        <a:defRPr sz="1800" kern="1200">
                          <a:solidFill>
                            <a:schemeClr val="dk1"/>
                          </a:solidFill>
                          <a:latin typeface="HelveticaNeueLT Std"/>
                        </a:defRPr>
                      </a:lvl2pPr>
                      <a:lvl3pPr marL="914400" algn="l" defTabSz="914400" rtl="0" eaLnBrk="1" latinLnBrk="0" hangingPunct="1">
                        <a:defRPr sz="1800" kern="1200">
                          <a:solidFill>
                            <a:schemeClr val="dk1"/>
                          </a:solidFill>
                          <a:latin typeface="HelveticaNeueLT Std"/>
                        </a:defRPr>
                      </a:lvl3pPr>
                      <a:lvl4pPr marL="1371600" algn="l" defTabSz="914400" rtl="0" eaLnBrk="1" latinLnBrk="0" hangingPunct="1">
                        <a:defRPr sz="1800" kern="1200">
                          <a:solidFill>
                            <a:schemeClr val="dk1"/>
                          </a:solidFill>
                          <a:latin typeface="HelveticaNeueLT Std"/>
                        </a:defRPr>
                      </a:lvl4pPr>
                      <a:lvl5pPr marL="1828800" algn="l" defTabSz="914400" rtl="0" eaLnBrk="1" latinLnBrk="0" hangingPunct="1">
                        <a:defRPr sz="1800" kern="1200">
                          <a:solidFill>
                            <a:schemeClr val="dk1"/>
                          </a:solidFill>
                          <a:latin typeface="HelveticaNeueLT Std"/>
                        </a:defRPr>
                      </a:lvl5pPr>
                      <a:lvl6pPr marL="2286000" algn="l" defTabSz="914400" rtl="0" eaLnBrk="1" latinLnBrk="0" hangingPunct="1">
                        <a:defRPr sz="1800" kern="1200">
                          <a:solidFill>
                            <a:schemeClr val="dk1"/>
                          </a:solidFill>
                          <a:latin typeface="HelveticaNeueLT Std"/>
                        </a:defRPr>
                      </a:lvl6pPr>
                      <a:lvl7pPr marL="2743200" algn="l" defTabSz="914400" rtl="0" eaLnBrk="1" latinLnBrk="0" hangingPunct="1">
                        <a:defRPr sz="1800" kern="1200">
                          <a:solidFill>
                            <a:schemeClr val="dk1"/>
                          </a:solidFill>
                          <a:latin typeface="HelveticaNeueLT Std"/>
                        </a:defRPr>
                      </a:lvl7pPr>
                      <a:lvl8pPr marL="3200400" algn="l" defTabSz="914400" rtl="0" eaLnBrk="1" latinLnBrk="0" hangingPunct="1">
                        <a:defRPr sz="1800" kern="1200">
                          <a:solidFill>
                            <a:schemeClr val="dk1"/>
                          </a:solidFill>
                          <a:latin typeface="HelveticaNeueLT Std"/>
                        </a:defRPr>
                      </a:lvl8pPr>
                      <a:lvl9pPr marL="3657600" algn="l" defTabSz="914400" rtl="0" eaLnBrk="1" latinLnBrk="0" hangingPunct="1">
                        <a:defRPr sz="1800" kern="1200">
                          <a:solidFill>
                            <a:schemeClr val="dk1"/>
                          </a:solidFill>
                          <a:latin typeface="HelveticaNeueLT Std"/>
                        </a:defRPr>
                      </a:lvl9pPr>
                    </a:lstStyle>
                    <a:p>
                      <a:pPr marL="114300" indent="-114300">
                        <a:buFont typeface="Arial" charset="0"/>
                        <a:buChar char="•"/>
                        <a:tabLst/>
                      </a:pPr>
                      <a:r>
                        <a:rPr lang="en-US" sz="1050" b="0" dirty="0">
                          <a:solidFill>
                            <a:schemeClr val="tx1"/>
                          </a:solidFill>
                          <a:latin typeface="IBM Plex Sans" panose="020B0503050203000203" pitchFamily="34" charset="77"/>
                        </a:rPr>
                        <a:t>Design Thinking</a:t>
                      </a:r>
                    </a:p>
                    <a:p>
                      <a:pPr marL="114300" indent="-114300">
                        <a:buFont typeface="Arial" charset="0"/>
                        <a:buChar char="•"/>
                        <a:tabLst/>
                      </a:pPr>
                      <a:r>
                        <a:rPr lang="en-US" sz="1050" b="0" dirty="0">
                          <a:solidFill>
                            <a:schemeClr val="tx1"/>
                          </a:solidFill>
                          <a:latin typeface="IBM Plex Sans" panose="020B0503050203000203" pitchFamily="34" charset="77"/>
                        </a:rPr>
                        <a:t>API</a:t>
                      </a:r>
                    </a:p>
                    <a:p>
                      <a:pPr marL="114300" indent="-114300">
                        <a:buFont typeface="Arial" charset="0"/>
                        <a:buChar char="•"/>
                        <a:tabLst/>
                      </a:pPr>
                      <a:r>
                        <a:rPr lang="en-US" sz="1050" b="0" dirty="0">
                          <a:solidFill>
                            <a:schemeClr val="tx1"/>
                          </a:solidFill>
                          <a:latin typeface="IBM Plex Sans" panose="020B0503050203000203" pitchFamily="34" charset="77"/>
                        </a:rPr>
                        <a:t>Microservices</a:t>
                      </a:r>
                    </a:p>
                    <a:p>
                      <a:pPr marL="114300" indent="-114300">
                        <a:buFont typeface="Arial" charset="0"/>
                        <a:buChar char="•"/>
                        <a:tabLst/>
                      </a:pPr>
                      <a:r>
                        <a:rPr lang="en-US" sz="1050" b="0" dirty="0">
                          <a:solidFill>
                            <a:schemeClr val="tx1"/>
                          </a:solidFill>
                          <a:latin typeface="IBM Plex Sans" panose="020B0503050203000203" pitchFamily="34" charset="77"/>
                        </a:rPr>
                        <a:t>Cloud Application Architecture</a:t>
                      </a:r>
                    </a:p>
                    <a:p>
                      <a:pPr marL="114300" indent="-114300">
                        <a:buFont typeface="Arial" charset="0"/>
                        <a:buChar char="•"/>
                        <a:tabLst/>
                      </a:pPr>
                      <a:r>
                        <a:rPr lang="en-US" sz="1050" b="0" dirty="0">
                          <a:solidFill>
                            <a:schemeClr val="tx2"/>
                          </a:solidFill>
                          <a:latin typeface="IBM Plex Sans" panose="020B0503050203000203" pitchFamily="34" charset="77"/>
                        </a:rPr>
                        <a:t>Internet of Things*</a:t>
                      </a:r>
                    </a:p>
                    <a:p>
                      <a:pPr marL="114300" indent="-114300">
                        <a:buFont typeface="Arial" charset="0"/>
                        <a:buChar char="•"/>
                        <a:tabLst/>
                      </a:pPr>
                      <a:r>
                        <a:rPr lang="en-US" sz="1050" b="0" dirty="0">
                          <a:solidFill>
                            <a:schemeClr val="tx2"/>
                          </a:solidFill>
                          <a:latin typeface="IBM Plex Sans" panose="020B0503050203000203" pitchFamily="34" charset="77"/>
                        </a:rPr>
                        <a:t>BigData*</a:t>
                      </a:r>
                    </a:p>
                    <a:p>
                      <a:pPr marL="114300" indent="-114300">
                        <a:buFont typeface="Arial" charset="0"/>
                        <a:buChar char="•"/>
                        <a:tabLst/>
                      </a:pPr>
                      <a:r>
                        <a:rPr lang="en-US" sz="1050" b="0" dirty="0">
                          <a:solidFill>
                            <a:schemeClr val="tx2"/>
                          </a:solidFill>
                          <a:latin typeface="IBM Plex Sans" panose="020B0503050203000203" pitchFamily="34" charset="77"/>
                        </a:rPr>
                        <a:t>Artificial Intelligence*</a:t>
                      </a:r>
                    </a:p>
                    <a:p>
                      <a:pPr marL="114300" indent="-114300">
                        <a:buFont typeface="Arial" charset="0"/>
                        <a:buChar char="•"/>
                        <a:tabLst/>
                      </a:pPr>
                      <a:r>
                        <a:rPr lang="en-US" sz="1050" b="0" dirty="0">
                          <a:solidFill>
                            <a:schemeClr val="tx2"/>
                          </a:solidFill>
                          <a:latin typeface="IBM Plex Sans" panose="020B0503050203000203" pitchFamily="34" charset="77"/>
                        </a:rPr>
                        <a:t>Machine learning*</a:t>
                      </a:r>
                    </a:p>
                  </a:txBody>
                  <a:tcPr marL="109728" marR="109728" marT="54864" marB="54864">
                    <a:lnL>
                      <a:noFill/>
                    </a:lnL>
                    <a:lnR>
                      <a:noFill/>
                    </a:lnR>
                    <a:lnT w="254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HelveticaNeueLT Std"/>
                        </a:defRPr>
                      </a:lvl1pPr>
                      <a:lvl2pPr marL="457200" algn="l" defTabSz="914400" rtl="0" eaLnBrk="1" latinLnBrk="0" hangingPunct="1">
                        <a:defRPr sz="1800" kern="1200">
                          <a:solidFill>
                            <a:schemeClr val="dk1"/>
                          </a:solidFill>
                          <a:latin typeface="HelveticaNeueLT Std"/>
                        </a:defRPr>
                      </a:lvl2pPr>
                      <a:lvl3pPr marL="914400" algn="l" defTabSz="914400" rtl="0" eaLnBrk="1" latinLnBrk="0" hangingPunct="1">
                        <a:defRPr sz="1800" kern="1200">
                          <a:solidFill>
                            <a:schemeClr val="dk1"/>
                          </a:solidFill>
                          <a:latin typeface="HelveticaNeueLT Std"/>
                        </a:defRPr>
                      </a:lvl3pPr>
                      <a:lvl4pPr marL="1371600" algn="l" defTabSz="914400" rtl="0" eaLnBrk="1" latinLnBrk="0" hangingPunct="1">
                        <a:defRPr sz="1800" kern="1200">
                          <a:solidFill>
                            <a:schemeClr val="dk1"/>
                          </a:solidFill>
                          <a:latin typeface="HelveticaNeueLT Std"/>
                        </a:defRPr>
                      </a:lvl4pPr>
                      <a:lvl5pPr marL="1828800" algn="l" defTabSz="914400" rtl="0" eaLnBrk="1" latinLnBrk="0" hangingPunct="1">
                        <a:defRPr sz="1800" kern="1200">
                          <a:solidFill>
                            <a:schemeClr val="dk1"/>
                          </a:solidFill>
                          <a:latin typeface="HelveticaNeueLT Std"/>
                        </a:defRPr>
                      </a:lvl5pPr>
                      <a:lvl6pPr marL="2286000" algn="l" defTabSz="914400" rtl="0" eaLnBrk="1" latinLnBrk="0" hangingPunct="1">
                        <a:defRPr sz="1800" kern="1200">
                          <a:solidFill>
                            <a:schemeClr val="dk1"/>
                          </a:solidFill>
                          <a:latin typeface="HelveticaNeueLT Std"/>
                        </a:defRPr>
                      </a:lvl6pPr>
                      <a:lvl7pPr marL="2743200" algn="l" defTabSz="914400" rtl="0" eaLnBrk="1" latinLnBrk="0" hangingPunct="1">
                        <a:defRPr sz="1800" kern="1200">
                          <a:solidFill>
                            <a:schemeClr val="dk1"/>
                          </a:solidFill>
                          <a:latin typeface="HelveticaNeueLT Std"/>
                        </a:defRPr>
                      </a:lvl7pPr>
                      <a:lvl8pPr marL="3200400" algn="l" defTabSz="914400" rtl="0" eaLnBrk="1" latinLnBrk="0" hangingPunct="1">
                        <a:defRPr sz="1800" kern="1200">
                          <a:solidFill>
                            <a:schemeClr val="dk1"/>
                          </a:solidFill>
                          <a:latin typeface="HelveticaNeueLT Std"/>
                        </a:defRPr>
                      </a:lvl8pPr>
                      <a:lvl9pPr marL="3657600" algn="l" defTabSz="914400" rtl="0" eaLnBrk="1" latinLnBrk="0" hangingPunct="1">
                        <a:defRPr sz="1800" kern="1200">
                          <a:solidFill>
                            <a:schemeClr val="dk1"/>
                          </a:solidFill>
                          <a:latin typeface="HelveticaNeueLT Std"/>
                        </a:defRPr>
                      </a:lvl9pPr>
                    </a:lstStyle>
                    <a:p>
                      <a:pPr marL="114300" marR="0" lvl="0" indent="-114300" algn="l" defTabSz="457200" rtl="0" eaLnBrk="1" fontAlgn="auto" latinLnBrk="0" hangingPunct="1">
                        <a:lnSpc>
                          <a:spcPct val="100000"/>
                        </a:lnSpc>
                        <a:spcBef>
                          <a:spcPts val="0"/>
                        </a:spcBef>
                        <a:spcAft>
                          <a:spcPts val="0"/>
                        </a:spcAft>
                        <a:buClrTx/>
                        <a:buSzTx/>
                        <a:buFont typeface="Arial" charset="0"/>
                        <a:buChar char="•"/>
                        <a:tabLst/>
                        <a:defRPr/>
                      </a:pPr>
                      <a:r>
                        <a:rPr lang="en-US" sz="1050" b="0" dirty="0">
                          <a:solidFill>
                            <a:schemeClr val="tx1"/>
                          </a:solidFill>
                          <a:latin typeface="IBM Plex Sans" panose="020B0503050203000203" pitchFamily="34" charset="77"/>
                        </a:rPr>
                        <a:t>Design Thinking enabled idea development &amp; minimum viable product definition</a:t>
                      </a:r>
                    </a:p>
                    <a:p>
                      <a:pPr marL="114300" marR="0" lvl="0" indent="-114300" algn="l" defTabSz="457200" rtl="0" eaLnBrk="1" fontAlgn="auto" latinLnBrk="0" hangingPunct="1">
                        <a:lnSpc>
                          <a:spcPct val="100000"/>
                        </a:lnSpc>
                        <a:spcBef>
                          <a:spcPts val="0"/>
                        </a:spcBef>
                        <a:spcAft>
                          <a:spcPts val="0"/>
                        </a:spcAft>
                        <a:buClrTx/>
                        <a:buSzTx/>
                        <a:buFont typeface="Arial" charset="0"/>
                        <a:buChar char="•"/>
                        <a:tabLst/>
                        <a:defRPr/>
                      </a:pPr>
                      <a:r>
                        <a:rPr lang="en-US" sz="1050" b="0" dirty="0">
                          <a:solidFill>
                            <a:schemeClr val="tx1"/>
                          </a:solidFill>
                          <a:latin typeface="IBM Plex Sans" panose="020B0503050203000203" pitchFamily="34" charset="77"/>
                        </a:rPr>
                        <a:t>Rapid Delivery of PoC &amp; MVP using Platform</a:t>
                      </a:r>
                      <a:r>
                        <a:rPr lang="en-US" sz="1050" b="0" baseline="0" dirty="0">
                          <a:solidFill>
                            <a:schemeClr val="tx1"/>
                          </a:solidFill>
                          <a:latin typeface="IBM Plex Sans" panose="020B0503050203000203" pitchFamily="34" charset="77"/>
                        </a:rPr>
                        <a:t> as a Service &amp; Garage Method Practices</a:t>
                      </a:r>
                      <a:endParaRPr lang="en-US" sz="1050" b="0" dirty="0">
                        <a:solidFill>
                          <a:schemeClr val="tx1"/>
                        </a:solidFill>
                        <a:latin typeface="IBM Plex Sans" panose="020B0503050203000203" pitchFamily="34" charset="77"/>
                      </a:endParaRPr>
                    </a:p>
                  </a:txBody>
                  <a:tcPr marL="109728" marR="109728" marT="54864" marB="54864">
                    <a:lnL>
                      <a:noFill/>
                    </a:lnL>
                    <a:lnR>
                      <a:noFill/>
                    </a:lnR>
                    <a:lnT w="254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tint val="20000"/>
                      </a:sysClr>
                    </a:solidFill>
                  </a:tcPr>
                </a:tc>
                <a:extLst>
                  <a:ext uri="{0D108BD9-81ED-4DB2-BD59-A6C34878D82A}">
                    <a16:rowId xmlns:a16="http://schemas.microsoft.com/office/drawing/2014/main" val="10001"/>
                  </a:ext>
                </a:extLst>
              </a:tr>
              <a:tr h="1207008">
                <a:tc>
                  <a:txBody>
                    <a:bodyPr/>
                    <a:lstStyle>
                      <a:lvl1pPr marL="0" algn="l" defTabSz="914400" rtl="0" eaLnBrk="1" latinLnBrk="0" hangingPunct="1">
                        <a:defRPr sz="1800" kern="1200">
                          <a:solidFill>
                            <a:schemeClr val="dk1"/>
                          </a:solidFill>
                          <a:latin typeface="HelveticaNeueLT Std"/>
                        </a:defRPr>
                      </a:lvl1pPr>
                      <a:lvl2pPr marL="457200" algn="l" defTabSz="914400" rtl="0" eaLnBrk="1" latinLnBrk="0" hangingPunct="1">
                        <a:defRPr sz="1800" kern="1200">
                          <a:solidFill>
                            <a:schemeClr val="dk1"/>
                          </a:solidFill>
                          <a:latin typeface="HelveticaNeueLT Std"/>
                        </a:defRPr>
                      </a:lvl2pPr>
                      <a:lvl3pPr marL="914400" algn="l" defTabSz="914400" rtl="0" eaLnBrk="1" latinLnBrk="0" hangingPunct="1">
                        <a:defRPr sz="1800" kern="1200">
                          <a:solidFill>
                            <a:schemeClr val="dk1"/>
                          </a:solidFill>
                          <a:latin typeface="HelveticaNeueLT Std"/>
                        </a:defRPr>
                      </a:lvl3pPr>
                      <a:lvl4pPr marL="1371600" algn="l" defTabSz="914400" rtl="0" eaLnBrk="1" latinLnBrk="0" hangingPunct="1">
                        <a:defRPr sz="1800" kern="1200">
                          <a:solidFill>
                            <a:schemeClr val="dk1"/>
                          </a:solidFill>
                          <a:latin typeface="HelveticaNeueLT Std"/>
                        </a:defRPr>
                      </a:lvl4pPr>
                      <a:lvl5pPr marL="1828800" algn="l" defTabSz="914400" rtl="0" eaLnBrk="1" latinLnBrk="0" hangingPunct="1">
                        <a:defRPr sz="1800" kern="1200">
                          <a:solidFill>
                            <a:schemeClr val="dk1"/>
                          </a:solidFill>
                          <a:latin typeface="HelveticaNeueLT Std"/>
                        </a:defRPr>
                      </a:lvl5pPr>
                      <a:lvl6pPr marL="2286000" algn="l" defTabSz="914400" rtl="0" eaLnBrk="1" latinLnBrk="0" hangingPunct="1">
                        <a:defRPr sz="1800" kern="1200">
                          <a:solidFill>
                            <a:schemeClr val="dk1"/>
                          </a:solidFill>
                          <a:latin typeface="HelveticaNeueLT Std"/>
                        </a:defRPr>
                      </a:lvl6pPr>
                      <a:lvl7pPr marL="2743200" algn="l" defTabSz="914400" rtl="0" eaLnBrk="1" latinLnBrk="0" hangingPunct="1">
                        <a:defRPr sz="1800" kern="1200">
                          <a:solidFill>
                            <a:schemeClr val="dk1"/>
                          </a:solidFill>
                          <a:latin typeface="HelveticaNeueLT Std"/>
                        </a:defRPr>
                      </a:lvl7pPr>
                      <a:lvl8pPr marL="3200400" algn="l" defTabSz="914400" rtl="0" eaLnBrk="1" latinLnBrk="0" hangingPunct="1">
                        <a:defRPr sz="1800" kern="1200">
                          <a:solidFill>
                            <a:schemeClr val="dk1"/>
                          </a:solidFill>
                          <a:latin typeface="HelveticaNeueLT Std"/>
                        </a:defRPr>
                      </a:lvl8pPr>
                      <a:lvl9pPr marL="3657600" algn="l" defTabSz="914400" rtl="0" eaLnBrk="1" latinLnBrk="0" hangingPunct="1">
                        <a:defRPr sz="1800" kern="1200">
                          <a:solidFill>
                            <a:schemeClr val="dk1"/>
                          </a:solidFill>
                          <a:latin typeface="HelveticaNeueLT Std"/>
                        </a:defRPr>
                      </a:lvl9pPr>
                    </a:lstStyle>
                    <a:p>
                      <a:pPr marL="285750" indent="-285750">
                        <a:buFont typeface="Arial" charset="0"/>
                        <a:buChar char="•"/>
                      </a:pPr>
                      <a:r>
                        <a:rPr lang="en-US" sz="1050" b="0" dirty="0">
                          <a:solidFill>
                            <a:schemeClr val="tx1"/>
                          </a:solidFill>
                          <a:latin typeface="IBM Plex Sans" panose="020B0503050203000203" pitchFamily="34" charset="77"/>
                        </a:rPr>
                        <a:t>I have built</a:t>
                      </a:r>
                      <a:r>
                        <a:rPr lang="en-US" sz="1050" b="0" baseline="0" dirty="0">
                          <a:solidFill>
                            <a:schemeClr val="tx1"/>
                          </a:solidFill>
                          <a:latin typeface="IBM Plex Sans" panose="020B0503050203000203" pitchFamily="34" charset="77"/>
                        </a:rPr>
                        <a:t> an MVP; need to deploy it in large-scale with full functional scope</a:t>
                      </a:r>
                    </a:p>
                  </a:txBody>
                  <a:tcPr marL="109728" marR="109728" marT="54864" marB="54864">
                    <a:lnL>
                      <a:noFill/>
                    </a:lnL>
                    <a:lnR>
                      <a:no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4400" rtl="0" eaLnBrk="1" latinLnBrk="0" hangingPunct="1">
                        <a:defRPr sz="1800" kern="1200">
                          <a:solidFill>
                            <a:schemeClr val="dk1"/>
                          </a:solidFill>
                          <a:latin typeface="HelveticaNeueLT Std"/>
                        </a:defRPr>
                      </a:lvl1pPr>
                      <a:lvl2pPr marL="457200" algn="l" defTabSz="914400" rtl="0" eaLnBrk="1" latinLnBrk="0" hangingPunct="1">
                        <a:defRPr sz="1800" kern="1200">
                          <a:solidFill>
                            <a:schemeClr val="dk1"/>
                          </a:solidFill>
                          <a:latin typeface="HelveticaNeueLT Std"/>
                        </a:defRPr>
                      </a:lvl2pPr>
                      <a:lvl3pPr marL="914400" algn="l" defTabSz="914400" rtl="0" eaLnBrk="1" latinLnBrk="0" hangingPunct="1">
                        <a:defRPr sz="1800" kern="1200">
                          <a:solidFill>
                            <a:schemeClr val="dk1"/>
                          </a:solidFill>
                          <a:latin typeface="HelveticaNeueLT Std"/>
                        </a:defRPr>
                      </a:lvl3pPr>
                      <a:lvl4pPr marL="1371600" algn="l" defTabSz="914400" rtl="0" eaLnBrk="1" latinLnBrk="0" hangingPunct="1">
                        <a:defRPr sz="1800" kern="1200">
                          <a:solidFill>
                            <a:schemeClr val="dk1"/>
                          </a:solidFill>
                          <a:latin typeface="HelveticaNeueLT Std"/>
                        </a:defRPr>
                      </a:lvl4pPr>
                      <a:lvl5pPr marL="1828800" algn="l" defTabSz="914400" rtl="0" eaLnBrk="1" latinLnBrk="0" hangingPunct="1">
                        <a:defRPr sz="1800" kern="1200">
                          <a:solidFill>
                            <a:schemeClr val="dk1"/>
                          </a:solidFill>
                          <a:latin typeface="HelveticaNeueLT Std"/>
                        </a:defRPr>
                      </a:lvl5pPr>
                      <a:lvl6pPr marL="2286000" algn="l" defTabSz="914400" rtl="0" eaLnBrk="1" latinLnBrk="0" hangingPunct="1">
                        <a:defRPr sz="1800" kern="1200">
                          <a:solidFill>
                            <a:schemeClr val="dk1"/>
                          </a:solidFill>
                          <a:latin typeface="HelveticaNeueLT Std"/>
                        </a:defRPr>
                      </a:lvl6pPr>
                      <a:lvl7pPr marL="2743200" algn="l" defTabSz="914400" rtl="0" eaLnBrk="1" latinLnBrk="0" hangingPunct="1">
                        <a:defRPr sz="1800" kern="1200">
                          <a:solidFill>
                            <a:schemeClr val="dk1"/>
                          </a:solidFill>
                          <a:latin typeface="HelveticaNeueLT Std"/>
                        </a:defRPr>
                      </a:lvl7pPr>
                      <a:lvl8pPr marL="3200400" algn="l" defTabSz="914400" rtl="0" eaLnBrk="1" latinLnBrk="0" hangingPunct="1">
                        <a:defRPr sz="1800" kern="1200">
                          <a:solidFill>
                            <a:schemeClr val="dk1"/>
                          </a:solidFill>
                          <a:latin typeface="HelveticaNeueLT Std"/>
                        </a:defRPr>
                      </a:lvl8pPr>
                      <a:lvl9pPr marL="3657600" algn="l" defTabSz="914400" rtl="0" eaLnBrk="1" latinLnBrk="0" hangingPunct="1">
                        <a:defRPr sz="1800" kern="1200">
                          <a:solidFill>
                            <a:schemeClr val="dk1"/>
                          </a:solidFill>
                          <a:latin typeface="HelveticaNeueLT Std"/>
                        </a:defRPr>
                      </a:lvl9pPr>
                    </a:lstStyle>
                    <a:p>
                      <a:endParaRPr lang="en-US" sz="1050" b="0" dirty="0">
                        <a:solidFill>
                          <a:schemeClr val="tx1"/>
                        </a:solidFill>
                        <a:latin typeface="IBM Plex Sans" panose="020B0503050203000203" pitchFamily="34" charset="77"/>
                      </a:endParaRPr>
                    </a:p>
                    <a:p>
                      <a:endParaRPr lang="en-US" sz="1050" b="0" dirty="0">
                        <a:solidFill>
                          <a:schemeClr val="tx1"/>
                        </a:solidFill>
                        <a:latin typeface="IBM Plex Sans" panose="020B0503050203000203" pitchFamily="34" charset="77"/>
                      </a:endParaRPr>
                    </a:p>
                    <a:p>
                      <a:r>
                        <a:rPr lang="en-US" sz="1050" b="0" dirty="0">
                          <a:solidFill>
                            <a:schemeClr val="tx1"/>
                          </a:solidFill>
                          <a:latin typeface="IBM Plex Sans" panose="020B0503050203000203" pitchFamily="34" charset="77"/>
                        </a:rPr>
                        <a:t>Cloud Native Application Development</a:t>
                      </a:r>
                      <a:r>
                        <a:rPr lang="en-US" sz="1050" b="0" baseline="0" dirty="0">
                          <a:solidFill>
                            <a:schemeClr val="tx1"/>
                          </a:solidFill>
                          <a:latin typeface="IBM Plex Sans" panose="020B0503050203000203" pitchFamily="34" charset="77"/>
                        </a:rPr>
                        <a:t> </a:t>
                      </a:r>
                      <a:r>
                        <a:rPr lang="en-US" sz="1050" b="0" dirty="0">
                          <a:solidFill>
                            <a:schemeClr val="tx1"/>
                          </a:solidFill>
                          <a:latin typeface="IBM Plex Sans" panose="020B0503050203000203" pitchFamily="34" charset="77"/>
                        </a:rPr>
                        <a:t>@ Enterprise Scale</a:t>
                      </a:r>
                    </a:p>
                  </a:txBody>
                  <a:tcPr marL="109728" marR="109728" marT="54864" marB="54864">
                    <a:lnL>
                      <a:noFill/>
                    </a:lnL>
                    <a:lnR>
                      <a:no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HelveticaNeueLT Std"/>
                        </a:defRPr>
                      </a:lvl1pPr>
                      <a:lvl2pPr marL="457200" algn="l" defTabSz="914400" rtl="0" eaLnBrk="1" latinLnBrk="0" hangingPunct="1">
                        <a:defRPr sz="1800" kern="1200">
                          <a:solidFill>
                            <a:schemeClr val="dk1"/>
                          </a:solidFill>
                          <a:latin typeface="HelveticaNeueLT Std"/>
                        </a:defRPr>
                      </a:lvl2pPr>
                      <a:lvl3pPr marL="914400" algn="l" defTabSz="914400" rtl="0" eaLnBrk="1" latinLnBrk="0" hangingPunct="1">
                        <a:defRPr sz="1800" kern="1200">
                          <a:solidFill>
                            <a:schemeClr val="dk1"/>
                          </a:solidFill>
                          <a:latin typeface="HelveticaNeueLT Std"/>
                        </a:defRPr>
                      </a:lvl3pPr>
                      <a:lvl4pPr marL="1371600" algn="l" defTabSz="914400" rtl="0" eaLnBrk="1" latinLnBrk="0" hangingPunct="1">
                        <a:defRPr sz="1800" kern="1200">
                          <a:solidFill>
                            <a:schemeClr val="dk1"/>
                          </a:solidFill>
                          <a:latin typeface="HelveticaNeueLT Std"/>
                        </a:defRPr>
                      </a:lvl4pPr>
                      <a:lvl5pPr marL="1828800" algn="l" defTabSz="914400" rtl="0" eaLnBrk="1" latinLnBrk="0" hangingPunct="1">
                        <a:defRPr sz="1800" kern="1200">
                          <a:solidFill>
                            <a:schemeClr val="dk1"/>
                          </a:solidFill>
                          <a:latin typeface="HelveticaNeueLT Std"/>
                        </a:defRPr>
                      </a:lvl5pPr>
                      <a:lvl6pPr marL="2286000" algn="l" defTabSz="914400" rtl="0" eaLnBrk="1" latinLnBrk="0" hangingPunct="1">
                        <a:defRPr sz="1800" kern="1200">
                          <a:solidFill>
                            <a:schemeClr val="dk1"/>
                          </a:solidFill>
                          <a:latin typeface="HelveticaNeueLT Std"/>
                        </a:defRPr>
                      </a:lvl6pPr>
                      <a:lvl7pPr marL="2743200" algn="l" defTabSz="914400" rtl="0" eaLnBrk="1" latinLnBrk="0" hangingPunct="1">
                        <a:defRPr sz="1800" kern="1200">
                          <a:solidFill>
                            <a:schemeClr val="dk1"/>
                          </a:solidFill>
                          <a:latin typeface="HelveticaNeueLT Std"/>
                        </a:defRPr>
                      </a:lvl7pPr>
                      <a:lvl8pPr marL="3200400" algn="l" defTabSz="914400" rtl="0" eaLnBrk="1" latinLnBrk="0" hangingPunct="1">
                        <a:defRPr sz="1800" kern="1200">
                          <a:solidFill>
                            <a:schemeClr val="dk1"/>
                          </a:solidFill>
                          <a:latin typeface="HelveticaNeueLT Std"/>
                        </a:defRPr>
                      </a:lvl8pPr>
                      <a:lvl9pPr marL="3657600" algn="l" defTabSz="914400" rtl="0" eaLnBrk="1" latinLnBrk="0" hangingPunct="1">
                        <a:defRPr sz="1800" kern="1200">
                          <a:solidFill>
                            <a:schemeClr val="dk1"/>
                          </a:solidFill>
                          <a:latin typeface="HelveticaNeueLT Std"/>
                        </a:defRPr>
                      </a:lvl9pPr>
                    </a:lstStyle>
                    <a:p>
                      <a:pPr marL="285750" indent="-285750">
                        <a:buFont typeface="Arial" charset="0"/>
                        <a:buChar char="•"/>
                      </a:pPr>
                      <a:r>
                        <a:rPr lang="en-US" sz="1050" b="0" dirty="0">
                          <a:solidFill>
                            <a:schemeClr val="tx1"/>
                          </a:solidFill>
                          <a:latin typeface="IBM Plex Sans" panose="020B0503050203000203" pitchFamily="34" charset="77"/>
                        </a:rPr>
                        <a:t>Deliver</a:t>
                      </a:r>
                      <a:r>
                        <a:rPr lang="en-US" sz="1050" b="0" baseline="0" dirty="0">
                          <a:solidFill>
                            <a:schemeClr val="tx1"/>
                          </a:solidFill>
                          <a:latin typeface="IBM Plex Sans" panose="020B0503050203000203" pitchFamily="34" charset="77"/>
                        </a:rPr>
                        <a:t> </a:t>
                      </a:r>
                      <a:r>
                        <a:rPr lang="en-US" sz="1050" b="0" dirty="0">
                          <a:solidFill>
                            <a:schemeClr val="tx1"/>
                          </a:solidFill>
                          <a:latin typeface="IBM Plex Sans" panose="020B0503050203000203" pitchFamily="34" charset="77"/>
                        </a:rPr>
                        <a:t>cloud native applications</a:t>
                      </a:r>
                      <a:r>
                        <a:rPr lang="en-US" sz="1050" b="0" baseline="0" dirty="0">
                          <a:solidFill>
                            <a:schemeClr val="tx1"/>
                          </a:solidFill>
                          <a:latin typeface="IBM Plex Sans" panose="020B0503050203000203" pitchFamily="34" charset="77"/>
                        </a:rPr>
                        <a:t> with full functional scope</a:t>
                      </a:r>
                    </a:p>
                    <a:p>
                      <a:pPr marL="285750" indent="-285750">
                        <a:buFont typeface="Arial" charset="0"/>
                        <a:buChar char="•"/>
                      </a:pPr>
                      <a:r>
                        <a:rPr lang="en-US" sz="1050" b="0" baseline="0" dirty="0">
                          <a:solidFill>
                            <a:schemeClr val="tx1"/>
                          </a:solidFill>
                          <a:latin typeface="IBM Plex Sans" panose="020B0503050203000203" pitchFamily="34" charset="77"/>
                        </a:rPr>
                        <a:t>Additional rigor for availability, disaster recovery, security &amp; data privacy</a:t>
                      </a:r>
                      <a:endParaRPr lang="en-US" sz="1050" b="0" dirty="0">
                        <a:solidFill>
                          <a:schemeClr val="tx1"/>
                        </a:solidFill>
                        <a:latin typeface="IBM Plex Sans" panose="020B0503050203000203" pitchFamily="34" charset="77"/>
                      </a:endParaRPr>
                    </a:p>
                  </a:txBody>
                  <a:tcPr marL="109728" marR="109728" marT="54864" marB="54864">
                    <a:lnL>
                      <a:noFill/>
                    </a:lnL>
                    <a:lnR>
                      <a:no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4400" rtl="0" eaLnBrk="1" latinLnBrk="0" hangingPunct="1">
                        <a:defRPr sz="1800" kern="1200">
                          <a:solidFill>
                            <a:schemeClr val="dk1"/>
                          </a:solidFill>
                          <a:latin typeface="HelveticaNeueLT Std"/>
                        </a:defRPr>
                      </a:lvl1pPr>
                      <a:lvl2pPr marL="457200" algn="l" defTabSz="914400" rtl="0" eaLnBrk="1" latinLnBrk="0" hangingPunct="1">
                        <a:defRPr sz="1800" kern="1200">
                          <a:solidFill>
                            <a:schemeClr val="dk1"/>
                          </a:solidFill>
                          <a:latin typeface="HelveticaNeueLT Std"/>
                        </a:defRPr>
                      </a:lvl2pPr>
                      <a:lvl3pPr marL="914400" algn="l" defTabSz="914400" rtl="0" eaLnBrk="1" latinLnBrk="0" hangingPunct="1">
                        <a:defRPr sz="1800" kern="1200">
                          <a:solidFill>
                            <a:schemeClr val="dk1"/>
                          </a:solidFill>
                          <a:latin typeface="HelveticaNeueLT Std"/>
                        </a:defRPr>
                      </a:lvl3pPr>
                      <a:lvl4pPr marL="1371600" algn="l" defTabSz="914400" rtl="0" eaLnBrk="1" latinLnBrk="0" hangingPunct="1">
                        <a:defRPr sz="1800" kern="1200">
                          <a:solidFill>
                            <a:schemeClr val="dk1"/>
                          </a:solidFill>
                          <a:latin typeface="HelveticaNeueLT Std"/>
                        </a:defRPr>
                      </a:lvl4pPr>
                      <a:lvl5pPr marL="1828800" algn="l" defTabSz="914400" rtl="0" eaLnBrk="1" latinLnBrk="0" hangingPunct="1">
                        <a:defRPr sz="1800" kern="1200">
                          <a:solidFill>
                            <a:schemeClr val="dk1"/>
                          </a:solidFill>
                          <a:latin typeface="HelveticaNeueLT Std"/>
                        </a:defRPr>
                      </a:lvl5pPr>
                      <a:lvl6pPr marL="2286000" algn="l" defTabSz="914400" rtl="0" eaLnBrk="1" latinLnBrk="0" hangingPunct="1">
                        <a:defRPr sz="1800" kern="1200">
                          <a:solidFill>
                            <a:schemeClr val="dk1"/>
                          </a:solidFill>
                          <a:latin typeface="HelveticaNeueLT Std"/>
                        </a:defRPr>
                      </a:lvl6pPr>
                      <a:lvl7pPr marL="2743200" algn="l" defTabSz="914400" rtl="0" eaLnBrk="1" latinLnBrk="0" hangingPunct="1">
                        <a:defRPr sz="1800" kern="1200">
                          <a:solidFill>
                            <a:schemeClr val="dk1"/>
                          </a:solidFill>
                          <a:latin typeface="HelveticaNeueLT Std"/>
                        </a:defRPr>
                      </a:lvl7pPr>
                      <a:lvl8pPr marL="3200400" algn="l" defTabSz="914400" rtl="0" eaLnBrk="1" latinLnBrk="0" hangingPunct="1">
                        <a:defRPr sz="1800" kern="1200">
                          <a:solidFill>
                            <a:schemeClr val="dk1"/>
                          </a:solidFill>
                          <a:latin typeface="HelveticaNeueLT Std"/>
                        </a:defRPr>
                      </a:lvl8pPr>
                      <a:lvl9pPr marL="3657600" algn="l" defTabSz="914400" rtl="0" eaLnBrk="1" latinLnBrk="0" hangingPunct="1">
                        <a:defRPr sz="1800" kern="1200">
                          <a:solidFill>
                            <a:schemeClr val="dk1"/>
                          </a:solidFill>
                          <a:latin typeface="HelveticaNeueLT Std"/>
                        </a:defRPr>
                      </a:lvl9pPr>
                    </a:lstStyle>
                    <a:p>
                      <a:pPr marL="114300" indent="-114300">
                        <a:buFont typeface="Arial" charset="0"/>
                        <a:buChar char="•"/>
                        <a:tabLst/>
                      </a:pPr>
                      <a:r>
                        <a:rPr lang="en-US" sz="1050" b="0" dirty="0">
                          <a:solidFill>
                            <a:schemeClr val="tx1"/>
                          </a:solidFill>
                          <a:latin typeface="IBM Plex Sans" panose="020B0503050203000203" pitchFamily="34" charset="77"/>
                        </a:rPr>
                        <a:t>Cloud Application Architecture</a:t>
                      </a:r>
                    </a:p>
                    <a:p>
                      <a:pPr marL="114300" indent="-114300">
                        <a:buFont typeface="Arial" charset="0"/>
                        <a:buChar char="•"/>
                        <a:tabLst/>
                      </a:pPr>
                      <a:r>
                        <a:rPr lang="en-US" sz="1050" b="0" dirty="0">
                          <a:solidFill>
                            <a:schemeClr val="tx1"/>
                          </a:solidFill>
                          <a:latin typeface="IBM Plex Sans" panose="020B0503050203000203" pitchFamily="34" charset="77"/>
                        </a:rPr>
                        <a:t>API</a:t>
                      </a:r>
                    </a:p>
                    <a:p>
                      <a:pPr marL="114300" indent="-114300">
                        <a:buFont typeface="Arial" charset="0"/>
                        <a:buChar char="•"/>
                        <a:tabLst/>
                      </a:pPr>
                      <a:r>
                        <a:rPr lang="en-US" sz="1050" b="0" dirty="0">
                          <a:solidFill>
                            <a:schemeClr val="tx1"/>
                          </a:solidFill>
                          <a:latin typeface="IBM Plex Sans" panose="020B0503050203000203" pitchFamily="34" charset="77"/>
                        </a:rPr>
                        <a:t>Microservices</a:t>
                      </a:r>
                    </a:p>
                    <a:p>
                      <a:pPr marL="114300" indent="-114300">
                        <a:buFont typeface="Arial" charset="0"/>
                        <a:buChar char="•"/>
                        <a:tabLst/>
                      </a:pPr>
                      <a:r>
                        <a:rPr lang="en-US" sz="1050" b="0" dirty="0">
                          <a:solidFill>
                            <a:schemeClr val="tx1"/>
                          </a:solidFill>
                          <a:latin typeface="IBM Plex Sans" panose="020B0503050203000203" pitchFamily="34" charset="77"/>
                        </a:rPr>
                        <a:t>Hybrid Cloud Integration</a:t>
                      </a:r>
                    </a:p>
                    <a:p>
                      <a:pPr marL="114300" indent="-114300">
                        <a:buFont typeface="Arial" charset="0"/>
                        <a:buChar char="•"/>
                        <a:tabLst/>
                      </a:pPr>
                      <a:r>
                        <a:rPr lang="en-US" sz="1050" b="0" dirty="0">
                          <a:solidFill>
                            <a:schemeClr val="tx1"/>
                          </a:solidFill>
                          <a:latin typeface="IBM Plex Sans" panose="020B0503050203000203" pitchFamily="34" charset="77"/>
                        </a:rPr>
                        <a:t>Agile Program Management &amp; Governance</a:t>
                      </a:r>
                    </a:p>
                    <a:p>
                      <a:pPr marL="114300" indent="-114300">
                        <a:buFont typeface="Arial" charset="0"/>
                        <a:buChar char="•"/>
                        <a:tabLst/>
                      </a:pPr>
                      <a:r>
                        <a:rPr lang="en-US" sz="1050" b="0" dirty="0">
                          <a:solidFill>
                            <a:schemeClr val="tx2"/>
                          </a:solidFill>
                          <a:latin typeface="IBM Plex Sans" panose="020B0503050203000203" pitchFamily="34" charset="77"/>
                        </a:rPr>
                        <a:t>Internet of Things*</a:t>
                      </a:r>
                    </a:p>
                    <a:p>
                      <a:pPr marL="114300" indent="-114300">
                        <a:buFont typeface="Arial" charset="0"/>
                        <a:buChar char="•"/>
                        <a:tabLst/>
                      </a:pPr>
                      <a:r>
                        <a:rPr lang="en-US" sz="1050" b="0" dirty="0">
                          <a:solidFill>
                            <a:schemeClr val="tx2"/>
                          </a:solidFill>
                          <a:latin typeface="IBM Plex Sans" panose="020B0503050203000203" pitchFamily="34" charset="77"/>
                        </a:rPr>
                        <a:t>BigData*</a:t>
                      </a:r>
                    </a:p>
                    <a:p>
                      <a:pPr marL="114300" indent="-114300">
                        <a:buFont typeface="Arial" charset="0"/>
                        <a:buChar char="•"/>
                        <a:tabLst/>
                      </a:pPr>
                      <a:r>
                        <a:rPr lang="en-US" sz="1050" b="0" dirty="0">
                          <a:solidFill>
                            <a:schemeClr val="tx2"/>
                          </a:solidFill>
                          <a:latin typeface="IBM Plex Sans" panose="020B0503050203000203" pitchFamily="34" charset="77"/>
                        </a:rPr>
                        <a:t>Artificial Intelligence*</a:t>
                      </a:r>
                    </a:p>
                    <a:p>
                      <a:pPr marL="114300" indent="-114300">
                        <a:buFont typeface="Arial" charset="0"/>
                        <a:buChar char="•"/>
                        <a:tabLst/>
                      </a:pPr>
                      <a:r>
                        <a:rPr lang="en-US" sz="1050" b="0" dirty="0">
                          <a:solidFill>
                            <a:schemeClr val="tx2"/>
                          </a:solidFill>
                          <a:latin typeface="IBM Plex Sans" panose="020B0503050203000203" pitchFamily="34" charset="77"/>
                        </a:rPr>
                        <a:t>Machine learning*</a:t>
                      </a:r>
                      <a:endParaRPr lang="en-US" sz="1050" b="0" dirty="0">
                        <a:solidFill>
                          <a:schemeClr val="tx1"/>
                        </a:solidFill>
                        <a:latin typeface="IBM Plex Sans" panose="020B0503050203000203" pitchFamily="34" charset="77"/>
                      </a:endParaRPr>
                    </a:p>
                  </a:txBody>
                  <a:tcPr marL="109728" marR="109728" marT="54864" marB="54864">
                    <a:lnL>
                      <a:noFill/>
                    </a:lnL>
                    <a:lnR>
                      <a:no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HelveticaNeueLT Std"/>
                        </a:defRPr>
                      </a:lvl1pPr>
                      <a:lvl2pPr marL="457200" algn="l" defTabSz="914400" rtl="0" eaLnBrk="1" latinLnBrk="0" hangingPunct="1">
                        <a:defRPr sz="1800" kern="1200">
                          <a:solidFill>
                            <a:schemeClr val="dk1"/>
                          </a:solidFill>
                          <a:latin typeface="HelveticaNeueLT Std"/>
                        </a:defRPr>
                      </a:lvl2pPr>
                      <a:lvl3pPr marL="914400" algn="l" defTabSz="914400" rtl="0" eaLnBrk="1" latinLnBrk="0" hangingPunct="1">
                        <a:defRPr sz="1800" kern="1200">
                          <a:solidFill>
                            <a:schemeClr val="dk1"/>
                          </a:solidFill>
                          <a:latin typeface="HelveticaNeueLT Std"/>
                        </a:defRPr>
                      </a:lvl3pPr>
                      <a:lvl4pPr marL="1371600" algn="l" defTabSz="914400" rtl="0" eaLnBrk="1" latinLnBrk="0" hangingPunct="1">
                        <a:defRPr sz="1800" kern="1200">
                          <a:solidFill>
                            <a:schemeClr val="dk1"/>
                          </a:solidFill>
                          <a:latin typeface="HelveticaNeueLT Std"/>
                        </a:defRPr>
                      </a:lvl4pPr>
                      <a:lvl5pPr marL="1828800" algn="l" defTabSz="914400" rtl="0" eaLnBrk="1" latinLnBrk="0" hangingPunct="1">
                        <a:defRPr sz="1800" kern="1200">
                          <a:solidFill>
                            <a:schemeClr val="dk1"/>
                          </a:solidFill>
                          <a:latin typeface="HelveticaNeueLT Std"/>
                        </a:defRPr>
                      </a:lvl5pPr>
                      <a:lvl6pPr marL="2286000" algn="l" defTabSz="914400" rtl="0" eaLnBrk="1" latinLnBrk="0" hangingPunct="1">
                        <a:defRPr sz="1800" kern="1200">
                          <a:solidFill>
                            <a:schemeClr val="dk1"/>
                          </a:solidFill>
                          <a:latin typeface="HelveticaNeueLT Std"/>
                        </a:defRPr>
                      </a:lvl6pPr>
                      <a:lvl7pPr marL="2743200" algn="l" defTabSz="914400" rtl="0" eaLnBrk="1" latinLnBrk="0" hangingPunct="1">
                        <a:defRPr sz="1800" kern="1200">
                          <a:solidFill>
                            <a:schemeClr val="dk1"/>
                          </a:solidFill>
                          <a:latin typeface="HelveticaNeueLT Std"/>
                        </a:defRPr>
                      </a:lvl7pPr>
                      <a:lvl8pPr marL="3200400" algn="l" defTabSz="914400" rtl="0" eaLnBrk="1" latinLnBrk="0" hangingPunct="1">
                        <a:defRPr sz="1800" kern="1200">
                          <a:solidFill>
                            <a:schemeClr val="dk1"/>
                          </a:solidFill>
                          <a:latin typeface="HelveticaNeueLT Std"/>
                        </a:defRPr>
                      </a:lvl8pPr>
                      <a:lvl9pPr marL="3657600" algn="l" defTabSz="914400" rtl="0" eaLnBrk="1" latinLnBrk="0" hangingPunct="1">
                        <a:defRPr sz="1800" kern="1200">
                          <a:solidFill>
                            <a:schemeClr val="dk1"/>
                          </a:solidFill>
                          <a:latin typeface="HelveticaNeueLT Std"/>
                        </a:defRPr>
                      </a:lvl9pPr>
                    </a:lstStyle>
                    <a:p>
                      <a:pPr marL="114300" marR="0" lvl="0" indent="-114300" algn="l" defTabSz="457200" rtl="0" eaLnBrk="1" fontAlgn="auto" latinLnBrk="0" hangingPunct="1">
                        <a:lnSpc>
                          <a:spcPct val="100000"/>
                        </a:lnSpc>
                        <a:spcBef>
                          <a:spcPts val="0"/>
                        </a:spcBef>
                        <a:spcAft>
                          <a:spcPts val="0"/>
                        </a:spcAft>
                        <a:buClrTx/>
                        <a:buSzTx/>
                        <a:buFont typeface="Arial" charset="0"/>
                        <a:buChar char="•"/>
                        <a:tabLst/>
                        <a:defRPr/>
                      </a:pPr>
                      <a:r>
                        <a:rPr lang="en-US" sz="1050" b="0" baseline="0" dirty="0">
                          <a:solidFill>
                            <a:schemeClr val="tx1"/>
                          </a:solidFill>
                          <a:latin typeface="IBM Plex Sans" panose="020B0503050203000203" pitchFamily="34" charset="77"/>
                        </a:rPr>
                        <a:t>Production Delivery with Compliance </a:t>
                      </a:r>
                    </a:p>
                    <a:p>
                      <a:pPr marL="114300" marR="0" lvl="0" indent="-114300" algn="l" defTabSz="457200" rtl="0" eaLnBrk="1" fontAlgn="auto" latinLnBrk="0" hangingPunct="1">
                        <a:lnSpc>
                          <a:spcPct val="100000"/>
                        </a:lnSpc>
                        <a:spcBef>
                          <a:spcPts val="0"/>
                        </a:spcBef>
                        <a:spcAft>
                          <a:spcPts val="0"/>
                        </a:spcAft>
                        <a:buClrTx/>
                        <a:buSzTx/>
                        <a:buFont typeface="Arial" charset="0"/>
                        <a:buChar char="•"/>
                        <a:tabLst/>
                        <a:defRPr/>
                      </a:pPr>
                      <a:r>
                        <a:rPr lang="en-US" sz="1050" b="0" baseline="0" dirty="0">
                          <a:solidFill>
                            <a:schemeClr val="tx1"/>
                          </a:solidFill>
                          <a:latin typeface="IBM Plex Sans" panose="020B0503050203000203" pitchFamily="34" charset="77"/>
                        </a:rPr>
                        <a:t>Hybrid Cloud Platform Leverage (IBM / Non-IBM)</a:t>
                      </a:r>
                    </a:p>
                  </a:txBody>
                  <a:tcPr marL="109728" marR="109728" marT="54864" marB="54864">
                    <a:lnL>
                      <a:noFill/>
                    </a:lnL>
                    <a:lnR>
                      <a:no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tint val="20000"/>
                      </a:sysClr>
                    </a:solidFill>
                  </a:tcPr>
                </a:tc>
                <a:extLst>
                  <a:ext uri="{0D108BD9-81ED-4DB2-BD59-A6C34878D82A}">
                    <a16:rowId xmlns:a16="http://schemas.microsoft.com/office/drawing/2014/main" val="10003"/>
                  </a:ext>
                </a:extLst>
              </a:tr>
              <a:tr h="1207008">
                <a:tc>
                  <a:txBody>
                    <a:bodyPr/>
                    <a:lstStyle>
                      <a:lvl1pPr marL="0" algn="l" defTabSz="914400" rtl="0" eaLnBrk="1" latinLnBrk="0" hangingPunct="1">
                        <a:defRPr sz="1800" kern="1200">
                          <a:solidFill>
                            <a:schemeClr val="dk1"/>
                          </a:solidFill>
                          <a:latin typeface="HelveticaNeueLT Std"/>
                        </a:defRPr>
                      </a:lvl1pPr>
                      <a:lvl2pPr marL="457200" algn="l" defTabSz="914400" rtl="0" eaLnBrk="1" latinLnBrk="0" hangingPunct="1">
                        <a:defRPr sz="1800" kern="1200">
                          <a:solidFill>
                            <a:schemeClr val="dk1"/>
                          </a:solidFill>
                          <a:latin typeface="HelveticaNeueLT Std"/>
                        </a:defRPr>
                      </a:lvl2pPr>
                      <a:lvl3pPr marL="914400" algn="l" defTabSz="914400" rtl="0" eaLnBrk="1" latinLnBrk="0" hangingPunct="1">
                        <a:defRPr sz="1800" kern="1200">
                          <a:solidFill>
                            <a:schemeClr val="dk1"/>
                          </a:solidFill>
                          <a:latin typeface="HelveticaNeueLT Std"/>
                        </a:defRPr>
                      </a:lvl3pPr>
                      <a:lvl4pPr marL="1371600" algn="l" defTabSz="914400" rtl="0" eaLnBrk="1" latinLnBrk="0" hangingPunct="1">
                        <a:defRPr sz="1800" kern="1200">
                          <a:solidFill>
                            <a:schemeClr val="dk1"/>
                          </a:solidFill>
                          <a:latin typeface="HelveticaNeueLT Std"/>
                        </a:defRPr>
                      </a:lvl4pPr>
                      <a:lvl5pPr marL="1828800" algn="l" defTabSz="914400" rtl="0" eaLnBrk="1" latinLnBrk="0" hangingPunct="1">
                        <a:defRPr sz="1800" kern="1200">
                          <a:solidFill>
                            <a:schemeClr val="dk1"/>
                          </a:solidFill>
                          <a:latin typeface="HelveticaNeueLT Std"/>
                        </a:defRPr>
                      </a:lvl5pPr>
                      <a:lvl6pPr marL="2286000" algn="l" defTabSz="914400" rtl="0" eaLnBrk="1" latinLnBrk="0" hangingPunct="1">
                        <a:defRPr sz="1800" kern="1200">
                          <a:solidFill>
                            <a:schemeClr val="dk1"/>
                          </a:solidFill>
                          <a:latin typeface="HelveticaNeueLT Std"/>
                        </a:defRPr>
                      </a:lvl6pPr>
                      <a:lvl7pPr marL="2743200" algn="l" defTabSz="914400" rtl="0" eaLnBrk="1" latinLnBrk="0" hangingPunct="1">
                        <a:defRPr sz="1800" kern="1200">
                          <a:solidFill>
                            <a:schemeClr val="dk1"/>
                          </a:solidFill>
                          <a:latin typeface="HelveticaNeueLT Std"/>
                        </a:defRPr>
                      </a:lvl7pPr>
                      <a:lvl8pPr marL="3200400" algn="l" defTabSz="914400" rtl="0" eaLnBrk="1" latinLnBrk="0" hangingPunct="1">
                        <a:defRPr sz="1800" kern="1200">
                          <a:solidFill>
                            <a:schemeClr val="dk1"/>
                          </a:solidFill>
                          <a:latin typeface="HelveticaNeueLT Std"/>
                        </a:defRPr>
                      </a:lvl8pPr>
                      <a:lvl9pPr marL="3657600" algn="l" defTabSz="914400" rtl="0" eaLnBrk="1" latinLnBrk="0" hangingPunct="1">
                        <a:defRPr sz="1800" kern="1200">
                          <a:solidFill>
                            <a:schemeClr val="dk1"/>
                          </a:solidFill>
                          <a:latin typeface="HelveticaNeueLT Std"/>
                        </a:defRPr>
                      </a:lvl9pPr>
                    </a:lstStyle>
                    <a:p>
                      <a:pPr marL="285750" indent="-285750">
                        <a:buFont typeface="Arial" charset="0"/>
                        <a:buChar char="•"/>
                      </a:pPr>
                      <a:r>
                        <a:rPr lang="en-US" sz="1050" b="0" dirty="0">
                          <a:solidFill>
                            <a:schemeClr val="tx1"/>
                          </a:solidFill>
                          <a:latin typeface="IBM Plex Sans" panose="020B0503050203000203" pitchFamily="34" charset="77"/>
                        </a:rPr>
                        <a:t>I need to re-write an existing application using new architecture</a:t>
                      </a:r>
                      <a:r>
                        <a:rPr lang="en-US" sz="1050" b="0" baseline="0" dirty="0">
                          <a:solidFill>
                            <a:schemeClr val="tx1"/>
                          </a:solidFill>
                          <a:latin typeface="IBM Plex Sans" panose="020B0503050203000203" pitchFamily="34" charset="77"/>
                        </a:rPr>
                        <a:t> and cloud native capabilities</a:t>
                      </a:r>
                    </a:p>
                    <a:p>
                      <a:pPr marL="285750" indent="-285750">
                        <a:buFont typeface="Arial" charset="0"/>
                        <a:buChar char="•"/>
                      </a:pPr>
                      <a:r>
                        <a:rPr lang="en-US" sz="1050" b="0" baseline="0" dirty="0">
                          <a:solidFill>
                            <a:schemeClr val="tx1"/>
                          </a:solidFill>
                          <a:latin typeface="IBM Plex Sans" panose="020B0503050203000203" pitchFamily="34" charset="77"/>
                        </a:rPr>
                        <a:t>I need to apply Cloud Native Transformation at Enterprise Scale to IT Landscape</a:t>
                      </a:r>
                      <a:endParaRPr lang="en-US" sz="1050" b="0" dirty="0">
                        <a:solidFill>
                          <a:schemeClr val="tx1"/>
                        </a:solidFill>
                        <a:latin typeface="IBM Plex Sans" panose="020B0503050203000203" pitchFamily="34" charset="77"/>
                      </a:endParaRPr>
                    </a:p>
                  </a:txBody>
                  <a:tcPr marL="109728" marR="109728" marT="54864" marB="54864">
                    <a:lnL>
                      <a:noFill/>
                    </a:lnL>
                    <a:lnR>
                      <a:no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4400" rtl="0" eaLnBrk="1" latinLnBrk="0" hangingPunct="1">
                        <a:defRPr sz="1800" kern="1200">
                          <a:solidFill>
                            <a:schemeClr val="dk1"/>
                          </a:solidFill>
                          <a:latin typeface="HelveticaNeueLT Std"/>
                        </a:defRPr>
                      </a:lvl1pPr>
                      <a:lvl2pPr marL="457200" algn="l" defTabSz="914400" rtl="0" eaLnBrk="1" latinLnBrk="0" hangingPunct="1">
                        <a:defRPr sz="1800" kern="1200">
                          <a:solidFill>
                            <a:schemeClr val="dk1"/>
                          </a:solidFill>
                          <a:latin typeface="HelveticaNeueLT Std"/>
                        </a:defRPr>
                      </a:lvl2pPr>
                      <a:lvl3pPr marL="914400" algn="l" defTabSz="914400" rtl="0" eaLnBrk="1" latinLnBrk="0" hangingPunct="1">
                        <a:defRPr sz="1800" kern="1200">
                          <a:solidFill>
                            <a:schemeClr val="dk1"/>
                          </a:solidFill>
                          <a:latin typeface="HelveticaNeueLT Std"/>
                        </a:defRPr>
                      </a:lvl3pPr>
                      <a:lvl4pPr marL="1371600" algn="l" defTabSz="914400" rtl="0" eaLnBrk="1" latinLnBrk="0" hangingPunct="1">
                        <a:defRPr sz="1800" kern="1200">
                          <a:solidFill>
                            <a:schemeClr val="dk1"/>
                          </a:solidFill>
                          <a:latin typeface="HelveticaNeueLT Std"/>
                        </a:defRPr>
                      </a:lvl4pPr>
                      <a:lvl5pPr marL="1828800" algn="l" defTabSz="914400" rtl="0" eaLnBrk="1" latinLnBrk="0" hangingPunct="1">
                        <a:defRPr sz="1800" kern="1200">
                          <a:solidFill>
                            <a:schemeClr val="dk1"/>
                          </a:solidFill>
                          <a:latin typeface="HelveticaNeueLT Std"/>
                        </a:defRPr>
                      </a:lvl5pPr>
                      <a:lvl6pPr marL="2286000" algn="l" defTabSz="914400" rtl="0" eaLnBrk="1" latinLnBrk="0" hangingPunct="1">
                        <a:defRPr sz="1800" kern="1200">
                          <a:solidFill>
                            <a:schemeClr val="dk1"/>
                          </a:solidFill>
                          <a:latin typeface="HelveticaNeueLT Std"/>
                        </a:defRPr>
                      </a:lvl6pPr>
                      <a:lvl7pPr marL="2743200" algn="l" defTabSz="914400" rtl="0" eaLnBrk="1" latinLnBrk="0" hangingPunct="1">
                        <a:defRPr sz="1800" kern="1200">
                          <a:solidFill>
                            <a:schemeClr val="dk1"/>
                          </a:solidFill>
                          <a:latin typeface="HelveticaNeueLT Std"/>
                        </a:defRPr>
                      </a:lvl7pPr>
                      <a:lvl8pPr marL="3200400" algn="l" defTabSz="914400" rtl="0" eaLnBrk="1" latinLnBrk="0" hangingPunct="1">
                        <a:defRPr sz="1800" kern="1200">
                          <a:solidFill>
                            <a:schemeClr val="dk1"/>
                          </a:solidFill>
                          <a:latin typeface="HelveticaNeueLT Std"/>
                        </a:defRPr>
                      </a:lvl8pPr>
                      <a:lvl9pPr marL="3657600" algn="l" defTabSz="914400" rtl="0" eaLnBrk="1" latinLnBrk="0" hangingPunct="1">
                        <a:defRPr sz="1800" kern="1200">
                          <a:solidFill>
                            <a:schemeClr val="dk1"/>
                          </a:solidFill>
                          <a:latin typeface="HelveticaNeueLT Std"/>
                        </a:defRPr>
                      </a:lvl9pPr>
                    </a:lstStyle>
                    <a:p>
                      <a:endParaRPr lang="en-US" sz="1050" b="0" dirty="0">
                        <a:solidFill>
                          <a:schemeClr val="tx1"/>
                        </a:solidFill>
                        <a:latin typeface="IBM Plex Sans" panose="020B0503050203000203" pitchFamily="34" charset="77"/>
                      </a:endParaRPr>
                    </a:p>
                    <a:p>
                      <a:endParaRPr lang="en-US" sz="1050" b="0" dirty="0">
                        <a:solidFill>
                          <a:schemeClr val="tx1"/>
                        </a:solidFill>
                        <a:latin typeface="IBM Plex Sans" panose="020B0503050203000203" pitchFamily="34" charset="77"/>
                      </a:endParaRPr>
                    </a:p>
                    <a:p>
                      <a:endParaRPr lang="en-US" sz="1050" b="0" dirty="0">
                        <a:solidFill>
                          <a:schemeClr val="tx1"/>
                        </a:solidFill>
                        <a:latin typeface="IBM Plex Sans" panose="020B0503050203000203" pitchFamily="34" charset="77"/>
                      </a:endParaRPr>
                    </a:p>
                    <a:p>
                      <a:r>
                        <a:rPr lang="en-US" sz="1050" b="0" dirty="0">
                          <a:solidFill>
                            <a:schemeClr val="tx1"/>
                          </a:solidFill>
                          <a:latin typeface="IBM Plex Sans" panose="020B0503050203000203" pitchFamily="34" charset="77"/>
                        </a:rPr>
                        <a:t>Cloud</a:t>
                      </a:r>
                      <a:r>
                        <a:rPr lang="en-US" sz="1050" b="0" baseline="0" dirty="0">
                          <a:solidFill>
                            <a:schemeClr val="tx1"/>
                          </a:solidFill>
                          <a:latin typeface="IBM Plex Sans" panose="020B0503050203000203" pitchFamily="34" charset="77"/>
                        </a:rPr>
                        <a:t> Native Transformation @ Enterprise Scale</a:t>
                      </a:r>
                      <a:endParaRPr lang="en-US" sz="1050" b="0" dirty="0">
                        <a:solidFill>
                          <a:schemeClr val="tx1"/>
                        </a:solidFill>
                        <a:latin typeface="IBM Plex Sans" panose="020B0503050203000203" pitchFamily="34" charset="77"/>
                      </a:endParaRPr>
                    </a:p>
                  </a:txBody>
                  <a:tcPr marL="109728" marR="109728" marT="54864" marB="54864">
                    <a:lnL>
                      <a:noFill/>
                    </a:lnL>
                    <a:lnR>
                      <a:no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HelveticaNeueLT Std"/>
                        </a:defRPr>
                      </a:lvl1pPr>
                      <a:lvl2pPr marL="457200" algn="l" defTabSz="914400" rtl="0" eaLnBrk="1" latinLnBrk="0" hangingPunct="1">
                        <a:defRPr sz="1800" kern="1200">
                          <a:solidFill>
                            <a:schemeClr val="dk1"/>
                          </a:solidFill>
                          <a:latin typeface="HelveticaNeueLT Std"/>
                        </a:defRPr>
                      </a:lvl2pPr>
                      <a:lvl3pPr marL="914400" algn="l" defTabSz="914400" rtl="0" eaLnBrk="1" latinLnBrk="0" hangingPunct="1">
                        <a:defRPr sz="1800" kern="1200">
                          <a:solidFill>
                            <a:schemeClr val="dk1"/>
                          </a:solidFill>
                          <a:latin typeface="HelveticaNeueLT Std"/>
                        </a:defRPr>
                      </a:lvl3pPr>
                      <a:lvl4pPr marL="1371600" algn="l" defTabSz="914400" rtl="0" eaLnBrk="1" latinLnBrk="0" hangingPunct="1">
                        <a:defRPr sz="1800" kern="1200">
                          <a:solidFill>
                            <a:schemeClr val="dk1"/>
                          </a:solidFill>
                          <a:latin typeface="HelveticaNeueLT Std"/>
                        </a:defRPr>
                      </a:lvl4pPr>
                      <a:lvl5pPr marL="1828800" algn="l" defTabSz="914400" rtl="0" eaLnBrk="1" latinLnBrk="0" hangingPunct="1">
                        <a:defRPr sz="1800" kern="1200">
                          <a:solidFill>
                            <a:schemeClr val="dk1"/>
                          </a:solidFill>
                          <a:latin typeface="HelveticaNeueLT Std"/>
                        </a:defRPr>
                      </a:lvl5pPr>
                      <a:lvl6pPr marL="2286000" algn="l" defTabSz="914400" rtl="0" eaLnBrk="1" latinLnBrk="0" hangingPunct="1">
                        <a:defRPr sz="1800" kern="1200">
                          <a:solidFill>
                            <a:schemeClr val="dk1"/>
                          </a:solidFill>
                          <a:latin typeface="HelveticaNeueLT Std"/>
                        </a:defRPr>
                      </a:lvl6pPr>
                      <a:lvl7pPr marL="2743200" algn="l" defTabSz="914400" rtl="0" eaLnBrk="1" latinLnBrk="0" hangingPunct="1">
                        <a:defRPr sz="1800" kern="1200">
                          <a:solidFill>
                            <a:schemeClr val="dk1"/>
                          </a:solidFill>
                          <a:latin typeface="HelveticaNeueLT Std"/>
                        </a:defRPr>
                      </a:lvl7pPr>
                      <a:lvl8pPr marL="3200400" algn="l" defTabSz="914400" rtl="0" eaLnBrk="1" latinLnBrk="0" hangingPunct="1">
                        <a:defRPr sz="1800" kern="1200">
                          <a:solidFill>
                            <a:schemeClr val="dk1"/>
                          </a:solidFill>
                          <a:latin typeface="HelveticaNeueLT Std"/>
                        </a:defRPr>
                      </a:lvl8pPr>
                      <a:lvl9pPr marL="3657600" algn="l" defTabSz="914400" rtl="0" eaLnBrk="1" latinLnBrk="0" hangingPunct="1">
                        <a:defRPr sz="1800" kern="1200">
                          <a:solidFill>
                            <a:schemeClr val="dk1"/>
                          </a:solidFill>
                          <a:latin typeface="HelveticaNeueLT Std"/>
                        </a:defRPr>
                      </a:lvl9pPr>
                    </a:lstStyle>
                    <a:p>
                      <a:pPr marL="285750" indent="-285750">
                        <a:buFont typeface="Arial" charset="0"/>
                        <a:buChar char="•"/>
                      </a:pPr>
                      <a:r>
                        <a:rPr lang="en-US" sz="1050" b="0" dirty="0">
                          <a:solidFill>
                            <a:schemeClr val="tx1"/>
                          </a:solidFill>
                          <a:latin typeface="IBM Plex Sans" panose="020B0503050203000203" pitchFamily="34" charset="77"/>
                        </a:rPr>
                        <a:t>Application Re-write to support</a:t>
                      </a:r>
                      <a:r>
                        <a:rPr lang="en-US" sz="1050" b="0" baseline="0" dirty="0">
                          <a:solidFill>
                            <a:schemeClr val="tx1"/>
                          </a:solidFill>
                          <a:latin typeface="IBM Plex Sans" panose="020B0503050203000203" pitchFamily="34" charset="77"/>
                        </a:rPr>
                        <a:t> User Experience, Future Proofing AND/OR  new revenue channels</a:t>
                      </a:r>
                      <a:endParaRPr lang="en-US" sz="1050" b="0" dirty="0">
                        <a:solidFill>
                          <a:schemeClr val="tx1"/>
                        </a:solidFill>
                        <a:latin typeface="IBM Plex Sans" panose="020B0503050203000203" pitchFamily="34" charset="77"/>
                      </a:endParaRPr>
                    </a:p>
                    <a:p>
                      <a:pPr marL="285750" indent="-285750">
                        <a:buFont typeface="Arial" charset="0"/>
                        <a:buChar char="•"/>
                      </a:pPr>
                      <a:r>
                        <a:rPr lang="en-US" sz="1050" b="0" dirty="0">
                          <a:solidFill>
                            <a:schemeClr val="tx1"/>
                          </a:solidFill>
                          <a:latin typeface="IBM Plex Sans" panose="020B0503050203000203" pitchFamily="34" charset="77"/>
                        </a:rPr>
                        <a:t>Assisted Transformation of Enterprise</a:t>
                      </a:r>
                      <a:r>
                        <a:rPr lang="en-US" sz="1050" b="0" baseline="0" dirty="0">
                          <a:solidFill>
                            <a:schemeClr val="tx1"/>
                          </a:solidFill>
                          <a:latin typeface="IBM Plex Sans" panose="020B0503050203000203" pitchFamily="34" charset="77"/>
                        </a:rPr>
                        <a:t> for cloud native development</a:t>
                      </a:r>
                      <a:endParaRPr lang="en-US" sz="1050" b="0" dirty="0">
                        <a:solidFill>
                          <a:schemeClr val="tx1"/>
                        </a:solidFill>
                        <a:latin typeface="IBM Plex Sans" panose="020B0503050203000203" pitchFamily="34" charset="77"/>
                      </a:endParaRPr>
                    </a:p>
                  </a:txBody>
                  <a:tcPr marL="109728" marR="109728" marT="54864" marB="54864">
                    <a:lnL>
                      <a:noFill/>
                    </a:lnL>
                    <a:lnR>
                      <a:no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4400" rtl="0" eaLnBrk="1" latinLnBrk="0" hangingPunct="1">
                        <a:defRPr sz="1800" kern="1200">
                          <a:solidFill>
                            <a:schemeClr val="dk1"/>
                          </a:solidFill>
                          <a:latin typeface="HelveticaNeueLT Std"/>
                        </a:defRPr>
                      </a:lvl1pPr>
                      <a:lvl2pPr marL="457200" algn="l" defTabSz="914400" rtl="0" eaLnBrk="1" latinLnBrk="0" hangingPunct="1">
                        <a:defRPr sz="1800" kern="1200">
                          <a:solidFill>
                            <a:schemeClr val="dk1"/>
                          </a:solidFill>
                          <a:latin typeface="HelveticaNeueLT Std"/>
                        </a:defRPr>
                      </a:lvl2pPr>
                      <a:lvl3pPr marL="914400" algn="l" defTabSz="914400" rtl="0" eaLnBrk="1" latinLnBrk="0" hangingPunct="1">
                        <a:defRPr sz="1800" kern="1200">
                          <a:solidFill>
                            <a:schemeClr val="dk1"/>
                          </a:solidFill>
                          <a:latin typeface="HelveticaNeueLT Std"/>
                        </a:defRPr>
                      </a:lvl3pPr>
                      <a:lvl4pPr marL="1371600" algn="l" defTabSz="914400" rtl="0" eaLnBrk="1" latinLnBrk="0" hangingPunct="1">
                        <a:defRPr sz="1800" kern="1200">
                          <a:solidFill>
                            <a:schemeClr val="dk1"/>
                          </a:solidFill>
                          <a:latin typeface="HelveticaNeueLT Std"/>
                        </a:defRPr>
                      </a:lvl4pPr>
                      <a:lvl5pPr marL="1828800" algn="l" defTabSz="914400" rtl="0" eaLnBrk="1" latinLnBrk="0" hangingPunct="1">
                        <a:defRPr sz="1800" kern="1200">
                          <a:solidFill>
                            <a:schemeClr val="dk1"/>
                          </a:solidFill>
                          <a:latin typeface="HelveticaNeueLT Std"/>
                        </a:defRPr>
                      </a:lvl5pPr>
                      <a:lvl6pPr marL="2286000" algn="l" defTabSz="914400" rtl="0" eaLnBrk="1" latinLnBrk="0" hangingPunct="1">
                        <a:defRPr sz="1800" kern="1200">
                          <a:solidFill>
                            <a:schemeClr val="dk1"/>
                          </a:solidFill>
                          <a:latin typeface="HelveticaNeueLT Std"/>
                        </a:defRPr>
                      </a:lvl6pPr>
                      <a:lvl7pPr marL="2743200" algn="l" defTabSz="914400" rtl="0" eaLnBrk="1" latinLnBrk="0" hangingPunct="1">
                        <a:defRPr sz="1800" kern="1200">
                          <a:solidFill>
                            <a:schemeClr val="dk1"/>
                          </a:solidFill>
                          <a:latin typeface="HelveticaNeueLT Std"/>
                        </a:defRPr>
                      </a:lvl7pPr>
                      <a:lvl8pPr marL="3200400" algn="l" defTabSz="914400" rtl="0" eaLnBrk="1" latinLnBrk="0" hangingPunct="1">
                        <a:defRPr sz="1800" kern="1200">
                          <a:solidFill>
                            <a:schemeClr val="dk1"/>
                          </a:solidFill>
                          <a:latin typeface="HelveticaNeueLT Std"/>
                        </a:defRPr>
                      </a:lvl8pPr>
                      <a:lvl9pPr marL="3657600" algn="l" defTabSz="914400" rtl="0" eaLnBrk="1" latinLnBrk="0" hangingPunct="1">
                        <a:defRPr sz="1800" kern="1200">
                          <a:solidFill>
                            <a:schemeClr val="dk1"/>
                          </a:solidFill>
                          <a:latin typeface="HelveticaNeueLT Std"/>
                        </a:defRPr>
                      </a:lvl9pPr>
                    </a:lstStyle>
                    <a:p>
                      <a:pPr marL="114300" indent="-114300">
                        <a:buFont typeface="Arial" charset="0"/>
                        <a:buChar char="•"/>
                        <a:tabLst/>
                      </a:pPr>
                      <a:r>
                        <a:rPr lang="en-US" sz="1050" b="0" dirty="0">
                          <a:solidFill>
                            <a:schemeClr val="tx1"/>
                          </a:solidFill>
                          <a:latin typeface="IBM Plex Sans" panose="020B0503050203000203" pitchFamily="34" charset="77"/>
                        </a:rPr>
                        <a:t>Cloud Application Architecture</a:t>
                      </a:r>
                    </a:p>
                    <a:p>
                      <a:pPr marL="114300" indent="-114300">
                        <a:buFont typeface="Arial" charset="0"/>
                        <a:buChar char="•"/>
                        <a:tabLst/>
                      </a:pPr>
                      <a:r>
                        <a:rPr lang="en-US" sz="1050" b="0" dirty="0">
                          <a:solidFill>
                            <a:schemeClr val="tx1"/>
                          </a:solidFill>
                          <a:latin typeface="IBM Plex Sans" panose="020B0503050203000203" pitchFamily="34" charset="77"/>
                        </a:rPr>
                        <a:t>Hybrid Cloud Integration</a:t>
                      </a:r>
                    </a:p>
                    <a:p>
                      <a:pPr marL="114300" indent="-114300">
                        <a:buFont typeface="Arial" charset="0"/>
                        <a:buChar char="•"/>
                        <a:tabLst/>
                      </a:pPr>
                      <a:r>
                        <a:rPr lang="en-US" sz="1050" b="0" dirty="0">
                          <a:solidFill>
                            <a:schemeClr val="tx1"/>
                          </a:solidFill>
                          <a:latin typeface="IBM Plex Sans" panose="020B0503050203000203" pitchFamily="34" charset="77"/>
                        </a:rPr>
                        <a:t>API</a:t>
                      </a:r>
                    </a:p>
                    <a:p>
                      <a:pPr marL="114300" indent="-114300">
                        <a:buFont typeface="Arial" charset="0"/>
                        <a:buChar char="•"/>
                        <a:tabLst/>
                      </a:pPr>
                      <a:r>
                        <a:rPr lang="en-US" sz="1050" b="0" dirty="0">
                          <a:solidFill>
                            <a:schemeClr val="tx1"/>
                          </a:solidFill>
                          <a:latin typeface="IBM Plex Sans" panose="020B0503050203000203" pitchFamily="34" charset="77"/>
                        </a:rPr>
                        <a:t>Microservices</a:t>
                      </a:r>
                    </a:p>
                    <a:p>
                      <a:pPr marL="114300" indent="-114300">
                        <a:buFont typeface="Arial" charset="0"/>
                        <a:buChar char="•"/>
                        <a:tabLst/>
                      </a:pPr>
                      <a:r>
                        <a:rPr lang="en-US" sz="1050" b="0" dirty="0">
                          <a:solidFill>
                            <a:schemeClr val="tx1"/>
                          </a:solidFill>
                          <a:latin typeface="IBM Plex Sans" panose="020B0503050203000203" pitchFamily="34" charset="77"/>
                        </a:rPr>
                        <a:t>Agile Program</a:t>
                      </a:r>
                      <a:r>
                        <a:rPr lang="en-US" sz="1050" b="0" baseline="0" dirty="0">
                          <a:solidFill>
                            <a:schemeClr val="tx1"/>
                          </a:solidFill>
                          <a:latin typeface="IBM Plex Sans" panose="020B0503050203000203" pitchFamily="34" charset="77"/>
                        </a:rPr>
                        <a:t> Management &amp; Governance</a:t>
                      </a:r>
                    </a:p>
                    <a:p>
                      <a:pPr marL="114300" indent="-114300">
                        <a:buFont typeface="Arial" charset="0"/>
                        <a:buChar char="•"/>
                        <a:tabLst/>
                      </a:pPr>
                      <a:r>
                        <a:rPr lang="en-US" sz="1050" b="0" dirty="0">
                          <a:solidFill>
                            <a:schemeClr val="tx2"/>
                          </a:solidFill>
                          <a:latin typeface="IBM Plex Sans" panose="020B0503050203000203" pitchFamily="34" charset="77"/>
                        </a:rPr>
                        <a:t>Internet of Things*</a:t>
                      </a:r>
                    </a:p>
                    <a:p>
                      <a:pPr marL="114300" indent="-114300">
                        <a:buFont typeface="Arial" charset="0"/>
                        <a:buChar char="•"/>
                        <a:tabLst/>
                      </a:pPr>
                      <a:r>
                        <a:rPr lang="en-US" sz="1050" b="0" dirty="0">
                          <a:solidFill>
                            <a:schemeClr val="tx2"/>
                          </a:solidFill>
                          <a:latin typeface="IBM Plex Sans" panose="020B0503050203000203" pitchFamily="34" charset="77"/>
                        </a:rPr>
                        <a:t>BigData*</a:t>
                      </a:r>
                    </a:p>
                    <a:p>
                      <a:pPr marL="114300" indent="-114300">
                        <a:buFont typeface="Arial" charset="0"/>
                        <a:buChar char="•"/>
                        <a:tabLst/>
                      </a:pPr>
                      <a:r>
                        <a:rPr lang="en-US" sz="1050" b="0" dirty="0">
                          <a:solidFill>
                            <a:schemeClr val="tx2"/>
                          </a:solidFill>
                          <a:latin typeface="IBM Plex Sans" panose="020B0503050203000203" pitchFamily="34" charset="77"/>
                        </a:rPr>
                        <a:t>Artificial Intelligence*</a:t>
                      </a:r>
                    </a:p>
                    <a:p>
                      <a:pPr marL="114300" indent="-114300">
                        <a:buFont typeface="Arial" charset="0"/>
                        <a:buChar char="•"/>
                        <a:tabLst/>
                      </a:pPr>
                      <a:r>
                        <a:rPr lang="en-US" sz="1050" b="0" dirty="0">
                          <a:solidFill>
                            <a:schemeClr val="tx2"/>
                          </a:solidFill>
                          <a:latin typeface="IBM Plex Sans" panose="020B0503050203000203" pitchFamily="34" charset="77"/>
                        </a:rPr>
                        <a:t>Machine learning*</a:t>
                      </a:r>
                      <a:endParaRPr lang="en-US" sz="1050" b="0" dirty="0">
                        <a:solidFill>
                          <a:schemeClr val="tx1"/>
                        </a:solidFill>
                        <a:latin typeface="IBM Plex Sans" panose="020B0503050203000203" pitchFamily="34" charset="77"/>
                      </a:endParaRPr>
                    </a:p>
                  </a:txBody>
                  <a:tcPr marL="109728" marR="109728" marT="54864" marB="54864">
                    <a:lnL>
                      <a:noFill/>
                    </a:lnL>
                    <a:lnR>
                      <a:no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HelveticaNeueLT Std"/>
                        </a:defRPr>
                      </a:lvl1pPr>
                      <a:lvl2pPr marL="457200" algn="l" defTabSz="914400" rtl="0" eaLnBrk="1" latinLnBrk="0" hangingPunct="1">
                        <a:defRPr sz="1800" kern="1200">
                          <a:solidFill>
                            <a:schemeClr val="dk1"/>
                          </a:solidFill>
                          <a:latin typeface="HelveticaNeueLT Std"/>
                        </a:defRPr>
                      </a:lvl2pPr>
                      <a:lvl3pPr marL="914400" algn="l" defTabSz="914400" rtl="0" eaLnBrk="1" latinLnBrk="0" hangingPunct="1">
                        <a:defRPr sz="1800" kern="1200">
                          <a:solidFill>
                            <a:schemeClr val="dk1"/>
                          </a:solidFill>
                          <a:latin typeface="HelveticaNeueLT Std"/>
                        </a:defRPr>
                      </a:lvl3pPr>
                      <a:lvl4pPr marL="1371600" algn="l" defTabSz="914400" rtl="0" eaLnBrk="1" latinLnBrk="0" hangingPunct="1">
                        <a:defRPr sz="1800" kern="1200">
                          <a:solidFill>
                            <a:schemeClr val="dk1"/>
                          </a:solidFill>
                          <a:latin typeface="HelveticaNeueLT Std"/>
                        </a:defRPr>
                      </a:lvl4pPr>
                      <a:lvl5pPr marL="1828800" algn="l" defTabSz="914400" rtl="0" eaLnBrk="1" latinLnBrk="0" hangingPunct="1">
                        <a:defRPr sz="1800" kern="1200">
                          <a:solidFill>
                            <a:schemeClr val="dk1"/>
                          </a:solidFill>
                          <a:latin typeface="HelveticaNeueLT Std"/>
                        </a:defRPr>
                      </a:lvl5pPr>
                      <a:lvl6pPr marL="2286000" algn="l" defTabSz="914400" rtl="0" eaLnBrk="1" latinLnBrk="0" hangingPunct="1">
                        <a:defRPr sz="1800" kern="1200">
                          <a:solidFill>
                            <a:schemeClr val="dk1"/>
                          </a:solidFill>
                          <a:latin typeface="HelveticaNeueLT Std"/>
                        </a:defRPr>
                      </a:lvl6pPr>
                      <a:lvl7pPr marL="2743200" algn="l" defTabSz="914400" rtl="0" eaLnBrk="1" latinLnBrk="0" hangingPunct="1">
                        <a:defRPr sz="1800" kern="1200">
                          <a:solidFill>
                            <a:schemeClr val="dk1"/>
                          </a:solidFill>
                          <a:latin typeface="HelveticaNeueLT Std"/>
                        </a:defRPr>
                      </a:lvl7pPr>
                      <a:lvl8pPr marL="3200400" algn="l" defTabSz="914400" rtl="0" eaLnBrk="1" latinLnBrk="0" hangingPunct="1">
                        <a:defRPr sz="1800" kern="1200">
                          <a:solidFill>
                            <a:schemeClr val="dk1"/>
                          </a:solidFill>
                          <a:latin typeface="HelveticaNeueLT Std"/>
                        </a:defRPr>
                      </a:lvl8pPr>
                      <a:lvl9pPr marL="3657600" algn="l" defTabSz="914400" rtl="0" eaLnBrk="1" latinLnBrk="0" hangingPunct="1">
                        <a:defRPr sz="1800" kern="1200">
                          <a:solidFill>
                            <a:schemeClr val="dk1"/>
                          </a:solidFill>
                          <a:latin typeface="HelveticaNeueLT Std"/>
                        </a:defRPr>
                      </a:lvl9pPr>
                    </a:lstStyle>
                    <a:p>
                      <a:pPr marL="114300" marR="0" lvl="0" indent="-114300" algn="l" defTabSz="457200" rtl="0" eaLnBrk="1" fontAlgn="auto" latinLnBrk="0" hangingPunct="1">
                        <a:lnSpc>
                          <a:spcPct val="100000"/>
                        </a:lnSpc>
                        <a:spcBef>
                          <a:spcPts val="0"/>
                        </a:spcBef>
                        <a:spcAft>
                          <a:spcPts val="0"/>
                        </a:spcAft>
                        <a:buClrTx/>
                        <a:buSzTx/>
                        <a:buFont typeface="Arial" charset="0"/>
                        <a:buChar char="•"/>
                        <a:tabLst/>
                        <a:defRPr/>
                      </a:pPr>
                      <a:r>
                        <a:rPr lang="en-US" sz="1050" b="0" baseline="0" dirty="0">
                          <a:solidFill>
                            <a:schemeClr val="tx1"/>
                          </a:solidFill>
                          <a:latin typeface="IBM Plex Sans" panose="020B0503050203000203" pitchFamily="34" charset="77"/>
                        </a:rPr>
                        <a:t>Large Scale Cloud Adoption</a:t>
                      </a:r>
                    </a:p>
                    <a:p>
                      <a:pPr marL="114300" marR="0" lvl="0" indent="-114300" algn="l" defTabSz="457200" rtl="0" eaLnBrk="1" fontAlgn="auto" latinLnBrk="0" hangingPunct="1">
                        <a:lnSpc>
                          <a:spcPct val="100000"/>
                        </a:lnSpc>
                        <a:spcBef>
                          <a:spcPts val="0"/>
                        </a:spcBef>
                        <a:spcAft>
                          <a:spcPts val="0"/>
                        </a:spcAft>
                        <a:buClrTx/>
                        <a:buSzTx/>
                        <a:buFont typeface="Arial" charset="0"/>
                        <a:buChar char="•"/>
                        <a:tabLst/>
                        <a:defRPr/>
                      </a:pPr>
                      <a:r>
                        <a:rPr lang="en-US" sz="1050" b="0" baseline="0" dirty="0">
                          <a:solidFill>
                            <a:schemeClr val="tx1"/>
                          </a:solidFill>
                          <a:latin typeface="IBM Plex Sans" panose="020B0503050203000203" pitchFamily="34" charset="77"/>
                        </a:rPr>
                        <a:t>Enterprise Transformation</a:t>
                      </a:r>
                    </a:p>
                    <a:p>
                      <a:pPr marL="114300" marR="0" lvl="0" indent="-114300" algn="l" defTabSz="457200" rtl="0" eaLnBrk="1" fontAlgn="auto" latinLnBrk="0" hangingPunct="1">
                        <a:lnSpc>
                          <a:spcPct val="100000"/>
                        </a:lnSpc>
                        <a:spcBef>
                          <a:spcPts val="0"/>
                        </a:spcBef>
                        <a:spcAft>
                          <a:spcPts val="0"/>
                        </a:spcAft>
                        <a:buClrTx/>
                        <a:buSzTx/>
                        <a:buFont typeface="Arial" charset="0"/>
                        <a:buChar char="•"/>
                        <a:tabLst/>
                        <a:defRPr/>
                      </a:pPr>
                      <a:r>
                        <a:rPr lang="en-US" sz="1050" b="0" baseline="0" dirty="0">
                          <a:solidFill>
                            <a:schemeClr val="tx1"/>
                          </a:solidFill>
                          <a:latin typeface="IBM Plex Sans" panose="020B0503050203000203" pitchFamily="34" charset="77"/>
                        </a:rPr>
                        <a:t>New Operating Model</a:t>
                      </a:r>
                    </a:p>
                  </a:txBody>
                  <a:tcPr marL="109728" marR="109728" marT="54864" marB="54864">
                    <a:lnL>
                      <a:noFill/>
                    </a:lnL>
                    <a:lnR>
                      <a:no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tint val="20000"/>
                      </a:sysClr>
                    </a:solidFill>
                  </a:tcPr>
                </a:tc>
                <a:extLst>
                  <a:ext uri="{0D108BD9-81ED-4DB2-BD59-A6C34878D82A}">
                    <a16:rowId xmlns:a16="http://schemas.microsoft.com/office/drawing/2014/main" val="10002"/>
                  </a:ext>
                </a:extLst>
              </a:tr>
            </a:tbl>
          </a:graphicData>
        </a:graphic>
      </p:graphicFrame>
      <p:cxnSp>
        <p:nvCxnSpPr>
          <p:cNvPr id="32" name="Straight Connector 31">
            <a:extLst>
              <a:ext uri="{FF2B5EF4-FFF2-40B4-BE49-F238E27FC236}">
                <a16:creationId xmlns:a16="http://schemas.microsoft.com/office/drawing/2014/main" id="{20A06575-625D-4B4C-87BD-1DDB31222705}"/>
              </a:ext>
            </a:extLst>
          </p:cNvPr>
          <p:cNvCxnSpPr>
            <a:stCxn id="49" idx="2"/>
          </p:cNvCxnSpPr>
          <p:nvPr/>
        </p:nvCxnSpPr>
        <p:spPr>
          <a:xfrm flipV="1">
            <a:off x="5074368" y="245290"/>
            <a:ext cx="6663503" cy="4952"/>
          </a:xfrm>
          <a:prstGeom prst="line">
            <a:avLst/>
          </a:prstGeom>
          <a:noFill/>
          <a:ln w="6350" cap="flat" cmpd="sng" algn="ctr">
            <a:solidFill>
              <a:srgbClr val="ED7D31"/>
            </a:solidFill>
            <a:prstDash val="solid"/>
            <a:miter lim="800000"/>
          </a:ln>
          <a:effectLst/>
        </p:spPr>
      </p:cxnSp>
      <p:sp>
        <p:nvSpPr>
          <p:cNvPr id="33" name="Oval 32">
            <a:extLst>
              <a:ext uri="{FF2B5EF4-FFF2-40B4-BE49-F238E27FC236}">
                <a16:creationId xmlns:a16="http://schemas.microsoft.com/office/drawing/2014/main" id="{56D98CBE-70E1-AB42-B8B9-0568914AC953}"/>
              </a:ext>
            </a:extLst>
          </p:cNvPr>
          <p:cNvSpPr/>
          <p:nvPr/>
        </p:nvSpPr>
        <p:spPr>
          <a:xfrm>
            <a:off x="6681542"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34" name="Oval 33">
            <a:extLst>
              <a:ext uri="{FF2B5EF4-FFF2-40B4-BE49-F238E27FC236}">
                <a16:creationId xmlns:a16="http://schemas.microsoft.com/office/drawing/2014/main" id="{639E3F11-C0FA-5344-9B9D-D99710A2C91F}"/>
              </a:ext>
            </a:extLst>
          </p:cNvPr>
          <p:cNvSpPr/>
          <p:nvPr/>
        </p:nvSpPr>
        <p:spPr>
          <a:xfrm>
            <a:off x="7472263"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35" name="TextBox 34">
            <a:extLst>
              <a:ext uri="{FF2B5EF4-FFF2-40B4-BE49-F238E27FC236}">
                <a16:creationId xmlns:a16="http://schemas.microsoft.com/office/drawing/2014/main" id="{56B8B405-5212-3E45-89BE-5DB0EBBBA540}"/>
              </a:ext>
            </a:extLst>
          </p:cNvPr>
          <p:cNvSpPr txBox="1"/>
          <p:nvPr/>
        </p:nvSpPr>
        <p:spPr>
          <a:xfrm>
            <a:off x="5002005" y="302398"/>
            <a:ext cx="695128"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Client Scenarios</a:t>
            </a:r>
          </a:p>
        </p:txBody>
      </p:sp>
      <p:sp>
        <p:nvSpPr>
          <p:cNvPr id="36" name="TextBox 35">
            <a:extLst>
              <a:ext uri="{FF2B5EF4-FFF2-40B4-BE49-F238E27FC236}">
                <a16:creationId xmlns:a16="http://schemas.microsoft.com/office/drawing/2014/main" id="{84DBA1A9-2ACF-8141-9E35-444E89EA12E3}"/>
              </a:ext>
            </a:extLst>
          </p:cNvPr>
          <p:cNvSpPr txBox="1"/>
          <p:nvPr/>
        </p:nvSpPr>
        <p:spPr>
          <a:xfrm>
            <a:off x="6578712" y="354195"/>
            <a:ext cx="86079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Framework</a:t>
            </a:r>
          </a:p>
        </p:txBody>
      </p:sp>
      <p:sp>
        <p:nvSpPr>
          <p:cNvPr id="37" name="TextBox 36">
            <a:extLst>
              <a:ext uri="{FF2B5EF4-FFF2-40B4-BE49-F238E27FC236}">
                <a16:creationId xmlns:a16="http://schemas.microsoft.com/office/drawing/2014/main" id="{1D1282E6-32BF-7D4B-8C6B-3459598C5BA5}"/>
              </a:ext>
            </a:extLst>
          </p:cNvPr>
          <p:cNvSpPr txBox="1"/>
          <p:nvPr/>
        </p:nvSpPr>
        <p:spPr>
          <a:xfrm>
            <a:off x="7358859" y="368432"/>
            <a:ext cx="599804"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Testing Strategy</a:t>
            </a:r>
          </a:p>
        </p:txBody>
      </p:sp>
      <p:sp>
        <p:nvSpPr>
          <p:cNvPr id="38" name="TextBox 37">
            <a:extLst>
              <a:ext uri="{FF2B5EF4-FFF2-40B4-BE49-F238E27FC236}">
                <a16:creationId xmlns:a16="http://schemas.microsoft.com/office/drawing/2014/main" id="{080C819E-7FD9-B849-9BA5-E6710E687A0A}"/>
              </a:ext>
            </a:extLst>
          </p:cNvPr>
          <p:cNvSpPr txBox="1"/>
          <p:nvPr/>
        </p:nvSpPr>
        <p:spPr>
          <a:xfrm>
            <a:off x="9016763" y="368432"/>
            <a:ext cx="69098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Model</a:t>
            </a:r>
          </a:p>
        </p:txBody>
      </p:sp>
      <p:sp>
        <p:nvSpPr>
          <p:cNvPr id="39" name="Oval 38">
            <a:extLst>
              <a:ext uri="{FF2B5EF4-FFF2-40B4-BE49-F238E27FC236}">
                <a16:creationId xmlns:a16="http://schemas.microsoft.com/office/drawing/2014/main" id="{785E10D0-C4E2-8D4A-A429-E5DD4098A3C9}"/>
              </a:ext>
            </a:extLst>
          </p:cNvPr>
          <p:cNvSpPr/>
          <p:nvPr/>
        </p:nvSpPr>
        <p:spPr>
          <a:xfrm>
            <a:off x="8313787"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0" name="TextBox 39">
            <a:extLst>
              <a:ext uri="{FF2B5EF4-FFF2-40B4-BE49-F238E27FC236}">
                <a16:creationId xmlns:a16="http://schemas.microsoft.com/office/drawing/2014/main" id="{8E4F2430-1187-3346-B71F-5DAEABFBD7EA}"/>
              </a:ext>
            </a:extLst>
          </p:cNvPr>
          <p:cNvSpPr txBox="1"/>
          <p:nvPr/>
        </p:nvSpPr>
        <p:spPr>
          <a:xfrm>
            <a:off x="8160244" y="368432"/>
            <a:ext cx="85805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Sizing &amp; Estimation</a:t>
            </a:r>
          </a:p>
        </p:txBody>
      </p:sp>
      <p:sp>
        <p:nvSpPr>
          <p:cNvPr id="41" name="Oval 40">
            <a:extLst>
              <a:ext uri="{FF2B5EF4-FFF2-40B4-BE49-F238E27FC236}">
                <a16:creationId xmlns:a16="http://schemas.microsoft.com/office/drawing/2014/main" id="{77490EA7-C450-EA4D-AA8F-0D2DD0081109}"/>
              </a:ext>
            </a:extLst>
          </p:cNvPr>
          <p:cNvSpPr/>
          <p:nvPr/>
        </p:nvSpPr>
        <p:spPr>
          <a:xfrm>
            <a:off x="9118735"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2" name="TextBox 41">
            <a:extLst>
              <a:ext uri="{FF2B5EF4-FFF2-40B4-BE49-F238E27FC236}">
                <a16:creationId xmlns:a16="http://schemas.microsoft.com/office/drawing/2014/main" id="{4FD09469-5912-7843-8437-D6CA3EA19255}"/>
              </a:ext>
            </a:extLst>
          </p:cNvPr>
          <p:cNvSpPr txBox="1"/>
          <p:nvPr/>
        </p:nvSpPr>
        <p:spPr>
          <a:xfrm>
            <a:off x="5697133" y="368432"/>
            <a:ext cx="75388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Solution Architecture</a:t>
            </a:r>
          </a:p>
        </p:txBody>
      </p:sp>
      <p:sp>
        <p:nvSpPr>
          <p:cNvPr id="43" name="TextBox 42">
            <a:extLst>
              <a:ext uri="{FF2B5EF4-FFF2-40B4-BE49-F238E27FC236}">
                <a16:creationId xmlns:a16="http://schemas.microsoft.com/office/drawing/2014/main" id="{75E1A420-AC5D-524F-89B2-7A23E50E0990}"/>
              </a:ext>
            </a:extLst>
          </p:cNvPr>
          <p:cNvSpPr txBox="1"/>
          <p:nvPr/>
        </p:nvSpPr>
        <p:spPr>
          <a:xfrm>
            <a:off x="9906225"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Risk Reviews</a:t>
            </a:r>
          </a:p>
        </p:txBody>
      </p:sp>
      <p:sp>
        <p:nvSpPr>
          <p:cNvPr id="44" name="Oval 43">
            <a:extLst>
              <a:ext uri="{FF2B5EF4-FFF2-40B4-BE49-F238E27FC236}">
                <a16:creationId xmlns:a16="http://schemas.microsoft.com/office/drawing/2014/main" id="{4ADB01D4-CA4F-D241-A259-D7CDCB827CEA}"/>
              </a:ext>
            </a:extLst>
          </p:cNvPr>
          <p:cNvSpPr/>
          <p:nvPr/>
        </p:nvSpPr>
        <p:spPr>
          <a:xfrm>
            <a:off x="998611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5" name="TextBox 44">
            <a:extLst>
              <a:ext uri="{FF2B5EF4-FFF2-40B4-BE49-F238E27FC236}">
                <a16:creationId xmlns:a16="http://schemas.microsoft.com/office/drawing/2014/main" id="{11B445D0-62D9-924A-A77D-506ED8D658A0}"/>
              </a:ext>
            </a:extLst>
          </p:cNvPr>
          <p:cNvSpPr txBox="1"/>
          <p:nvPr/>
        </p:nvSpPr>
        <p:spPr>
          <a:xfrm>
            <a:off x="10703072"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Pricing Options</a:t>
            </a:r>
          </a:p>
        </p:txBody>
      </p:sp>
      <p:sp>
        <p:nvSpPr>
          <p:cNvPr id="46" name="Oval 45">
            <a:extLst>
              <a:ext uri="{FF2B5EF4-FFF2-40B4-BE49-F238E27FC236}">
                <a16:creationId xmlns:a16="http://schemas.microsoft.com/office/drawing/2014/main" id="{34E03A38-90A1-5B4D-A37B-3CC9B702614E}"/>
              </a:ext>
            </a:extLst>
          </p:cNvPr>
          <p:cNvSpPr/>
          <p:nvPr/>
        </p:nvSpPr>
        <p:spPr>
          <a:xfrm>
            <a:off x="1083582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7" name="TextBox 46">
            <a:extLst>
              <a:ext uri="{FF2B5EF4-FFF2-40B4-BE49-F238E27FC236}">
                <a16:creationId xmlns:a16="http://schemas.microsoft.com/office/drawing/2014/main" id="{11B445D0-62D9-924A-A77D-506ED8D658A0}"/>
              </a:ext>
            </a:extLst>
          </p:cNvPr>
          <p:cNvSpPr txBox="1"/>
          <p:nvPr/>
        </p:nvSpPr>
        <p:spPr>
          <a:xfrm>
            <a:off x="11231416" y="368432"/>
            <a:ext cx="905163"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Integration with other offerings</a:t>
            </a:r>
          </a:p>
        </p:txBody>
      </p:sp>
      <p:sp>
        <p:nvSpPr>
          <p:cNvPr id="48" name="Oval 47">
            <a:extLst>
              <a:ext uri="{FF2B5EF4-FFF2-40B4-BE49-F238E27FC236}">
                <a16:creationId xmlns:a16="http://schemas.microsoft.com/office/drawing/2014/main" id="{56D98CBE-70E1-AB42-B8B9-0568914AC953}"/>
              </a:ext>
            </a:extLst>
          </p:cNvPr>
          <p:cNvSpPr/>
          <p:nvPr/>
        </p:nvSpPr>
        <p:spPr>
          <a:xfrm>
            <a:off x="5831832"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9" name="Oval 48">
            <a:extLst>
              <a:ext uri="{FF2B5EF4-FFF2-40B4-BE49-F238E27FC236}">
                <a16:creationId xmlns:a16="http://schemas.microsoft.com/office/drawing/2014/main" id="{56D98CBE-70E1-AB42-B8B9-0568914AC953}"/>
              </a:ext>
            </a:extLst>
          </p:cNvPr>
          <p:cNvSpPr/>
          <p:nvPr/>
        </p:nvSpPr>
        <p:spPr>
          <a:xfrm>
            <a:off x="5074368" y="156538"/>
            <a:ext cx="169696" cy="187407"/>
          </a:xfrm>
          <a:prstGeom prst="ellipse">
            <a:avLst/>
          </a:prstGeom>
          <a:solidFill>
            <a:srgbClr val="00B050"/>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50" name="Oval 49">
            <a:extLst>
              <a:ext uri="{FF2B5EF4-FFF2-40B4-BE49-F238E27FC236}">
                <a16:creationId xmlns:a16="http://schemas.microsoft.com/office/drawing/2014/main" id="{56D98CBE-70E1-AB42-B8B9-0568914AC953}"/>
              </a:ext>
            </a:extLst>
          </p:cNvPr>
          <p:cNvSpPr/>
          <p:nvPr/>
        </p:nvSpPr>
        <p:spPr>
          <a:xfrm>
            <a:off x="1161824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Tree>
    <p:extLst>
      <p:ext uri="{BB962C8B-B14F-4D97-AF65-F5344CB8AC3E}">
        <p14:creationId xmlns:p14="http://schemas.microsoft.com/office/powerpoint/2010/main" val="3187844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2A4E6-45AA-4113-AE57-7AFD11D4E3F8}"/>
              </a:ext>
            </a:extLst>
          </p:cNvPr>
          <p:cNvSpPr>
            <a:spLocks noGrp="1"/>
          </p:cNvSpPr>
          <p:nvPr>
            <p:ph type="title"/>
          </p:nvPr>
        </p:nvSpPr>
        <p:spPr>
          <a:xfrm>
            <a:off x="113148" y="59436"/>
            <a:ext cx="4754418" cy="447466"/>
          </a:xfrm>
        </p:spPr>
        <p:txBody>
          <a:bodyPr/>
          <a:lstStyle/>
          <a:p>
            <a:r>
              <a:rPr lang="en-US" b="1" dirty="0">
                <a:solidFill>
                  <a:schemeClr val="bg1"/>
                </a:solidFill>
              </a:rPr>
              <a:t>Sizing &amp; Estimation</a:t>
            </a:r>
          </a:p>
        </p:txBody>
      </p:sp>
      <p:sp>
        <p:nvSpPr>
          <p:cNvPr id="6" name="Content Placeholder 5">
            <a:extLst>
              <a:ext uri="{FF2B5EF4-FFF2-40B4-BE49-F238E27FC236}">
                <a16:creationId xmlns:a16="http://schemas.microsoft.com/office/drawing/2014/main" id="{083FF01E-A527-4916-B907-C969BEB84BCE}"/>
              </a:ext>
            </a:extLst>
          </p:cNvPr>
          <p:cNvSpPr txBox="1">
            <a:spLocks/>
          </p:cNvSpPr>
          <p:nvPr/>
        </p:nvSpPr>
        <p:spPr>
          <a:xfrm>
            <a:off x="73896" y="731114"/>
            <a:ext cx="12210722" cy="363946"/>
          </a:xfrm>
          <a:prstGeom prst="rect">
            <a:avLst/>
          </a:prstGeom>
        </p:spPr>
        <p:txBody>
          <a:bodyPr>
            <a:noAutofit/>
          </a:bodyPr>
          <a:lstStyle>
            <a:defPPr>
              <a:defRPr lang="en-US"/>
            </a:defPPr>
            <a:lvl1pPr indent="0" fontAlgn="base">
              <a:spcBef>
                <a:spcPct val="40000"/>
              </a:spcBef>
              <a:spcAft>
                <a:spcPct val="0"/>
              </a:spcAft>
              <a:buClr>
                <a:srgbClr val="20D5D2"/>
              </a:buClr>
              <a:buFont typeface="Wingdings" panose="05000000000000000000" pitchFamily="2" charset="2"/>
              <a:buNone/>
              <a:defRPr sz="1600" b="1" i="1">
                <a:solidFill>
                  <a:prstClr val="white"/>
                </a:solidFill>
                <a:cs typeface="Arial" panose="020B0604020202020204" pitchFamily="34" charset="0"/>
              </a:defRPr>
            </a:lvl1pPr>
            <a:lvl2pPr marL="536575" indent="-179388" fontAlgn="base">
              <a:spcBef>
                <a:spcPct val="40000"/>
              </a:spcBef>
              <a:spcAft>
                <a:spcPct val="0"/>
              </a:spcAft>
              <a:buFont typeface="Arial" panose="020B0604020202020204" pitchFamily="34" charset="0"/>
              <a:buChar char="–"/>
              <a:defRPr sz="1600"/>
            </a:lvl2pPr>
            <a:lvl3pPr marL="893763" indent="-179388" fontAlgn="base">
              <a:spcBef>
                <a:spcPct val="40000"/>
              </a:spcBef>
              <a:spcAft>
                <a:spcPct val="0"/>
              </a:spcAft>
              <a:buChar char="•"/>
              <a:defRPr sz="1600"/>
            </a:lvl3pPr>
            <a:lvl4pPr marL="1250950" indent="-179388" fontAlgn="base">
              <a:spcBef>
                <a:spcPct val="40000"/>
              </a:spcBef>
              <a:spcAft>
                <a:spcPct val="0"/>
              </a:spcAft>
              <a:buFont typeface="Arial" panose="020B0604020202020204" pitchFamily="34" charset="0"/>
              <a:buChar char="-"/>
              <a:defRPr sz="1600"/>
            </a:lvl4pPr>
            <a:lvl5pPr marL="1619250" indent="-179388" fontAlgn="base">
              <a:spcBef>
                <a:spcPct val="40000"/>
              </a:spcBef>
              <a:spcAft>
                <a:spcPct val="0"/>
              </a:spcAft>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AU" dirty="0"/>
              <a:t>Develop Estimation for Re-engineering Application Scenario</a:t>
            </a:r>
          </a:p>
          <a:p>
            <a:r>
              <a:rPr lang="en-AU" dirty="0"/>
              <a:t> </a:t>
            </a:r>
          </a:p>
          <a:p>
            <a:endParaRPr lang="en-AU" dirty="0"/>
          </a:p>
        </p:txBody>
      </p:sp>
      <p:sp>
        <p:nvSpPr>
          <p:cNvPr id="11" name="Slide Number Placeholder 13">
            <a:extLst>
              <a:ext uri="{FF2B5EF4-FFF2-40B4-BE49-F238E27FC236}">
                <a16:creationId xmlns:a16="http://schemas.microsoft.com/office/drawing/2014/main" id="{EB66B989-579E-41FE-9C61-5A7C6E34DBEF}"/>
              </a:ext>
            </a:extLst>
          </p:cNvPr>
          <p:cNvSpPr txBox="1">
            <a:spLocks/>
          </p:cNvSpPr>
          <p:nvPr/>
        </p:nvSpPr>
        <p:spPr>
          <a:xfrm>
            <a:off x="9288673" y="6410063"/>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E7E9D57-535C-0840-A093-12271BECC0CD}" type="slidenum">
              <a:rPr lang="en-US" smtClean="0">
                <a:solidFill>
                  <a:prstClr val="black">
                    <a:tint val="75000"/>
                  </a:prstClr>
                </a:solidFill>
                <a:latin typeface="Calibri"/>
              </a:rPr>
              <a:pPr algn="r"/>
              <a:t>20</a:t>
            </a:fld>
            <a:endParaRPr lang="en-US" dirty="0">
              <a:solidFill>
                <a:prstClr val="black">
                  <a:tint val="75000"/>
                </a:prstClr>
              </a:solidFill>
              <a:latin typeface="Calibri"/>
            </a:endParaRPr>
          </a:p>
        </p:txBody>
      </p:sp>
      <p:cxnSp>
        <p:nvCxnSpPr>
          <p:cNvPr id="32" name="Straight Connector 31">
            <a:extLst>
              <a:ext uri="{FF2B5EF4-FFF2-40B4-BE49-F238E27FC236}">
                <a16:creationId xmlns:a16="http://schemas.microsoft.com/office/drawing/2014/main" id="{20A06575-625D-4B4C-87BD-1DDB31222705}"/>
              </a:ext>
            </a:extLst>
          </p:cNvPr>
          <p:cNvCxnSpPr>
            <a:stCxn id="49" idx="2"/>
          </p:cNvCxnSpPr>
          <p:nvPr/>
        </p:nvCxnSpPr>
        <p:spPr>
          <a:xfrm flipV="1">
            <a:off x="5074368" y="245290"/>
            <a:ext cx="6663503" cy="4952"/>
          </a:xfrm>
          <a:prstGeom prst="line">
            <a:avLst/>
          </a:prstGeom>
          <a:noFill/>
          <a:ln w="6350" cap="flat" cmpd="sng" algn="ctr">
            <a:solidFill>
              <a:srgbClr val="ED7D31"/>
            </a:solidFill>
            <a:prstDash val="solid"/>
            <a:miter lim="800000"/>
          </a:ln>
          <a:effectLst/>
        </p:spPr>
      </p:cxnSp>
      <p:sp>
        <p:nvSpPr>
          <p:cNvPr id="33" name="Oval 32">
            <a:extLst>
              <a:ext uri="{FF2B5EF4-FFF2-40B4-BE49-F238E27FC236}">
                <a16:creationId xmlns:a16="http://schemas.microsoft.com/office/drawing/2014/main" id="{56D98CBE-70E1-AB42-B8B9-0568914AC953}"/>
              </a:ext>
            </a:extLst>
          </p:cNvPr>
          <p:cNvSpPr/>
          <p:nvPr/>
        </p:nvSpPr>
        <p:spPr>
          <a:xfrm>
            <a:off x="6681542"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34" name="Oval 33">
            <a:extLst>
              <a:ext uri="{FF2B5EF4-FFF2-40B4-BE49-F238E27FC236}">
                <a16:creationId xmlns:a16="http://schemas.microsoft.com/office/drawing/2014/main" id="{639E3F11-C0FA-5344-9B9D-D99710A2C91F}"/>
              </a:ext>
            </a:extLst>
          </p:cNvPr>
          <p:cNvSpPr/>
          <p:nvPr/>
        </p:nvSpPr>
        <p:spPr>
          <a:xfrm>
            <a:off x="7472263"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35" name="TextBox 34">
            <a:extLst>
              <a:ext uri="{FF2B5EF4-FFF2-40B4-BE49-F238E27FC236}">
                <a16:creationId xmlns:a16="http://schemas.microsoft.com/office/drawing/2014/main" id="{56B8B405-5212-3E45-89BE-5DB0EBBBA540}"/>
              </a:ext>
            </a:extLst>
          </p:cNvPr>
          <p:cNvSpPr txBox="1"/>
          <p:nvPr/>
        </p:nvSpPr>
        <p:spPr>
          <a:xfrm>
            <a:off x="4977867" y="368432"/>
            <a:ext cx="695128"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Client Scenarios</a:t>
            </a:r>
          </a:p>
        </p:txBody>
      </p:sp>
      <p:sp>
        <p:nvSpPr>
          <p:cNvPr id="36" name="TextBox 35">
            <a:extLst>
              <a:ext uri="{FF2B5EF4-FFF2-40B4-BE49-F238E27FC236}">
                <a16:creationId xmlns:a16="http://schemas.microsoft.com/office/drawing/2014/main" id="{84DBA1A9-2ACF-8141-9E35-444E89EA12E3}"/>
              </a:ext>
            </a:extLst>
          </p:cNvPr>
          <p:cNvSpPr txBox="1"/>
          <p:nvPr/>
        </p:nvSpPr>
        <p:spPr>
          <a:xfrm>
            <a:off x="6578712" y="354195"/>
            <a:ext cx="86079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Framework</a:t>
            </a:r>
          </a:p>
        </p:txBody>
      </p:sp>
      <p:sp>
        <p:nvSpPr>
          <p:cNvPr id="37" name="TextBox 36">
            <a:extLst>
              <a:ext uri="{FF2B5EF4-FFF2-40B4-BE49-F238E27FC236}">
                <a16:creationId xmlns:a16="http://schemas.microsoft.com/office/drawing/2014/main" id="{1D1282E6-32BF-7D4B-8C6B-3459598C5BA5}"/>
              </a:ext>
            </a:extLst>
          </p:cNvPr>
          <p:cNvSpPr txBox="1"/>
          <p:nvPr/>
        </p:nvSpPr>
        <p:spPr>
          <a:xfrm>
            <a:off x="7358859" y="368432"/>
            <a:ext cx="599804"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Testing Strategy</a:t>
            </a:r>
          </a:p>
        </p:txBody>
      </p:sp>
      <p:sp>
        <p:nvSpPr>
          <p:cNvPr id="38" name="TextBox 37">
            <a:extLst>
              <a:ext uri="{FF2B5EF4-FFF2-40B4-BE49-F238E27FC236}">
                <a16:creationId xmlns:a16="http://schemas.microsoft.com/office/drawing/2014/main" id="{080C819E-7FD9-B849-9BA5-E6710E687A0A}"/>
              </a:ext>
            </a:extLst>
          </p:cNvPr>
          <p:cNvSpPr txBox="1"/>
          <p:nvPr/>
        </p:nvSpPr>
        <p:spPr>
          <a:xfrm>
            <a:off x="9016763" y="368432"/>
            <a:ext cx="69098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Model</a:t>
            </a:r>
          </a:p>
        </p:txBody>
      </p:sp>
      <p:sp>
        <p:nvSpPr>
          <p:cNvPr id="39" name="Oval 38">
            <a:extLst>
              <a:ext uri="{FF2B5EF4-FFF2-40B4-BE49-F238E27FC236}">
                <a16:creationId xmlns:a16="http://schemas.microsoft.com/office/drawing/2014/main" id="{785E10D0-C4E2-8D4A-A429-E5DD4098A3C9}"/>
              </a:ext>
            </a:extLst>
          </p:cNvPr>
          <p:cNvSpPr/>
          <p:nvPr/>
        </p:nvSpPr>
        <p:spPr>
          <a:xfrm>
            <a:off x="8313787" y="156538"/>
            <a:ext cx="169696" cy="187407"/>
          </a:xfrm>
          <a:prstGeom prst="ellipse">
            <a:avLst/>
          </a:prstGeom>
          <a:solidFill>
            <a:srgbClr val="00B050"/>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0" name="TextBox 39">
            <a:extLst>
              <a:ext uri="{FF2B5EF4-FFF2-40B4-BE49-F238E27FC236}">
                <a16:creationId xmlns:a16="http://schemas.microsoft.com/office/drawing/2014/main" id="{8E4F2430-1187-3346-B71F-5DAEABFBD7EA}"/>
              </a:ext>
            </a:extLst>
          </p:cNvPr>
          <p:cNvSpPr txBox="1"/>
          <p:nvPr/>
        </p:nvSpPr>
        <p:spPr>
          <a:xfrm>
            <a:off x="8160244" y="368432"/>
            <a:ext cx="85805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Sizing &amp; Estimation</a:t>
            </a:r>
          </a:p>
        </p:txBody>
      </p:sp>
      <p:sp>
        <p:nvSpPr>
          <p:cNvPr id="41" name="Oval 40">
            <a:extLst>
              <a:ext uri="{FF2B5EF4-FFF2-40B4-BE49-F238E27FC236}">
                <a16:creationId xmlns:a16="http://schemas.microsoft.com/office/drawing/2014/main" id="{77490EA7-C450-EA4D-AA8F-0D2DD0081109}"/>
              </a:ext>
            </a:extLst>
          </p:cNvPr>
          <p:cNvSpPr/>
          <p:nvPr/>
        </p:nvSpPr>
        <p:spPr>
          <a:xfrm>
            <a:off x="9118735"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2" name="TextBox 41">
            <a:extLst>
              <a:ext uri="{FF2B5EF4-FFF2-40B4-BE49-F238E27FC236}">
                <a16:creationId xmlns:a16="http://schemas.microsoft.com/office/drawing/2014/main" id="{4FD09469-5912-7843-8437-D6CA3EA19255}"/>
              </a:ext>
            </a:extLst>
          </p:cNvPr>
          <p:cNvSpPr txBox="1"/>
          <p:nvPr/>
        </p:nvSpPr>
        <p:spPr>
          <a:xfrm>
            <a:off x="5697133" y="368432"/>
            <a:ext cx="75388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Solution Architecture</a:t>
            </a:r>
          </a:p>
        </p:txBody>
      </p:sp>
      <p:sp>
        <p:nvSpPr>
          <p:cNvPr id="43" name="TextBox 42">
            <a:extLst>
              <a:ext uri="{FF2B5EF4-FFF2-40B4-BE49-F238E27FC236}">
                <a16:creationId xmlns:a16="http://schemas.microsoft.com/office/drawing/2014/main" id="{75E1A420-AC5D-524F-89B2-7A23E50E0990}"/>
              </a:ext>
            </a:extLst>
          </p:cNvPr>
          <p:cNvSpPr txBox="1"/>
          <p:nvPr/>
        </p:nvSpPr>
        <p:spPr>
          <a:xfrm>
            <a:off x="9906225"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Risk Reviews</a:t>
            </a:r>
          </a:p>
        </p:txBody>
      </p:sp>
      <p:sp>
        <p:nvSpPr>
          <p:cNvPr id="44" name="Oval 43">
            <a:extLst>
              <a:ext uri="{FF2B5EF4-FFF2-40B4-BE49-F238E27FC236}">
                <a16:creationId xmlns:a16="http://schemas.microsoft.com/office/drawing/2014/main" id="{4ADB01D4-CA4F-D241-A259-D7CDCB827CEA}"/>
              </a:ext>
            </a:extLst>
          </p:cNvPr>
          <p:cNvSpPr/>
          <p:nvPr/>
        </p:nvSpPr>
        <p:spPr>
          <a:xfrm>
            <a:off x="998611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5" name="TextBox 44">
            <a:extLst>
              <a:ext uri="{FF2B5EF4-FFF2-40B4-BE49-F238E27FC236}">
                <a16:creationId xmlns:a16="http://schemas.microsoft.com/office/drawing/2014/main" id="{11B445D0-62D9-924A-A77D-506ED8D658A0}"/>
              </a:ext>
            </a:extLst>
          </p:cNvPr>
          <p:cNvSpPr txBox="1"/>
          <p:nvPr/>
        </p:nvSpPr>
        <p:spPr>
          <a:xfrm>
            <a:off x="10703072"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Pricing Options</a:t>
            </a:r>
          </a:p>
        </p:txBody>
      </p:sp>
      <p:sp>
        <p:nvSpPr>
          <p:cNvPr id="46" name="Oval 45">
            <a:extLst>
              <a:ext uri="{FF2B5EF4-FFF2-40B4-BE49-F238E27FC236}">
                <a16:creationId xmlns:a16="http://schemas.microsoft.com/office/drawing/2014/main" id="{34E03A38-90A1-5B4D-A37B-3CC9B702614E}"/>
              </a:ext>
            </a:extLst>
          </p:cNvPr>
          <p:cNvSpPr/>
          <p:nvPr/>
        </p:nvSpPr>
        <p:spPr>
          <a:xfrm>
            <a:off x="1083582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7" name="TextBox 46">
            <a:extLst>
              <a:ext uri="{FF2B5EF4-FFF2-40B4-BE49-F238E27FC236}">
                <a16:creationId xmlns:a16="http://schemas.microsoft.com/office/drawing/2014/main" id="{11B445D0-62D9-924A-A77D-506ED8D658A0}"/>
              </a:ext>
            </a:extLst>
          </p:cNvPr>
          <p:cNvSpPr txBox="1"/>
          <p:nvPr/>
        </p:nvSpPr>
        <p:spPr>
          <a:xfrm>
            <a:off x="11231416" y="368432"/>
            <a:ext cx="905163"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Integration with other offerings</a:t>
            </a:r>
          </a:p>
        </p:txBody>
      </p:sp>
      <p:sp>
        <p:nvSpPr>
          <p:cNvPr id="48" name="Oval 47">
            <a:extLst>
              <a:ext uri="{FF2B5EF4-FFF2-40B4-BE49-F238E27FC236}">
                <a16:creationId xmlns:a16="http://schemas.microsoft.com/office/drawing/2014/main" id="{56D98CBE-70E1-AB42-B8B9-0568914AC953}"/>
              </a:ext>
            </a:extLst>
          </p:cNvPr>
          <p:cNvSpPr/>
          <p:nvPr/>
        </p:nvSpPr>
        <p:spPr>
          <a:xfrm>
            <a:off x="5831832"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49" name="Oval 48">
            <a:extLst>
              <a:ext uri="{FF2B5EF4-FFF2-40B4-BE49-F238E27FC236}">
                <a16:creationId xmlns:a16="http://schemas.microsoft.com/office/drawing/2014/main" id="{56D98CBE-70E1-AB42-B8B9-0568914AC953}"/>
              </a:ext>
            </a:extLst>
          </p:cNvPr>
          <p:cNvSpPr/>
          <p:nvPr/>
        </p:nvSpPr>
        <p:spPr>
          <a:xfrm>
            <a:off x="507436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50" name="Oval 49">
            <a:extLst>
              <a:ext uri="{FF2B5EF4-FFF2-40B4-BE49-F238E27FC236}">
                <a16:creationId xmlns:a16="http://schemas.microsoft.com/office/drawing/2014/main" id="{56D98CBE-70E1-AB42-B8B9-0568914AC953}"/>
              </a:ext>
            </a:extLst>
          </p:cNvPr>
          <p:cNvSpPr/>
          <p:nvPr/>
        </p:nvSpPr>
        <p:spPr>
          <a:xfrm>
            <a:off x="1161824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0305" y="1166738"/>
            <a:ext cx="5459940" cy="4833031"/>
          </a:xfrm>
          <a:prstGeom prst="rect">
            <a:avLst/>
          </a:prstGeom>
        </p:spPr>
      </p:pic>
      <p:sp>
        <p:nvSpPr>
          <p:cNvPr id="112" name="Text Placeholder 3"/>
          <p:cNvSpPr txBox="1">
            <a:spLocks/>
          </p:cNvSpPr>
          <p:nvPr/>
        </p:nvSpPr>
        <p:spPr bwMode="auto">
          <a:xfrm>
            <a:off x="73897" y="1183615"/>
            <a:ext cx="6225304" cy="2547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Lst>
        </p:spPr>
        <p:txBody>
          <a:bodyPr vert="horz" wrap="square" lIns="0" tIns="0" rIns="0" bIns="0" numCol="1" anchor="t" anchorCtr="0" compatLnSpc="1">
            <a:prstTxWarp prst="textNoShape">
              <a:avLst/>
            </a:prstTxWarp>
          </a:bodyPr>
          <a:lstStyle>
            <a:lvl1pPr algn="l" defTabSz="913210" rtl="0" eaLnBrk="1" fontAlgn="base" hangingPunct="1">
              <a:spcBef>
                <a:spcPts val="900"/>
              </a:spcBef>
              <a:spcAft>
                <a:spcPct val="0"/>
              </a:spcAft>
              <a:buClr>
                <a:srgbClr val="6D6E70"/>
              </a:buClr>
              <a:buSzPct val="90000"/>
              <a:buFont typeface="Wingdings" panose="05000000000000000000" pitchFamily="2" charset="2"/>
              <a:defRPr sz="825">
                <a:solidFill>
                  <a:srgbClr val="575855"/>
                </a:solidFill>
                <a:latin typeface="+mj-lt"/>
                <a:ea typeface="HelvNeue Light for IBM"/>
                <a:cs typeface="HelvNeue Light for IBM"/>
                <a:sym typeface="HelvNeue Light for IBM"/>
              </a:defRPr>
            </a:lvl1pPr>
            <a:lvl2pPr algn="l" defTabSz="913210" rtl="0" eaLnBrk="1" fontAlgn="base" hangingPunct="1">
              <a:spcBef>
                <a:spcPts val="900"/>
              </a:spcBef>
              <a:spcAft>
                <a:spcPct val="0"/>
              </a:spcAft>
              <a:buClr>
                <a:srgbClr val="6D6E70"/>
              </a:buClr>
              <a:buSzPct val="90000"/>
              <a:buFont typeface="Wingdings" panose="05000000000000000000" pitchFamily="2" charset="2"/>
              <a:defRPr sz="825">
                <a:solidFill>
                  <a:srgbClr val="6D6E70"/>
                </a:solidFill>
                <a:latin typeface="+mj-lt"/>
                <a:ea typeface="HelvNeue Light for IBM"/>
                <a:cs typeface="HelvNeue Light for IBM"/>
                <a:sym typeface="HelvNeue Light for IBM"/>
              </a:defRPr>
            </a:lvl2pPr>
            <a:lvl3pPr marL="682229" algn="l" defTabSz="913210" rtl="0" eaLnBrk="1" fontAlgn="base" hangingPunct="1">
              <a:spcBef>
                <a:spcPts val="900"/>
              </a:spcBef>
              <a:spcAft>
                <a:spcPct val="0"/>
              </a:spcAft>
              <a:buClr>
                <a:srgbClr val="6D6E70"/>
              </a:buClr>
              <a:buSzPct val="90000"/>
              <a:buFont typeface="Wingdings" panose="05000000000000000000" pitchFamily="2" charset="2"/>
              <a:defRPr sz="1575">
                <a:solidFill>
                  <a:srgbClr val="6D6E70"/>
                </a:solidFill>
                <a:latin typeface="HelvNeue Light for IBM"/>
                <a:ea typeface="HelvNeue Light for IBM"/>
                <a:cs typeface="HelvNeue Light for IBM"/>
                <a:sym typeface="HelvNeue Light for IBM"/>
              </a:defRPr>
            </a:lvl3pPr>
            <a:lvl4pPr algn="l" defTabSz="913210" rtl="0" eaLnBrk="1" fontAlgn="base" hangingPunct="1">
              <a:lnSpc>
                <a:spcPct val="110000"/>
              </a:lnSpc>
              <a:spcBef>
                <a:spcPts val="1303"/>
              </a:spcBef>
              <a:spcAft>
                <a:spcPct val="0"/>
              </a:spcAft>
              <a:buClr>
                <a:srgbClr val="6D6E70"/>
              </a:buClr>
              <a:buFont typeface="Wingdings" panose="05000000000000000000" pitchFamily="2" charset="2"/>
              <a:defRPr sz="750">
                <a:solidFill>
                  <a:srgbClr val="575855"/>
                </a:solidFill>
                <a:latin typeface="+mj-lt"/>
                <a:ea typeface="HelvNeue Light for IBM"/>
                <a:cs typeface="HelvNeue Light for IBM"/>
                <a:sym typeface="HelvNeue Light for IBM"/>
              </a:defRPr>
            </a:lvl4pPr>
            <a:lvl5pPr marL="1539479" indent="-163116" algn="l" defTabSz="913210" rtl="0" eaLnBrk="1" fontAlgn="base" hangingPunct="1">
              <a:spcBef>
                <a:spcPts val="900"/>
              </a:spcBef>
              <a:spcAft>
                <a:spcPct val="0"/>
              </a:spcAft>
              <a:buClr>
                <a:srgbClr val="6D6E70"/>
              </a:buClr>
              <a:buSzPct val="100000"/>
              <a:buFont typeface="Wingdings" panose="05000000000000000000" pitchFamily="2" charset="2"/>
              <a:buChar char="»"/>
              <a:defRPr sz="1575">
                <a:solidFill>
                  <a:srgbClr val="6D6E70"/>
                </a:solidFill>
                <a:latin typeface="HelvNeue Light for IBM"/>
                <a:ea typeface="HelvNeue Light for IBM"/>
                <a:cs typeface="HelvNeue Light for IBM"/>
                <a:sym typeface="HelvNeue Light for IBM"/>
              </a:defRPr>
            </a:lvl5pPr>
            <a:lvl6pPr marL="1996926" marR="0" indent="-163501" algn="l" defTabSz="914333" rtl="0" eaLnBrk="1" latinLnBrk="0" hangingPunct="1">
              <a:lnSpc>
                <a:spcPct val="100000"/>
              </a:lnSpc>
              <a:spcBef>
                <a:spcPts val="900"/>
              </a:spcBef>
              <a:spcAft>
                <a:spcPts val="0"/>
              </a:spcAft>
              <a:buClr>
                <a:srgbClr val="6D6E70"/>
              </a:buClr>
              <a:buSzPct val="100000"/>
              <a:buFont typeface="Wingdings"/>
              <a:buChar char="»"/>
              <a:tabLst/>
              <a:defRPr sz="1600" b="0" i="0" u="none" strike="noStrike" cap="none" spc="0" baseline="0">
                <a:ln>
                  <a:noFill/>
                </a:ln>
                <a:solidFill>
                  <a:srgbClr val="6D6E70"/>
                </a:solidFill>
                <a:uFillTx/>
                <a:latin typeface="HelvNeue Light for IBM"/>
                <a:ea typeface="HelvNeue Light for IBM"/>
                <a:cs typeface="HelvNeue Light for IBM"/>
                <a:sym typeface="HelvNeue Light for IBM"/>
              </a:defRPr>
            </a:lvl6pPr>
            <a:lvl7pPr marL="2454093" marR="0" indent="-163501" algn="l" defTabSz="914333" rtl="0" eaLnBrk="1" latinLnBrk="0" hangingPunct="1">
              <a:lnSpc>
                <a:spcPct val="100000"/>
              </a:lnSpc>
              <a:spcBef>
                <a:spcPts val="900"/>
              </a:spcBef>
              <a:spcAft>
                <a:spcPts val="0"/>
              </a:spcAft>
              <a:buClr>
                <a:srgbClr val="6D6E70"/>
              </a:buClr>
              <a:buSzPct val="100000"/>
              <a:buFont typeface="Wingdings"/>
              <a:buChar char="»"/>
              <a:tabLst/>
              <a:defRPr sz="1600" b="0" i="0" u="none" strike="noStrike" cap="none" spc="0" baseline="0">
                <a:ln>
                  <a:noFill/>
                </a:ln>
                <a:solidFill>
                  <a:srgbClr val="6D6E70"/>
                </a:solidFill>
                <a:uFillTx/>
                <a:latin typeface="HelvNeue Light for IBM"/>
                <a:ea typeface="HelvNeue Light for IBM"/>
                <a:cs typeface="HelvNeue Light for IBM"/>
                <a:sym typeface="HelvNeue Light for IBM"/>
              </a:defRPr>
            </a:lvl7pPr>
            <a:lvl8pPr marL="2911259" marR="0" indent="-163501" algn="l" defTabSz="914333" rtl="0" eaLnBrk="1" latinLnBrk="0" hangingPunct="1">
              <a:lnSpc>
                <a:spcPct val="100000"/>
              </a:lnSpc>
              <a:spcBef>
                <a:spcPts val="900"/>
              </a:spcBef>
              <a:spcAft>
                <a:spcPts val="0"/>
              </a:spcAft>
              <a:buClr>
                <a:srgbClr val="6D6E70"/>
              </a:buClr>
              <a:buSzPct val="100000"/>
              <a:buFont typeface="Wingdings"/>
              <a:buChar char="»"/>
              <a:tabLst/>
              <a:defRPr sz="1600" b="0" i="0" u="none" strike="noStrike" cap="none" spc="0" baseline="0">
                <a:ln>
                  <a:noFill/>
                </a:ln>
                <a:solidFill>
                  <a:srgbClr val="6D6E70"/>
                </a:solidFill>
                <a:uFillTx/>
                <a:latin typeface="HelvNeue Light for IBM"/>
                <a:ea typeface="HelvNeue Light for IBM"/>
                <a:cs typeface="HelvNeue Light for IBM"/>
                <a:sym typeface="HelvNeue Light for IBM"/>
              </a:defRPr>
            </a:lvl8pPr>
            <a:lvl9pPr marL="3368425" marR="0" indent="-163501" algn="l" defTabSz="914333" rtl="0" eaLnBrk="1" latinLnBrk="0" hangingPunct="1">
              <a:lnSpc>
                <a:spcPct val="100000"/>
              </a:lnSpc>
              <a:spcBef>
                <a:spcPts val="900"/>
              </a:spcBef>
              <a:spcAft>
                <a:spcPts val="0"/>
              </a:spcAft>
              <a:buClr>
                <a:srgbClr val="6D6E70"/>
              </a:buClr>
              <a:buSzPct val="100000"/>
              <a:buFont typeface="Wingdings"/>
              <a:buChar char="»"/>
              <a:tabLst/>
              <a:defRPr sz="1600" b="0" i="0" u="none" strike="noStrike" cap="none" spc="0" baseline="0">
                <a:ln>
                  <a:noFill/>
                </a:ln>
                <a:solidFill>
                  <a:srgbClr val="6D6E70"/>
                </a:solidFill>
                <a:uFillTx/>
                <a:latin typeface="HelvNeue Light for IBM"/>
                <a:ea typeface="HelvNeue Light for IBM"/>
                <a:cs typeface="HelvNeue Light for IBM"/>
                <a:sym typeface="HelvNeue Light for IBM"/>
              </a:defRPr>
            </a:lvl9pPr>
          </a:lstStyle>
          <a:p>
            <a:pPr lvl="0">
              <a:spcBef>
                <a:spcPts val="200"/>
              </a:spcBef>
              <a:spcAft>
                <a:spcPts val="200"/>
              </a:spcAft>
              <a:defRPr/>
            </a:pPr>
            <a:r>
              <a:rPr lang="en-US" sz="1400" kern="0" dirty="0">
                <a:solidFill>
                  <a:prstClr val="black"/>
                </a:solidFill>
                <a:latin typeface="IBM Plex Sans Text" panose="020B0503050203000203" pitchFamily="34" charset="0"/>
              </a:rPr>
              <a:t>Leverage Application Reengineering / Re Write - Estimation Technique that provides guidance on:</a:t>
            </a:r>
          </a:p>
          <a:p>
            <a:pPr marL="285750" lvl="0" indent="-285750">
              <a:spcBef>
                <a:spcPts val="200"/>
              </a:spcBef>
              <a:spcAft>
                <a:spcPts val="200"/>
              </a:spcAft>
              <a:buFont typeface="Arial" panose="020B0604020202020204" pitchFamily="34" charset="0"/>
              <a:buChar char="•"/>
              <a:defRPr/>
            </a:pPr>
            <a:r>
              <a:rPr lang="en-US" sz="1400" kern="0" dirty="0">
                <a:solidFill>
                  <a:prstClr val="black"/>
                </a:solidFill>
                <a:latin typeface="IBM Plex Sans Text" panose="020B0503050203000203" pitchFamily="34" charset="0"/>
              </a:rPr>
              <a:t>Step-by-step instructions to use and customize the Estimation Model</a:t>
            </a:r>
          </a:p>
          <a:p>
            <a:pPr marL="285750" lvl="0" indent="-285750">
              <a:spcBef>
                <a:spcPts val="200"/>
              </a:spcBef>
              <a:spcAft>
                <a:spcPts val="200"/>
              </a:spcAft>
              <a:buFont typeface="Arial" panose="020B0604020202020204" pitchFamily="34" charset="0"/>
              <a:buChar char="•"/>
              <a:defRPr/>
            </a:pPr>
            <a:r>
              <a:rPr lang="en-US" sz="1400" kern="0" dirty="0">
                <a:solidFill>
                  <a:prstClr val="black"/>
                </a:solidFill>
                <a:latin typeface="IBM Plex Sans Text" panose="020B0503050203000203" pitchFamily="34" charset="0"/>
              </a:rPr>
              <a:t>Assistance with Rules of Thumb for missing inputs</a:t>
            </a:r>
          </a:p>
          <a:p>
            <a:pPr marL="285750" lvl="0" indent="-285750">
              <a:spcBef>
                <a:spcPts val="200"/>
              </a:spcBef>
              <a:spcAft>
                <a:spcPts val="200"/>
              </a:spcAft>
              <a:buFont typeface="Arial" panose="020B0604020202020204" pitchFamily="34" charset="0"/>
              <a:buChar char="•"/>
              <a:defRPr/>
            </a:pPr>
            <a:r>
              <a:rPr lang="en-US" sz="1400" kern="0" dirty="0">
                <a:solidFill>
                  <a:prstClr val="black"/>
                </a:solidFill>
                <a:latin typeface="IBM Plex Sans Text" panose="020B0503050203000203" pitchFamily="34" charset="0"/>
              </a:rPr>
              <a:t>Definitions for Errors and Warnings generated by the Estimation Model along with advice on how to resolve</a:t>
            </a:r>
          </a:p>
          <a:p>
            <a:pPr marL="285750" lvl="0" indent="-285750">
              <a:spcBef>
                <a:spcPts val="200"/>
              </a:spcBef>
              <a:spcAft>
                <a:spcPts val="200"/>
              </a:spcAft>
              <a:buFont typeface="Arial" panose="020B0604020202020204" pitchFamily="34" charset="0"/>
              <a:buChar char="•"/>
              <a:defRPr/>
            </a:pPr>
            <a:r>
              <a:rPr lang="en-US" sz="1400" kern="0" dirty="0">
                <a:solidFill>
                  <a:prstClr val="black"/>
                </a:solidFill>
                <a:latin typeface="IBM Plex Sans Text" panose="020B0503050203000203" pitchFamily="34" charset="0"/>
              </a:rPr>
              <a:t>Guidance for creating the role durations and project schedule</a:t>
            </a:r>
          </a:p>
          <a:p>
            <a:pPr marL="285750" lvl="0" indent="-285750">
              <a:spcBef>
                <a:spcPts val="200"/>
              </a:spcBef>
              <a:spcAft>
                <a:spcPts val="200"/>
              </a:spcAft>
              <a:buFont typeface="Arial" panose="020B0604020202020204" pitchFamily="34" charset="0"/>
              <a:buChar char="•"/>
              <a:defRPr/>
            </a:pPr>
            <a:r>
              <a:rPr lang="en-US" sz="1400" kern="0" dirty="0">
                <a:solidFill>
                  <a:prstClr val="black"/>
                </a:solidFill>
                <a:latin typeface="IBM Plex Sans Text" panose="020B0503050203000203" pitchFamily="34" charset="0"/>
              </a:rPr>
              <a:t>Pointers to reference materials and other estimation models for anything that is out of scope for the Estimation Model</a:t>
            </a:r>
          </a:p>
          <a:p>
            <a:pPr marL="285750" lvl="0" indent="-285750">
              <a:spcBef>
                <a:spcPts val="200"/>
              </a:spcBef>
              <a:spcAft>
                <a:spcPts val="200"/>
              </a:spcAft>
              <a:buFont typeface="Arial" panose="020B0604020202020204" pitchFamily="34" charset="0"/>
              <a:buChar char="•"/>
              <a:defRPr/>
            </a:pPr>
            <a:r>
              <a:rPr lang="en-US" sz="1400" kern="0" dirty="0">
                <a:solidFill>
                  <a:prstClr val="black"/>
                </a:solidFill>
                <a:latin typeface="IBM Plex Sans Text" panose="020B0503050203000203" pitchFamily="34" charset="0"/>
              </a:rPr>
              <a:t>Guidance while customizing the SOW template </a:t>
            </a:r>
          </a:p>
          <a:p>
            <a:pPr lvl="0">
              <a:spcBef>
                <a:spcPts val="200"/>
              </a:spcBef>
              <a:spcAft>
                <a:spcPts val="200"/>
              </a:spcAft>
              <a:defRPr/>
            </a:pPr>
            <a:endParaRPr kumimoji="0" lang="en-US" sz="1400" b="0" i="0" u="none" strike="noStrike" kern="0" cap="none" spc="0" normalizeH="0" baseline="0" noProof="0" dirty="0">
              <a:ln>
                <a:noFill/>
              </a:ln>
              <a:solidFill>
                <a:prstClr val="black"/>
              </a:solidFill>
              <a:effectLst/>
              <a:uLnTx/>
              <a:uFillTx/>
              <a:latin typeface="IBM Plex Sans Text" panose="020B0503050203000203" pitchFamily="34" charset="0"/>
              <a:sym typeface="HelvNeue Light for IBM"/>
            </a:endParaRPr>
          </a:p>
        </p:txBody>
      </p:sp>
      <p:sp>
        <p:nvSpPr>
          <p:cNvPr id="113" name="TextBox 112"/>
          <p:cNvSpPr txBox="1"/>
          <p:nvPr/>
        </p:nvSpPr>
        <p:spPr>
          <a:xfrm>
            <a:off x="471055" y="3844129"/>
            <a:ext cx="5061527" cy="646331"/>
          </a:xfrm>
          <a:prstGeom prst="rect">
            <a:avLst/>
          </a:prstGeom>
          <a:noFill/>
        </p:spPr>
        <p:txBody>
          <a:bodyPr wrap="square" rtlCol="0">
            <a:spAutoFit/>
          </a:bodyPr>
          <a:lstStyle/>
          <a:p>
            <a:pPr lvl="0">
              <a:defRPr/>
            </a:pPr>
            <a:r>
              <a:rPr kumimoji="0" lang="en-IN" sz="1800" b="0" i="0" u="none" strike="noStrike" kern="1200" cap="none" spc="0" normalizeH="0" baseline="0" noProof="0" dirty="0">
                <a:ln>
                  <a:noFill/>
                </a:ln>
                <a:solidFill>
                  <a:prstClr val="black"/>
                </a:solidFill>
                <a:effectLst/>
                <a:uLnTx/>
                <a:uFillTx/>
                <a:latin typeface="HelveticaNeueLT Std"/>
                <a:ea typeface="+mn-ea"/>
                <a:cs typeface="+mn-cs"/>
              </a:rPr>
              <a:t>Use Workbook for the </a:t>
            </a:r>
            <a:r>
              <a:rPr lang="en-IN" dirty="0">
                <a:solidFill>
                  <a:prstClr val="black"/>
                </a:solidFill>
                <a:latin typeface="HelveticaNeueLT Std"/>
              </a:rPr>
              <a:t>Application Reengineering / Re Write  </a:t>
            </a:r>
            <a:r>
              <a:rPr kumimoji="0" lang="en-IN" sz="1800" b="0" i="0" u="none" strike="noStrike" kern="1200" cap="none" spc="0" normalizeH="0" baseline="0" noProof="0" dirty="0">
                <a:ln>
                  <a:noFill/>
                </a:ln>
                <a:solidFill>
                  <a:prstClr val="black"/>
                </a:solidFill>
                <a:effectLst/>
                <a:uLnTx/>
                <a:uFillTx/>
                <a:latin typeface="HelveticaNeueLT Std"/>
                <a:ea typeface="+mn-ea"/>
                <a:cs typeface="+mn-cs"/>
              </a:rPr>
              <a:t>Effort Estimation</a:t>
            </a:r>
          </a:p>
        </p:txBody>
      </p:sp>
      <p:sp>
        <p:nvSpPr>
          <p:cNvPr id="114" name="Right Arrow 113"/>
          <p:cNvSpPr/>
          <p:nvPr/>
        </p:nvSpPr>
        <p:spPr bwMode="auto">
          <a:xfrm rot="5400000">
            <a:off x="2395262" y="4847563"/>
            <a:ext cx="674822" cy="484632"/>
          </a:xfrm>
          <a:prstGeom prst="rightArrow">
            <a:avLst/>
          </a:prstGeom>
          <a:solidFill>
            <a:srgbClr val="51C3F9">
              <a:lumMod val="75000"/>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defTabSz="914400" eaLnBrk="1" fontAlgn="base" latinLnBrk="0" hangingPunct="1">
              <a:lnSpc>
                <a:spcPct val="90000"/>
              </a:lnSpc>
              <a:spcBef>
                <a:spcPct val="0"/>
              </a:spcBef>
              <a:spcAft>
                <a:spcPct val="0"/>
              </a:spcAft>
              <a:buClrTx/>
              <a:buSzTx/>
              <a:buFontTx/>
              <a:buNone/>
              <a:tabLst/>
              <a:defRPr/>
            </a:pPr>
            <a:endParaRPr kumimoji="0" lang="en-IN" sz="2000" b="0" i="0" u="none" strike="noStrike" kern="0" cap="none" spc="0" normalizeH="0" baseline="0" noProof="0" dirty="0">
              <a:ln>
                <a:noFill/>
              </a:ln>
              <a:solidFill>
                <a:srgbClr val="191919"/>
              </a:solidFill>
              <a:effectLst/>
              <a:uLnTx/>
              <a:uFillTx/>
              <a:latin typeface="HelvNeue Light for IBM" pitchFamily="34" charset="0"/>
            </a:endParaRPr>
          </a:p>
        </p:txBody>
      </p:sp>
      <p:graphicFrame>
        <p:nvGraphicFramePr>
          <p:cNvPr id="115" name="Object 114"/>
          <p:cNvGraphicFramePr>
            <a:graphicFrameLocks noChangeAspect="1"/>
          </p:cNvGraphicFramePr>
          <p:nvPr>
            <p:extLst>
              <p:ext uri="{D42A27DB-BD31-4B8C-83A1-F6EECF244321}">
                <p14:modId xmlns:p14="http://schemas.microsoft.com/office/powerpoint/2010/main" val="564010390"/>
              </p:ext>
            </p:extLst>
          </p:nvPr>
        </p:nvGraphicFramePr>
        <p:xfrm>
          <a:off x="2275473" y="5603687"/>
          <a:ext cx="914400" cy="792163"/>
        </p:xfrm>
        <a:graphic>
          <a:graphicData uri="http://schemas.openxmlformats.org/presentationml/2006/ole">
            <mc:AlternateContent xmlns:mc="http://schemas.openxmlformats.org/markup-compatibility/2006">
              <mc:Choice xmlns:v="urn:schemas-microsoft-com:vml" Requires="v">
                <p:oleObj spid="_x0000_s7217" name="Worksheet" showAsIcon="1" r:id="rId4" imgW="914400" imgH="792360" progId="Excel.Sheet.8">
                  <p:embed/>
                </p:oleObj>
              </mc:Choice>
              <mc:Fallback>
                <p:oleObj name="Worksheet" showAsIcon="1" r:id="rId4" imgW="914400" imgH="792360" progId="Excel.Sheet.8">
                  <p:embed/>
                  <p:pic>
                    <p:nvPicPr>
                      <p:cNvPr id="0" name=""/>
                      <p:cNvPicPr/>
                      <p:nvPr/>
                    </p:nvPicPr>
                    <p:blipFill>
                      <a:blip r:embed="rId5"/>
                      <a:stretch>
                        <a:fillRect/>
                      </a:stretch>
                    </p:blipFill>
                    <p:spPr>
                      <a:xfrm>
                        <a:off x="2275473" y="5603687"/>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21121465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2A4E6-45AA-4113-AE57-7AFD11D4E3F8}"/>
              </a:ext>
            </a:extLst>
          </p:cNvPr>
          <p:cNvSpPr>
            <a:spLocks noGrp="1"/>
          </p:cNvSpPr>
          <p:nvPr>
            <p:ph type="title"/>
          </p:nvPr>
        </p:nvSpPr>
        <p:spPr>
          <a:xfrm>
            <a:off x="113148" y="59436"/>
            <a:ext cx="4754418" cy="447466"/>
          </a:xfrm>
        </p:spPr>
        <p:txBody>
          <a:bodyPr/>
          <a:lstStyle/>
          <a:p>
            <a:r>
              <a:rPr lang="en-US" b="1" dirty="0">
                <a:solidFill>
                  <a:schemeClr val="bg1"/>
                </a:solidFill>
              </a:rPr>
              <a:t>Sizing &amp; Estimation</a:t>
            </a:r>
          </a:p>
        </p:txBody>
      </p:sp>
      <p:sp>
        <p:nvSpPr>
          <p:cNvPr id="6" name="Content Placeholder 5">
            <a:extLst>
              <a:ext uri="{FF2B5EF4-FFF2-40B4-BE49-F238E27FC236}">
                <a16:creationId xmlns:a16="http://schemas.microsoft.com/office/drawing/2014/main" id="{083FF01E-A527-4916-B907-C969BEB84BCE}"/>
              </a:ext>
            </a:extLst>
          </p:cNvPr>
          <p:cNvSpPr txBox="1">
            <a:spLocks/>
          </p:cNvSpPr>
          <p:nvPr/>
        </p:nvSpPr>
        <p:spPr>
          <a:xfrm>
            <a:off x="73896" y="731114"/>
            <a:ext cx="12210722" cy="363946"/>
          </a:xfrm>
          <a:prstGeom prst="rect">
            <a:avLst/>
          </a:prstGeom>
        </p:spPr>
        <p:txBody>
          <a:bodyPr>
            <a:noAutofit/>
          </a:bodyPr>
          <a:lstStyle>
            <a:defPPr>
              <a:defRPr lang="en-US"/>
            </a:defPPr>
            <a:lvl1pPr indent="0" fontAlgn="base">
              <a:spcBef>
                <a:spcPct val="40000"/>
              </a:spcBef>
              <a:spcAft>
                <a:spcPct val="0"/>
              </a:spcAft>
              <a:buClr>
                <a:srgbClr val="20D5D2"/>
              </a:buClr>
              <a:buFont typeface="Wingdings" panose="05000000000000000000" pitchFamily="2" charset="2"/>
              <a:buNone/>
              <a:defRPr sz="1600" b="1" i="1">
                <a:solidFill>
                  <a:prstClr val="white"/>
                </a:solidFill>
                <a:cs typeface="Arial" panose="020B0604020202020204" pitchFamily="34" charset="0"/>
              </a:defRPr>
            </a:lvl1pPr>
            <a:lvl2pPr marL="536575" indent="-179388" fontAlgn="base">
              <a:spcBef>
                <a:spcPct val="40000"/>
              </a:spcBef>
              <a:spcAft>
                <a:spcPct val="0"/>
              </a:spcAft>
              <a:buFont typeface="Arial" panose="020B0604020202020204" pitchFamily="34" charset="0"/>
              <a:buChar char="–"/>
              <a:defRPr sz="1600"/>
            </a:lvl2pPr>
            <a:lvl3pPr marL="893763" indent="-179388" fontAlgn="base">
              <a:spcBef>
                <a:spcPct val="40000"/>
              </a:spcBef>
              <a:spcAft>
                <a:spcPct val="0"/>
              </a:spcAft>
              <a:buChar char="•"/>
              <a:defRPr sz="1600"/>
            </a:lvl3pPr>
            <a:lvl4pPr marL="1250950" indent="-179388" fontAlgn="base">
              <a:spcBef>
                <a:spcPct val="40000"/>
              </a:spcBef>
              <a:spcAft>
                <a:spcPct val="0"/>
              </a:spcAft>
              <a:buFont typeface="Arial" panose="020B0604020202020204" pitchFamily="34" charset="0"/>
              <a:buChar char="-"/>
              <a:defRPr sz="1600"/>
            </a:lvl4pPr>
            <a:lvl5pPr marL="1619250" indent="-179388" fontAlgn="base">
              <a:spcBef>
                <a:spcPct val="40000"/>
              </a:spcBef>
              <a:spcAft>
                <a:spcPct val="0"/>
              </a:spcAft>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AU" dirty="0"/>
              <a:t>Estimation Model Summary and guidance for effort distribution across various solution delivery phases</a:t>
            </a:r>
          </a:p>
          <a:p>
            <a:r>
              <a:rPr lang="en-AU" dirty="0"/>
              <a:t> </a:t>
            </a:r>
          </a:p>
          <a:p>
            <a:endParaRPr lang="en-AU" dirty="0"/>
          </a:p>
        </p:txBody>
      </p:sp>
      <p:sp>
        <p:nvSpPr>
          <p:cNvPr id="11" name="Slide Number Placeholder 13">
            <a:extLst>
              <a:ext uri="{FF2B5EF4-FFF2-40B4-BE49-F238E27FC236}">
                <a16:creationId xmlns:a16="http://schemas.microsoft.com/office/drawing/2014/main" id="{EB66B989-579E-41FE-9C61-5A7C6E34DBEF}"/>
              </a:ext>
            </a:extLst>
          </p:cNvPr>
          <p:cNvSpPr txBox="1">
            <a:spLocks/>
          </p:cNvSpPr>
          <p:nvPr/>
        </p:nvSpPr>
        <p:spPr>
          <a:xfrm>
            <a:off x="9288673" y="6410063"/>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E7E9D57-535C-0840-A093-12271BECC0CD}" type="slidenum">
              <a:rPr lang="en-US" smtClean="0">
                <a:solidFill>
                  <a:prstClr val="black">
                    <a:tint val="75000"/>
                  </a:prstClr>
                </a:solidFill>
                <a:latin typeface="Calibri"/>
              </a:rPr>
              <a:pPr algn="r"/>
              <a:t>21</a:t>
            </a:fld>
            <a:endParaRPr lang="en-US" dirty="0">
              <a:solidFill>
                <a:prstClr val="black">
                  <a:tint val="75000"/>
                </a:prstClr>
              </a:solidFill>
              <a:latin typeface="Calibri"/>
            </a:endParaRPr>
          </a:p>
        </p:txBody>
      </p:sp>
      <p:cxnSp>
        <p:nvCxnSpPr>
          <p:cNvPr id="32" name="Straight Connector 31">
            <a:extLst>
              <a:ext uri="{FF2B5EF4-FFF2-40B4-BE49-F238E27FC236}">
                <a16:creationId xmlns:a16="http://schemas.microsoft.com/office/drawing/2014/main" id="{20A06575-625D-4B4C-87BD-1DDB31222705}"/>
              </a:ext>
            </a:extLst>
          </p:cNvPr>
          <p:cNvCxnSpPr>
            <a:stCxn id="49" idx="2"/>
          </p:cNvCxnSpPr>
          <p:nvPr/>
        </p:nvCxnSpPr>
        <p:spPr>
          <a:xfrm flipV="1">
            <a:off x="5074368" y="245290"/>
            <a:ext cx="6663503" cy="4952"/>
          </a:xfrm>
          <a:prstGeom prst="line">
            <a:avLst/>
          </a:prstGeom>
          <a:noFill/>
          <a:ln w="6350" cap="flat" cmpd="sng" algn="ctr">
            <a:solidFill>
              <a:srgbClr val="ED7D31"/>
            </a:solidFill>
            <a:prstDash val="solid"/>
            <a:miter lim="800000"/>
          </a:ln>
          <a:effectLst/>
        </p:spPr>
      </p:cxnSp>
      <p:sp>
        <p:nvSpPr>
          <p:cNvPr id="33" name="Oval 32">
            <a:extLst>
              <a:ext uri="{FF2B5EF4-FFF2-40B4-BE49-F238E27FC236}">
                <a16:creationId xmlns:a16="http://schemas.microsoft.com/office/drawing/2014/main" id="{56D98CBE-70E1-AB42-B8B9-0568914AC953}"/>
              </a:ext>
            </a:extLst>
          </p:cNvPr>
          <p:cNvSpPr/>
          <p:nvPr/>
        </p:nvSpPr>
        <p:spPr>
          <a:xfrm>
            <a:off x="6681542"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34" name="Oval 33">
            <a:extLst>
              <a:ext uri="{FF2B5EF4-FFF2-40B4-BE49-F238E27FC236}">
                <a16:creationId xmlns:a16="http://schemas.microsoft.com/office/drawing/2014/main" id="{639E3F11-C0FA-5344-9B9D-D99710A2C91F}"/>
              </a:ext>
            </a:extLst>
          </p:cNvPr>
          <p:cNvSpPr/>
          <p:nvPr/>
        </p:nvSpPr>
        <p:spPr>
          <a:xfrm>
            <a:off x="7472263"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35" name="TextBox 34">
            <a:extLst>
              <a:ext uri="{FF2B5EF4-FFF2-40B4-BE49-F238E27FC236}">
                <a16:creationId xmlns:a16="http://schemas.microsoft.com/office/drawing/2014/main" id="{56B8B405-5212-3E45-89BE-5DB0EBBBA540}"/>
              </a:ext>
            </a:extLst>
          </p:cNvPr>
          <p:cNvSpPr txBox="1"/>
          <p:nvPr/>
        </p:nvSpPr>
        <p:spPr>
          <a:xfrm>
            <a:off x="4977867" y="368432"/>
            <a:ext cx="695128"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Client Scenarios</a:t>
            </a:r>
          </a:p>
        </p:txBody>
      </p:sp>
      <p:sp>
        <p:nvSpPr>
          <p:cNvPr id="36" name="TextBox 35">
            <a:extLst>
              <a:ext uri="{FF2B5EF4-FFF2-40B4-BE49-F238E27FC236}">
                <a16:creationId xmlns:a16="http://schemas.microsoft.com/office/drawing/2014/main" id="{84DBA1A9-2ACF-8141-9E35-444E89EA12E3}"/>
              </a:ext>
            </a:extLst>
          </p:cNvPr>
          <p:cNvSpPr txBox="1"/>
          <p:nvPr/>
        </p:nvSpPr>
        <p:spPr>
          <a:xfrm>
            <a:off x="6578712" y="354195"/>
            <a:ext cx="86079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Framework</a:t>
            </a:r>
          </a:p>
        </p:txBody>
      </p:sp>
      <p:sp>
        <p:nvSpPr>
          <p:cNvPr id="37" name="TextBox 36">
            <a:extLst>
              <a:ext uri="{FF2B5EF4-FFF2-40B4-BE49-F238E27FC236}">
                <a16:creationId xmlns:a16="http://schemas.microsoft.com/office/drawing/2014/main" id="{1D1282E6-32BF-7D4B-8C6B-3459598C5BA5}"/>
              </a:ext>
            </a:extLst>
          </p:cNvPr>
          <p:cNvSpPr txBox="1"/>
          <p:nvPr/>
        </p:nvSpPr>
        <p:spPr>
          <a:xfrm>
            <a:off x="7358859" y="368432"/>
            <a:ext cx="599804"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Testing Strategy</a:t>
            </a:r>
          </a:p>
        </p:txBody>
      </p:sp>
      <p:sp>
        <p:nvSpPr>
          <p:cNvPr id="38" name="TextBox 37">
            <a:extLst>
              <a:ext uri="{FF2B5EF4-FFF2-40B4-BE49-F238E27FC236}">
                <a16:creationId xmlns:a16="http://schemas.microsoft.com/office/drawing/2014/main" id="{080C819E-7FD9-B849-9BA5-E6710E687A0A}"/>
              </a:ext>
            </a:extLst>
          </p:cNvPr>
          <p:cNvSpPr txBox="1"/>
          <p:nvPr/>
        </p:nvSpPr>
        <p:spPr>
          <a:xfrm>
            <a:off x="9016763" y="368432"/>
            <a:ext cx="69098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Model</a:t>
            </a:r>
          </a:p>
        </p:txBody>
      </p:sp>
      <p:sp>
        <p:nvSpPr>
          <p:cNvPr id="39" name="Oval 38">
            <a:extLst>
              <a:ext uri="{FF2B5EF4-FFF2-40B4-BE49-F238E27FC236}">
                <a16:creationId xmlns:a16="http://schemas.microsoft.com/office/drawing/2014/main" id="{785E10D0-C4E2-8D4A-A429-E5DD4098A3C9}"/>
              </a:ext>
            </a:extLst>
          </p:cNvPr>
          <p:cNvSpPr/>
          <p:nvPr/>
        </p:nvSpPr>
        <p:spPr>
          <a:xfrm>
            <a:off x="8313787" y="156538"/>
            <a:ext cx="169696" cy="187407"/>
          </a:xfrm>
          <a:prstGeom prst="ellipse">
            <a:avLst/>
          </a:prstGeom>
          <a:solidFill>
            <a:srgbClr val="00B050"/>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0" name="TextBox 39">
            <a:extLst>
              <a:ext uri="{FF2B5EF4-FFF2-40B4-BE49-F238E27FC236}">
                <a16:creationId xmlns:a16="http://schemas.microsoft.com/office/drawing/2014/main" id="{8E4F2430-1187-3346-B71F-5DAEABFBD7EA}"/>
              </a:ext>
            </a:extLst>
          </p:cNvPr>
          <p:cNvSpPr txBox="1"/>
          <p:nvPr/>
        </p:nvSpPr>
        <p:spPr>
          <a:xfrm>
            <a:off x="8160244" y="368432"/>
            <a:ext cx="85805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Sizing &amp; Estimation</a:t>
            </a:r>
          </a:p>
        </p:txBody>
      </p:sp>
      <p:sp>
        <p:nvSpPr>
          <p:cNvPr id="41" name="Oval 40">
            <a:extLst>
              <a:ext uri="{FF2B5EF4-FFF2-40B4-BE49-F238E27FC236}">
                <a16:creationId xmlns:a16="http://schemas.microsoft.com/office/drawing/2014/main" id="{77490EA7-C450-EA4D-AA8F-0D2DD0081109}"/>
              </a:ext>
            </a:extLst>
          </p:cNvPr>
          <p:cNvSpPr/>
          <p:nvPr/>
        </p:nvSpPr>
        <p:spPr>
          <a:xfrm>
            <a:off x="9118735"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2" name="TextBox 41">
            <a:extLst>
              <a:ext uri="{FF2B5EF4-FFF2-40B4-BE49-F238E27FC236}">
                <a16:creationId xmlns:a16="http://schemas.microsoft.com/office/drawing/2014/main" id="{4FD09469-5912-7843-8437-D6CA3EA19255}"/>
              </a:ext>
            </a:extLst>
          </p:cNvPr>
          <p:cNvSpPr txBox="1"/>
          <p:nvPr/>
        </p:nvSpPr>
        <p:spPr>
          <a:xfrm>
            <a:off x="5697133" y="368432"/>
            <a:ext cx="75388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Solution Architecture</a:t>
            </a:r>
          </a:p>
        </p:txBody>
      </p:sp>
      <p:sp>
        <p:nvSpPr>
          <p:cNvPr id="43" name="TextBox 42">
            <a:extLst>
              <a:ext uri="{FF2B5EF4-FFF2-40B4-BE49-F238E27FC236}">
                <a16:creationId xmlns:a16="http://schemas.microsoft.com/office/drawing/2014/main" id="{75E1A420-AC5D-524F-89B2-7A23E50E0990}"/>
              </a:ext>
            </a:extLst>
          </p:cNvPr>
          <p:cNvSpPr txBox="1"/>
          <p:nvPr/>
        </p:nvSpPr>
        <p:spPr>
          <a:xfrm>
            <a:off x="9906225"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Risk Reviews</a:t>
            </a:r>
          </a:p>
        </p:txBody>
      </p:sp>
      <p:sp>
        <p:nvSpPr>
          <p:cNvPr id="44" name="Oval 43">
            <a:extLst>
              <a:ext uri="{FF2B5EF4-FFF2-40B4-BE49-F238E27FC236}">
                <a16:creationId xmlns:a16="http://schemas.microsoft.com/office/drawing/2014/main" id="{4ADB01D4-CA4F-D241-A259-D7CDCB827CEA}"/>
              </a:ext>
            </a:extLst>
          </p:cNvPr>
          <p:cNvSpPr/>
          <p:nvPr/>
        </p:nvSpPr>
        <p:spPr>
          <a:xfrm>
            <a:off x="998611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5" name="TextBox 44">
            <a:extLst>
              <a:ext uri="{FF2B5EF4-FFF2-40B4-BE49-F238E27FC236}">
                <a16:creationId xmlns:a16="http://schemas.microsoft.com/office/drawing/2014/main" id="{11B445D0-62D9-924A-A77D-506ED8D658A0}"/>
              </a:ext>
            </a:extLst>
          </p:cNvPr>
          <p:cNvSpPr txBox="1"/>
          <p:nvPr/>
        </p:nvSpPr>
        <p:spPr>
          <a:xfrm>
            <a:off x="10703072"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Pricing Options</a:t>
            </a:r>
          </a:p>
        </p:txBody>
      </p:sp>
      <p:sp>
        <p:nvSpPr>
          <p:cNvPr id="46" name="Oval 45">
            <a:extLst>
              <a:ext uri="{FF2B5EF4-FFF2-40B4-BE49-F238E27FC236}">
                <a16:creationId xmlns:a16="http://schemas.microsoft.com/office/drawing/2014/main" id="{34E03A38-90A1-5B4D-A37B-3CC9B702614E}"/>
              </a:ext>
            </a:extLst>
          </p:cNvPr>
          <p:cNvSpPr/>
          <p:nvPr/>
        </p:nvSpPr>
        <p:spPr>
          <a:xfrm>
            <a:off x="1083582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7" name="TextBox 46">
            <a:extLst>
              <a:ext uri="{FF2B5EF4-FFF2-40B4-BE49-F238E27FC236}">
                <a16:creationId xmlns:a16="http://schemas.microsoft.com/office/drawing/2014/main" id="{11B445D0-62D9-924A-A77D-506ED8D658A0}"/>
              </a:ext>
            </a:extLst>
          </p:cNvPr>
          <p:cNvSpPr txBox="1"/>
          <p:nvPr/>
        </p:nvSpPr>
        <p:spPr>
          <a:xfrm>
            <a:off x="11231416" y="368432"/>
            <a:ext cx="905163"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Integration with other offerings</a:t>
            </a:r>
          </a:p>
        </p:txBody>
      </p:sp>
      <p:sp>
        <p:nvSpPr>
          <p:cNvPr id="48" name="Oval 47">
            <a:extLst>
              <a:ext uri="{FF2B5EF4-FFF2-40B4-BE49-F238E27FC236}">
                <a16:creationId xmlns:a16="http://schemas.microsoft.com/office/drawing/2014/main" id="{56D98CBE-70E1-AB42-B8B9-0568914AC953}"/>
              </a:ext>
            </a:extLst>
          </p:cNvPr>
          <p:cNvSpPr/>
          <p:nvPr/>
        </p:nvSpPr>
        <p:spPr>
          <a:xfrm>
            <a:off x="5831832"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49" name="Oval 48">
            <a:extLst>
              <a:ext uri="{FF2B5EF4-FFF2-40B4-BE49-F238E27FC236}">
                <a16:creationId xmlns:a16="http://schemas.microsoft.com/office/drawing/2014/main" id="{56D98CBE-70E1-AB42-B8B9-0568914AC953}"/>
              </a:ext>
            </a:extLst>
          </p:cNvPr>
          <p:cNvSpPr/>
          <p:nvPr/>
        </p:nvSpPr>
        <p:spPr>
          <a:xfrm>
            <a:off x="507436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50" name="Oval 49">
            <a:extLst>
              <a:ext uri="{FF2B5EF4-FFF2-40B4-BE49-F238E27FC236}">
                <a16:creationId xmlns:a16="http://schemas.microsoft.com/office/drawing/2014/main" id="{56D98CBE-70E1-AB42-B8B9-0568914AC953}"/>
              </a:ext>
            </a:extLst>
          </p:cNvPr>
          <p:cNvSpPr/>
          <p:nvPr/>
        </p:nvSpPr>
        <p:spPr>
          <a:xfrm>
            <a:off x="1161824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graphicFrame>
        <p:nvGraphicFramePr>
          <p:cNvPr id="29" name="Table 28"/>
          <p:cNvGraphicFramePr>
            <a:graphicFrameLocks noGrp="1"/>
          </p:cNvGraphicFramePr>
          <p:nvPr>
            <p:extLst>
              <p:ext uri="{D42A27DB-BD31-4B8C-83A1-F6EECF244321}">
                <p14:modId xmlns:p14="http://schemas.microsoft.com/office/powerpoint/2010/main" val="2973546036"/>
              </p:ext>
            </p:extLst>
          </p:nvPr>
        </p:nvGraphicFramePr>
        <p:xfrm>
          <a:off x="1564925" y="1082310"/>
          <a:ext cx="9093521" cy="2529840"/>
        </p:xfrm>
        <a:graphic>
          <a:graphicData uri="http://schemas.openxmlformats.org/drawingml/2006/table">
            <a:tbl>
              <a:tblPr firstRow="1" bandRow="1"/>
              <a:tblGrid>
                <a:gridCol w="2168811">
                  <a:extLst>
                    <a:ext uri="{9D8B030D-6E8A-4147-A177-3AD203B41FA5}">
                      <a16:colId xmlns:a16="http://schemas.microsoft.com/office/drawing/2014/main" val="20001"/>
                    </a:ext>
                  </a:extLst>
                </a:gridCol>
                <a:gridCol w="6924710">
                  <a:extLst>
                    <a:ext uri="{9D8B030D-6E8A-4147-A177-3AD203B41FA5}">
                      <a16:colId xmlns:a16="http://schemas.microsoft.com/office/drawing/2014/main" val="20002"/>
                    </a:ext>
                  </a:extLst>
                </a:gridCol>
              </a:tblGrid>
              <a:tr h="295901">
                <a:tc>
                  <a:txBody>
                    <a:bodyPr/>
                    <a:lstStyle>
                      <a:lvl1pPr marL="0" algn="l" defTabSz="914363" rtl="0" eaLnBrk="1" latinLnBrk="0" hangingPunct="1">
                        <a:defRPr sz="1800" b="1" kern="1200">
                          <a:solidFill>
                            <a:schemeClr val="lt1"/>
                          </a:solidFill>
                          <a:latin typeface="Arial" panose="020B0604020202020204"/>
                        </a:defRPr>
                      </a:lvl1pPr>
                      <a:lvl2pPr marL="457182" algn="l" defTabSz="914363" rtl="0" eaLnBrk="1" latinLnBrk="0" hangingPunct="1">
                        <a:defRPr sz="1800" b="1" kern="1200">
                          <a:solidFill>
                            <a:schemeClr val="lt1"/>
                          </a:solidFill>
                          <a:latin typeface="Arial" panose="020B0604020202020204"/>
                        </a:defRPr>
                      </a:lvl2pPr>
                      <a:lvl3pPr marL="914363" algn="l" defTabSz="914363" rtl="0" eaLnBrk="1" latinLnBrk="0" hangingPunct="1">
                        <a:defRPr sz="1800" b="1" kern="1200">
                          <a:solidFill>
                            <a:schemeClr val="lt1"/>
                          </a:solidFill>
                          <a:latin typeface="Arial" panose="020B0604020202020204"/>
                        </a:defRPr>
                      </a:lvl3pPr>
                      <a:lvl4pPr marL="1371545" algn="l" defTabSz="914363" rtl="0" eaLnBrk="1" latinLnBrk="0" hangingPunct="1">
                        <a:defRPr sz="1800" b="1" kern="1200">
                          <a:solidFill>
                            <a:schemeClr val="lt1"/>
                          </a:solidFill>
                          <a:latin typeface="Arial" panose="020B0604020202020204"/>
                        </a:defRPr>
                      </a:lvl4pPr>
                      <a:lvl5pPr marL="1828727" algn="l" defTabSz="914363" rtl="0" eaLnBrk="1" latinLnBrk="0" hangingPunct="1">
                        <a:defRPr sz="1800" b="1" kern="1200">
                          <a:solidFill>
                            <a:schemeClr val="lt1"/>
                          </a:solidFill>
                          <a:latin typeface="Arial" panose="020B0604020202020204"/>
                        </a:defRPr>
                      </a:lvl5pPr>
                      <a:lvl6pPr marL="2285909" algn="l" defTabSz="914363" rtl="0" eaLnBrk="1" latinLnBrk="0" hangingPunct="1">
                        <a:defRPr sz="1800" b="1" kern="1200">
                          <a:solidFill>
                            <a:schemeClr val="lt1"/>
                          </a:solidFill>
                          <a:latin typeface="Arial" panose="020B0604020202020204"/>
                        </a:defRPr>
                      </a:lvl6pPr>
                      <a:lvl7pPr marL="2743090" algn="l" defTabSz="914363" rtl="0" eaLnBrk="1" latinLnBrk="0" hangingPunct="1">
                        <a:defRPr sz="1800" b="1" kern="1200">
                          <a:solidFill>
                            <a:schemeClr val="lt1"/>
                          </a:solidFill>
                          <a:latin typeface="Arial" panose="020B0604020202020204"/>
                        </a:defRPr>
                      </a:lvl7pPr>
                      <a:lvl8pPr marL="3200272" algn="l" defTabSz="914363" rtl="0" eaLnBrk="1" latinLnBrk="0" hangingPunct="1">
                        <a:defRPr sz="1800" b="1" kern="1200">
                          <a:solidFill>
                            <a:schemeClr val="lt1"/>
                          </a:solidFill>
                          <a:latin typeface="Arial" panose="020B0604020202020204"/>
                        </a:defRPr>
                      </a:lvl8pPr>
                      <a:lvl9pPr marL="3657454" algn="l" defTabSz="914363" rtl="0" eaLnBrk="1" latinLnBrk="0" hangingPunct="1">
                        <a:defRPr sz="1800" b="1" kern="1200">
                          <a:solidFill>
                            <a:schemeClr val="lt1"/>
                          </a:solidFill>
                          <a:latin typeface="Arial" panose="020B0604020202020204"/>
                        </a:defRPr>
                      </a:lvl9pPr>
                    </a:lstStyle>
                    <a:p>
                      <a:pPr algn="ctr"/>
                      <a:r>
                        <a:rPr lang="en-IN" sz="1400" dirty="0">
                          <a:latin typeface="IBM Plex Sans Text" panose="020B0503050203000203" pitchFamily="34" charset="0"/>
                        </a:rPr>
                        <a:t>Application</a:t>
                      </a:r>
                      <a:r>
                        <a:rPr lang="en-IN" sz="1400" baseline="0" dirty="0">
                          <a:latin typeface="IBM Plex Sans Text" panose="020B0503050203000203" pitchFamily="34" charset="0"/>
                        </a:rPr>
                        <a:t> </a:t>
                      </a:r>
                      <a:r>
                        <a:rPr lang="en-IN" sz="1400" dirty="0">
                          <a:latin typeface="IBM Plex Sans Text" panose="020B0503050203000203" pitchFamily="34" charset="0"/>
                        </a:rPr>
                        <a:t>Pattern/ Solution Component</a:t>
                      </a:r>
                    </a:p>
                  </a:txBody>
                  <a:tcPr>
                    <a:lnL w="12700" cmpd="sng">
                      <a:solidFill>
                        <a:srgbClr val="051243"/>
                      </a:solidFill>
                    </a:lnL>
                    <a:lnR w="12700" cmpd="sng">
                      <a:solidFill>
                        <a:srgbClr val="051243"/>
                      </a:solidFill>
                    </a:lnR>
                    <a:lnT w="12700" cmpd="sng">
                      <a:solidFill>
                        <a:srgbClr val="051243"/>
                      </a:solidFill>
                    </a:lnT>
                    <a:lnB w="38100" cap="flat" cmpd="sng" algn="ctr">
                      <a:solidFill>
                        <a:srgbClr val="051243"/>
                      </a:solidFill>
                      <a:prstDash val="solid"/>
                      <a:round/>
                      <a:headEnd type="none" w="med" len="med"/>
                      <a:tailEnd type="none" w="med" len="med"/>
                    </a:lnB>
                    <a:lnTlToBr w="12700" cmpd="sng">
                      <a:noFill/>
                      <a:prstDash val="solid"/>
                    </a:lnTlToBr>
                    <a:lnBlToTr w="12700" cmpd="sng">
                      <a:noFill/>
                      <a:prstDash val="solid"/>
                    </a:lnBlToTr>
                    <a:solidFill>
                      <a:srgbClr val="6EA6FF"/>
                    </a:solidFill>
                  </a:tcPr>
                </a:tc>
                <a:tc>
                  <a:txBody>
                    <a:bodyPr/>
                    <a:lstStyle>
                      <a:lvl1pPr marL="0" algn="l" defTabSz="914363" rtl="0" eaLnBrk="1" latinLnBrk="0" hangingPunct="1">
                        <a:defRPr sz="1800" b="1" kern="1200">
                          <a:solidFill>
                            <a:schemeClr val="lt1"/>
                          </a:solidFill>
                          <a:latin typeface="Arial" panose="020B0604020202020204"/>
                        </a:defRPr>
                      </a:lvl1pPr>
                      <a:lvl2pPr marL="457182" algn="l" defTabSz="914363" rtl="0" eaLnBrk="1" latinLnBrk="0" hangingPunct="1">
                        <a:defRPr sz="1800" b="1" kern="1200">
                          <a:solidFill>
                            <a:schemeClr val="lt1"/>
                          </a:solidFill>
                          <a:latin typeface="Arial" panose="020B0604020202020204"/>
                        </a:defRPr>
                      </a:lvl2pPr>
                      <a:lvl3pPr marL="914363" algn="l" defTabSz="914363" rtl="0" eaLnBrk="1" latinLnBrk="0" hangingPunct="1">
                        <a:defRPr sz="1800" b="1" kern="1200">
                          <a:solidFill>
                            <a:schemeClr val="lt1"/>
                          </a:solidFill>
                          <a:latin typeface="Arial" panose="020B0604020202020204"/>
                        </a:defRPr>
                      </a:lvl3pPr>
                      <a:lvl4pPr marL="1371545" algn="l" defTabSz="914363" rtl="0" eaLnBrk="1" latinLnBrk="0" hangingPunct="1">
                        <a:defRPr sz="1800" b="1" kern="1200">
                          <a:solidFill>
                            <a:schemeClr val="lt1"/>
                          </a:solidFill>
                          <a:latin typeface="Arial" panose="020B0604020202020204"/>
                        </a:defRPr>
                      </a:lvl4pPr>
                      <a:lvl5pPr marL="1828727" algn="l" defTabSz="914363" rtl="0" eaLnBrk="1" latinLnBrk="0" hangingPunct="1">
                        <a:defRPr sz="1800" b="1" kern="1200">
                          <a:solidFill>
                            <a:schemeClr val="lt1"/>
                          </a:solidFill>
                          <a:latin typeface="Arial" panose="020B0604020202020204"/>
                        </a:defRPr>
                      </a:lvl5pPr>
                      <a:lvl6pPr marL="2285909" algn="l" defTabSz="914363" rtl="0" eaLnBrk="1" latinLnBrk="0" hangingPunct="1">
                        <a:defRPr sz="1800" b="1" kern="1200">
                          <a:solidFill>
                            <a:schemeClr val="lt1"/>
                          </a:solidFill>
                          <a:latin typeface="Arial" panose="020B0604020202020204"/>
                        </a:defRPr>
                      </a:lvl6pPr>
                      <a:lvl7pPr marL="2743090" algn="l" defTabSz="914363" rtl="0" eaLnBrk="1" latinLnBrk="0" hangingPunct="1">
                        <a:defRPr sz="1800" b="1" kern="1200">
                          <a:solidFill>
                            <a:schemeClr val="lt1"/>
                          </a:solidFill>
                          <a:latin typeface="Arial" panose="020B0604020202020204"/>
                        </a:defRPr>
                      </a:lvl7pPr>
                      <a:lvl8pPr marL="3200272" algn="l" defTabSz="914363" rtl="0" eaLnBrk="1" latinLnBrk="0" hangingPunct="1">
                        <a:defRPr sz="1800" b="1" kern="1200">
                          <a:solidFill>
                            <a:schemeClr val="lt1"/>
                          </a:solidFill>
                          <a:latin typeface="Arial" panose="020B0604020202020204"/>
                        </a:defRPr>
                      </a:lvl8pPr>
                      <a:lvl9pPr marL="3657454" algn="l" defTabSz="914363" rtl="0" eaLnBrk="1" latinLnBrk="0" hangingPunct="1">
                        <a:defRPr sz="1800" b="1" kern="1200">
                          <a:solidFill>
                            <a:schemeClr val="lt1"/>
                          </a:solidFill>
                          <a:latin typeface="Arial" panose="020B0604020202020204"/>
                        </a:defRPr>
                      </a:lvl9pPr>
                    </a:lstStyle>
                    <a:p>
                      <a:pPr algn="ctr"/>
                      <a:r>
                        <a:rPr lang="en-IN" sz="1400" dirty="0">
                          <a:latin typeface="IBM Plex Sans Text" panose="020B0503050203000203" pitchFamily="34" charset="0"/>
                        </a:rPr>
                        <a:t>Estimation Model Approach</a:t>
                      </a:r>
                    </a:p>
                  </a:txBody>
                  <a:tcPr anchor="ctr">
                    <a:lnL w="12700" cmpd="sng">
                      <a:solidFill>
                        <a:srgbClr val="051243"/>
                      </a:solidFill>
                    </a:lnL>
                    <a:lnR w="12700" cmpd="sng">
                      <a:solidFill>
                        <a:srgbClr val="051243"/>
                      </a:solidFill>
                    </a:lnR>
                    <a:lnT w="12700" cmpd="sng">
                      <a:solidFill>
                        <a:srgbClr val="051243"/>
                      </a:solidFill>
                    </a:lnT>
                    <a:lnB w="38100" cmpd="sng">
                      <a:solidFill>
                        <a:srgbClr val="051243"/>
                      </a:solidFill>
                    </a:lnB>
                    <a:lnTlToBr w="12700" cmpd="sng">
                      <a:noFill/>
                      <a:prstDash val="solid"/>
                    </a:lnTlToBr>
                    <a:lnBlToTr w="12700" cmpd="sng">
                      <a:noFill/>
                      <a:prstDash val="solid"/>
                    </a:lnBlToTr>
                    <a:solidFill>
                      <a:srgbClr val="6EA6FF"/>
                    </a:solidFill>
                  </a:tcPr>
                </a:tc>
                <a:extLst>
                  <a:ext uri="{0D108BD9-81ED-4DB2-BD59-A6C34878D82A}">
                    <a16:rowId xmlns:a16="http://schemas.microsoft.com/office/drawing/2014/main" val="10000"/>
                  </a:ext>
                </a:extLst>
              </a:tr>
              <a:tr h="352812">
                <a:tc>
                  <a:txBody>
                    <a:bodyPr/>
                    <a:lstStyle>
                      <a:lvl1pPr marL="0" algn="l" defTabSz="914363" rtl="0" eaLnBrk="1" latinLnBrk="0" hangingPunct="1">
                        <a:defRPr sz="1800" kern="1200">
                          <a:solidFill>
                            <a:schemeClr val="dk1"/>
                          </a:solidFill>
                          <a:latin typeface="Arial" panose="020B0604020202020204"/>
                        </a:defRPr>
                      </a:lvl1pPr>
                      <a:lvl2pPr marL="457182" algn="l" defTabSz="914363" rtl="0" eaLnBrk="1" latinLnBrk="0" hangingPunct="1">
                        <a:defRPr sz="1800" kern="1200">
                          <a:solidFill>
                            <a:schemeClr val="dk1"/>
                          </a:solidFill>
                          <a:latin typeface="Arial" panose="020B0604020202020204"/>
                        </a:defRPr>
                      </a:lvl2pPr>
                      <a:lvl3pPr marL="914363" algn="l" defTabSz="914363" rtl="0" eaLnBrk="1" latinLnBrk="0" hangingPunct="1">
                        <a:defRPr sz="1800" kern="1200">
                          <a:solidFill>
                            <a:schemeClr val="dk1"/>
                          </a:solidFill>
                          <a:latin typeface="Arial" panose="020B0604020202020204"/>
                        </a:defRPr>
                      </a:lvl3pPr>
                      <a:lvl4pPr marL="1371545" algn="l" defTabSz="914363" rtl="0" eaLnBrk="1" latinLnBrk="0" hangingPunct="1">
                        <a:defRPr sz="1800" kern="1200">
                          <a:solidFill>
                            <a:schemeClr val="dk1"/>
                          </a:solidFill>
                          <a:latin typeface="Arial" panose="020B0604020202020204"/>
                        </a:defRPr>
                      </a:lvl4pPr>
                      <a:lvl5pPr marL="1828727" algn="l" defTabSz="914363" rtl="0" eaLnBrk="1" latinLnBrk="0" hangingPunct="1">
                        <a:defRPr sz="1800" kern="1200">
                          <a:solidFill>
                            <a:schemeClr val="dk1"/>
                          </a:solidFill>
                          <a:latin typeface="Arial" panose="020B0604020202020204"/>
                        </a:defRPr>
                      </a:lvl5pPr>
                      <a:lvl6pPr marL="2285909" algn="l" defTabSz="914363" rtl="0" eaLnBrk="1" latinLnBrk="0" hangingPunct="1">
                        <a:defRPr sz="1800" kern="1200">
                          <a:solidFill>
                            <a:schemeClr val="dk1"/>
                          </a:solidFill>
                          <a:latin typeface="Arial" panose="020B0604020202020204"/>
                        </a:defRPr>
                      </a:lvl6pPr>
                      <a:lvl7pPr marL="2743090" algn="l" defTabSz="914363" rtl="0" eaLnBrk="1" latinLnBrk="0" hangingPunct="1">
                        <a:defRPr sz="1800" kern="1200">
                          <a:solidFill>
                            <a:schemeClr val="dk1"/>
                          </a:solidFill>
                          <a:latin typeface="Arial" panose="020B0604020202020204"/>
                        </a:defRPr>
                      </a:lvl7pPr>
                      <a:lvl8pPr marL="3200272" algn="l" defTabSz="914363" rtl="0" eaLnBrk="1" latinLnBrk="0" hangingPunct="1">
                        <a:defRPr sz="1800" kern="1200">
                          <a:solidFill>
                            <a:schemeClr val="dk1"/>
                          </a:solidFill>
                          <a:latin typeface="Arial" panose="020B0604020202020204"/>
                        </a:defRPr>
                      </a:lvl8pPr>
                      <a:lvl9pPr marL="3657454" algn="l" defTabSz="914363" rtl="0" eaLnBrk="1" latinLnBrk="0" hangingPunct="1">
                        <a:defRPr sz="1800" kern="1200">
                          <a:solidFill>
                            <a:schemeClr val="dk1"/>
                          </a:solidFill>
                          <a:latin typeface="Arial" panose="020B0604020202020204"/>
                        </a:defRPr>
                      </a:lvl9pPr>
                    </a:lstStyle>
                    <a:p>
                      <a:r>
                        <a:rPr lang="en-IN" sz="1200" kern="1200" dirty="0">
                          <a:solidFill>
                            <a:schemeClr val="tx1"/>
                          </a:solidFill>
                          <a:latin typeface="IBM Plex Sans Text" panose="020B0503050203000203" pitchFamily="34" charset="0"/>
                          <a:ea typeface="IBM Plex Sans" charset="0"/>
                          <a:cs typeface="IBM Plex Sans" charset="0"/>
                        </a:rPr>
                        <a:t>API</a:t>
                      </a:r>
                    </a:p>
                  </a:txBody>
                  <a:tcPr>
                    <a:lnL w="12700" cmpd="sng">
                      <a:solidFill>
                        <a:srgbClr val="051243"/>
                      </a:solidFill>
                    </a:lnL>
                    <a:lnR w="12700" cmpd="sng">
                      <a:solidFill>
                        <a:srgbClr val="051243"/>
                      </a:solidFill>
                    </a:lnR>
                    <a:lnT w="38100" cap="flat" cmpd="sng" algn="ctr">
                      <a:solidFill>
                        <a:srgbClr val="051243"/>
                      </a:solidFill>
                      <a:prstDash val="solid"/>
                      <a:round/>
                      <a:headEnd type="none" w="med" len="med"/>
                      <a:tailEnd type="none" w="med" len="med"/>
                    </a:lnT>
                    <a:lnB w="12700" cap="flat" cmpd="sng" algn="ctr">
                      <a:solidFill>
                        <a:srgbClr val="051243"/>
                      </a:solidFill>
                      <a:prstDash val="solid"/>
                      <a:round/>
                      <a:headEnd type="none" w="med" len="med"/>
                      <a:tailEnd type="none" w="med" len="med"/>
                    </a:lnB>
                    <a:lnTlToBr w="12700" cmpd="sng">
                      <a:noFill/>
                      <a:prstDash val="solid"/>
                    </a:lnTlToBr>
                    <a:lnBlToTr w="12700" cmpd="sng">
                      <a:noFill/>
                      <a:prstDash val="solid"/>
                    </a:lnBlToTr>
                    <a:solidFill>
                      <a:srgbClr val="6EA6FF">
                        <a:tint val="40000"/>
                      </a:srgbClr>
                    </a:solidFill>
                  </a:tcPr>
                </a:tc>
                <a:tc>
                  <a:txBody>
                    <a:bodyPr/>
                    <a:lstStyle>
                      <a:lvl1pPr marL="0" algn="l" defTabSz="914363" rtl="0" eaLnBrk="1" latinLnBrk="0" hangingPunct="1">
                        <a:defRPr sz="1800" kern="1200">
                          <a:solidFill>
                            <a:schemeClr val="dk1"/>
                          </a:solidFill>
                          <a:latin typeface="Arial" panose="020B0604020202020204"/>
                        </a:defRPr>
                      </a:lvl1pPr>
                      <a:lvl2pPr marL="457182" algn="l" defTabSz="914363" rtl="0" eaLnBrk="1" latinLnBrk="0" hangingPunct="1">
                        <a:defRPr sz="1800" kern="1200">
                          <a:solidFill>
                            <a:schemeClr val="dk1"/>
                          </a:solidFill>
                          <a:latin typeface="Arial" panose="020B0604020202020204"/>
                        </a:defRPr>
                      </a:lvl2pPr>
                      <a:lvl3pPr marL="914363" algn="l" defTabSz="914363" rtl="0" eaLnBrk="1" latinLnBrk="0" hangingPunct="1">
                        <a:defRPr sz="1800" kern="1200">
                          <a:solidFill>
                            <a:schemeClr val="dk1"/>
                          </a:solidFill>
                          <a:latin typeface="Arial" panose="020B0604020202020204"/>
                        </a:defRPr>
                      </a:lvl3pPr>
                      <a:lvl4pPr marL="1371545" algn="l" defTabSz="914363" rtl="0" eaLnBrk="1" latinLnBrk="0" hangingPunct="1">
                        <a:defRPr sz="1800" kern="1200">
                          <a:solidFill>
                            <a:schemeClr val="dk1"/>
                          </a:solidFill>
                          <a:latin typeface="Arial" panose="020B0604020202020204"/>
                        </a:defRPr>
                      </a:lvl4pPr>
                      <a:lvl5pPr marL="1828727" algn="l" defTabSz="914363" rtl="0" eaLnBrk="1" latinLnBrk="0" hangingPunct="1">
                        <a:defRPr sz="1800" kern="1200">
                          <a:solidFill>
                            <a:schemeClr val="dk1"/>
                          </a:solidFill>
                          <a:latin typeface="Arial" panose="020B0604020202020204"/>
                        </a:defRPr>
                      </a:lvl5pPr>
                      <a:lvl6pPr marL="2285909" algn="l" defTabSz="914363" rtl="0" eaLnBrk="1" latinLnBrk="0" hangingPunct="1">
                        <a:defRPr sz="1800" kern="1200">
                          <a:solidFill>
                            <a:schemeClr val="dk1"/>
                          </a:solidFill>
                          <a:latin typeface="Arial" panose="020B0604020202020204"/>
                        </a:defRPr>
                      </a:lvl6pPr>
                      <a:lvl7pPr marL="2743090" algn="l" defTabSz="914363" rtl="0" eaLnBrk="1" latinLnBrk="0" hangingPunct="1">
                        <a:defRPr sz="1800" kern="1200">
                          <a:solidFill>
                            <a:schemeClr val="dk1"/>
                          </a:solidFill>
                          <a:latin typeface="Arial" panose="020B0604020202020204"/>
                        </a:defRPr>
                      </a:lvl7pPr>
                      <a:lvl8pPr marL="3200272" algn="l" defTabSz="914363" rtl="0" eaLnBrk="1" latinLnBrk="0" hangingPunct="1">
                        <a:defRPr sz="1800" kern="1200">
                          <a:solidFill>
                            <a:schemeClr val="dk1"/>
                          </a:solidFill>
                          <a:latin typeface="Arial" panose="020B0604020202020204"/>
                        </a:defRPr>
                      </a:lvl8pPr>
                      <a:lvl9pPr marL="3657454" algn="l" defTabSz="914363" rtl="0" eaLnBrk="1" latinLnBrk="0" hangingPunct="1">
                        <a:defRPr sz="1800" kern="1200">
                          <a:solidFill>
                            <a:schemeClr val="dk1"/>
                          </a:solidFill>
                          <a:latin typeface="Arial" panose="020B0604020202020204"/>
                        </a:defRPr>
                      </a:lvl9pPr>
                    </a:lstStyle>
                    <a:p>
                      <a:pPr marL="171450" indent="-171450" algn="l" defTabSz="914419" rtl="0" eaLnBrk="1" latinLnBrk="0" hangingPunct="1">
                        <a:buFont typeface="Arial" panose="020B0604020202020204" pitchFamily="34" charset="0"/>
                        <a:buChar char="•"/>
                      </a:pPr>
                      <a:r>
                        <a:rPr lang="en-IN" sz="1200" kern="1200" dirty="0">
                          <a:solidFill>
                            <a:schemeClr val="tx1"/>
                          </a:solidFill>
                          <a:latin typeface="IBM Plex Sans Text" panose="020B0503050203000203" pitchFamily="34" charset="0"/>
                          <a:ea typeface="IBM Plex Sans" charset="0"/>
                          <a:cs typeface="IBM Plex Sans" charset="0"/>
                        </a:rPr>
                        <a:t>Simple,</a:t>
                      </a:r>
                      <a:r>
                        <a:rPr lang="en-IN" sz="1200" kern="1200" baseline="0" dirty="0">
                          <a:solidFill>
                            <a:schemeClr val="tx1"/>
                          </a:solidFill>
                          <a:latin typeface="IBM Plex Sans Text" panose="020B0503050203000203" pitchFamily="34" charset="0"/>
                          <a:ea typeface="IBM Plex Sans" charset="0"/>
                          <a:cs typeface="IBM Plex Sans" charset="0"/>
                        </a:rPr>
                        <a:t> Medium and Complex complexity  profile driven estimation</a:t>
                      </a:r>
                    </a:p>
                    <a:p>
                      <a:pPr marL="171450" indent="-171450" algn="l" defTabSz="914419" rtl="0" eaLnBrk="1" latinLnBrk="0" hangingPunct="1">
                        <a:buFont typeface="Arial" panose="020B0604020202020204" pitchFamily="34" charset="0"/>
                        <a:buChar char="•"/>
                      </a:pPr>
                      <a:r>
                        <a:rPr lang="en-IN" sz="1200" kern="1200" baseline="0" dirty="0">
                          <a:solidFill>
                            <a:schemeClr val="tx1"/>
                          </a:solidFill>
                          <a:latin typeface="IBM Plex Sans Text" panose="020B0503050203000203" pitchFamily="34" charset="0"/>
                          <a:ea typeface="IBM Plex Sans" charset="0"/>
                          <a:cs typeface="IBM Plex Sans" charset="0"/>
                        </a:rPr>
                        <a:t>Complexity Parameter values drive effort point estimation that is extrapolated to DCUT effort hours</a:t>
                      </a:r>
                      <a:endParaRPr lang="en-IN" sz="1200" kern="1200" dirty="0">
                        <a:solidFill>
                          <a:schemeClr val="tx1"/>
                        </a:solidFill>
                        <a:latin typeface="IBM Plex Sans Text" panose="020B0503050203000203" pitchFamily="34" charset="0"/>
                        <a:ea typeface="IBM Plex Sans" charset="0"/>
                        <a:cs typeface="IBM Plex Sans" charset="0"/>
                      </a:endParaRPr>
                    </a:p>
                  </a:txBody>
                  <a:tcPr>
                    <a:lnL w="12700" cmpd="sng">
                      <a:solidFill>
                        <a:srgbClr val="051243"/>
                      </a:solidFill>
                    </a:lnL>
                    <a:lnR w="12700" cmpd="sng">
                      <a:solidFill>
                        <a:srgbClr val="051243"/>
                      </a:solidFill>
                    </a:lnR>
                    <a:lnT w="38100" cmpd="sng">
                      <a:solidFill>
                        <a:srgbClr val="051243"/>
                      </a:solidFill>
                    </a:lnT>
                    <a:lnB w="12700" cmpd="sng">
                      <a:solidFill>
                        <a:srgbClr val="051243"/>
                      </a:solidFill>
                    </a:lnB>
                    <a:lnTlToBr w="12700" cmpd="sng">
                      <a:noFill/>
                      <a:prstDash val="solid"/>
                    </a:lnTlToBr>
                    <a:lnBlToTr w="12700" cmpd="sng">
                      <a:noFill/>
                      <a:prstDash val="solid"/>
                    </a:lnBlToTr>
                    <a:solidFill>
                      <a:srgbClr val="6EA6FF">
                        <a:tint val="40000"/>
                      </a:srgbClr>
                    </a:solidFill>
                  </a:tcPr>
                </a:tc>
                <a:extLst>
                  <a:ext uri="{0D108BD9-81ED-4DB2-BD59-A6C34878D82A}">
                    <a16:rowId xmlns:a16="http://schemas.microsoft.com/office/drawing/2014/main" val="10001"/>
                  </a:ext>
                </a:extLst>
              </a:tr>
              <a:tr h="370840">
                <a:tc>
                  <a:txBody>
                    <a:bodyPr/>
                    <a:lstStyle>
                      <a:lvl1pPr marL="0" algn="l" defTabSz="914363" rtl="0" eaLnBrk="1" latinLnBrk="0" hangingPunct="1">
                        <a:defRPr sz="1800" kern="1200">
                          <a:solidFill>
                            <a:schemeClr val="dk1"/>
                          </a:solidFill>
                          <a:latin typeface="Arial" panose="020B0604020202020204"/>
                        </a:defRPr>
                      </a:lvl1pPr>
                      <a:lvl2pPr marL="457182" algn="l" defTabSz="914363" rtl="0" eaLnBrk="1" latinLnBrk="0" hangingPunct="1">
                        <a:defRPr sz="1800" kern="1200">
                          <a:solidFill>
                            <a:schemeClr val="dk1"/>
                          </a:solidFill>
                          <a:latin typeface="Arial" panose="020B0604020202020204"/>
                        </a:defRPr>
                      </a:lvl2pPr>
                      <a:lvl3pPr marL="914363" algn="l" defTabSz="914363" rtl="0" eaLnBrk="1" latinLnBrk="0" hangingPunct="1">
                        <a:defRPr sz="1800" kern="1200">
                          <a:solidFill>
                            <a:schemeClr val="dk1"/>
                          </a:solidFill>
                          <a:latin typeface="Arial" panose="020B0604020202020204"/>
                        </a:defRPr>
                      </a:lvl3pPr>
                      <a:lvl4pPr marL="1371545" algn="l" defTabSz="914363" rtl="0" eaLnBrk="1" latinLnBrk="0" hangingPunct="1">
                        <a:defRPr sz="1800" kern="1200">
                          <a:solidFill>
                            <a:schemeClr val="dk1"/>
                          </a:solidFill>
                          <a:latin typeface="Arial" panose="020B0604020202020204"/>
                        </a:defRPr>
                      </a:lvl4pPr>
                      <a:lvl5pPr marL="1828727" algn="l" defTabSz="914363" rtl="0" eaLnBrk="1" latinLnBrk="0" hangingPunct="1">
                        <a:defRPr sz="1800" kern="1200">
                          <a:solidFill>
                            <a:schemeClr val="dk1"/>
                          </a:solidFill>
                          <a:latin typeface="Arial" panose="020B0604020202020204"/>
                        </a:defRPr>
                      </a:lvl5pPr>
                      <a:lvl6pPr marL="2285909" algn="l" defTabSz="914363" rtl="0" eaLnBrk="1" latinLnBrk="0" hangingPunct="1">
                        <a:defRPr sz="1800" kern="1200">
                          <a:solidFill>
                            <a:schemeClr val="dk1"/>
                          </a:solidFill>
                          <a:latin typeface="Arial" panose="020B0604020202020204"/>
                        </a:defRPr>
                      </a:lvl6pPr>
                      <a:lvl7pPr marL="2743090" algn="l" defTabSz="914363" rtl="0" eaLnBrk="1" latinLnBrk="0" hangingPunct="1">
                        <a:defRPr sz="1800" kern="1200">
                          <a:solidFill>
                            <a:schemeClr val="dk1"/>
                          </a:solidFill>
                          <a:latin typeface="Arial" panose="020B0604020202020204"/>
                        </a:defRPr>
                      </a:lvl7pPr>
                      <a:lvl8pPr marL="3200272" algn="l" defTabSz="914363" rtl="0" eaLnBrk="1" latinLnBrk="0" hangingPunct="1">
                        <a:defRPr sz="1800" kern="1200">
                          <a:solidFill>
                            <a:schemeClr val="dk1"/>
                          </a:solidFill>
                          <a:latin typeface="Arial" panose="020B0604020202020204"/>
                        </a:defRPr>
                      </a:lvl8pPr>
                      <a:lvl9pPr marL="3657454" algn="l" defTabSz="914363" rtl="0" eaLnBrk="1" latinLnBrk="0" hangingPunct="1">
                        <a:defRPr sz="1800" kern="1200">
                          <a:solidFill>
                            <a:schemeClr val="dk1"/>
                          </a:solidFill>
                          <a:latin typeface="Arial" panose="020B0604020202020204"/>
                        </a:defRPr>
                      </a:lvl9pPr>
                    </a:lstStyle>
                    <a:p>
                      <a:pPr marL="0" marR="0" lvl="0" indent="0" algn="l" defTabSz="914419" rtl="0" eaLnBrk="1" fontAlgn="auto" latinLnBrk="0" hangingPunct="1">
                        <a:lnSpc>
                          <a:spcPct val="100000"/>
                        </a:lnSpc>
                        <a:spcBef>
                          <a:spcPts val="0"/>
                        </a:spcBef>
                        <a:spcAft>
                          <a:spcPts val="0"/>
                        </a:spcAft>
                        <a:buClrTx/>
                        <a:buSzTx/>
                        <a:buFontTx/>
                        <a:buNone/>
                        <a:tabLst/>
                        <a:defRPr/>
                      </a:pPr>
                      <a:r>
                        <a:rPr lang="en-IN" sz="1200" dirty="0">
                          <a:latin typeface="IBM Plex Sans Text" panose="020B0503050203000203" pitchFamily="34" charset="0"/>
                        </a:rPr>
                        <a:t>Microservices</a:t>
                      </a:r>
                      <a:endParaRPr lang="en-IN" sz="1200" kern="1200" dirty="0">
                        <a:solidFill>
                          <a:schemeClr val="tx1"/>
                        </a:solidFill>
                        <a:latin typeface="IBM Plex Sans Text" panose="020B0503050203000203" pitchFamily="34" charset="0"/>
                        <a:ea typeface="IBM Plex Sans" charset="0"/>
                        <a:cs typeface="IBM Plex Sans" charset="0"/>
                      </a:endParaRPr>
                    </a:p>
                  </a:txBody>
                  <a:tcPr>
                    <a:lnL w="12700" cmpd="sng">
                      <a:solidFill>
                        <a:srgbClr val="051243"/>
                      </a:solidFill>
                    </a:lnL>
                    <a:lnR w="12700" cmpd="sng">
                      <a:solidFill>
                        <a:srgbClr val="051243"/>
                      </a:solidFill>
                    </a:lnR>
                    <a:lnT w="12700" cap="flat" cmpd="sng" algn="ctr">
                      <a:solidFill>
                        <a:srgbClr val="051243"/>
                      </a:solidFill>
                      <a:prstDash val="solid"/>
                      <a:round/>
                      <a:headEnd type="none" w="med" len="med"/>
                      <a:tailEnd type="none" w="med" len="med"/>
                    </a:lnT>
                    <a:lnB w="12700" cap="flat" cmpd="sng" algn="ctr">
                      <a:solidFill>
                        <a:srgbClr val="051243"/>
                      </a:solidFill>
                      <a:prstDash val="solid"/>
                      <a:round/>
                      <a:headEnd type="none" w="med" len="med"/>
                      <a:tailEnd type="none" w="med" len="med"/>
                    </a:lnB>
                    <a:lnTlToBr w="12700" cmpd="sng">
                      <a:noFill/>
                      <a:prstDash val="solid"/>
                    </a:lnTlToBr>
                    <a:lnBlToTr w="12700" cmpd="sng">
                      <a:noFill/>
                      <a:prstDash val="solid"/>
                    </a:lnBlToTr>
                    <a:solidFill>
                      <a:srgbClr val="6EA6FF">
                        <a:tint val="20000"/>
                      </a:srgbClr>
                    </a:solidFill>
                  </a:tcPr>
                </a:tc>
                <a:tc>
                  <a:txBody>
                    <a:bodyPr/>
                    <a:lstStyle>
                      <a:lvl1pPr marL="0" algn="l" defTabSz="914363" rtl="0" eaLnBrk="1" latinLnBrk="0" hangingPunct="1">
                        <a:defRPr sz="1800" kern="1200">
                          <a:solidFill>
                            <a:schemeClr val="dk1"/>
                          </a:solidFill>
                          <a:latin typeface="Arial" panose="020B0604020202020204"/>
                        </a:defRPr>
                      </a:lvl1pPr>
                      <a:lvl2pPr marL="457182" algn="l" defTabSz="914363" rtl="0" eaLnBrk="1" latinLnBrk="0" hangingPunct="1">
                        <a:defRPr sz="1800" kern="1200">
                          <a:solidFill>
                            <a:schemeClr val="dk1"/>
                          </a:solidFill>
                          <a:latin typeface="Arial" panose="020B0604020202020204"/>
                        </a:defRPr>
                      </a:lvl2pPr>
                      <a:lvl3pPr marL="914363" algn="l" defTabSz="914363" rtl="0" eaLnBrk="1" latinLnBrk="0" hangingPunct="1">
                        <a:defRPr sz="1800" kern="1200">
                          <a:solidFill>
                            <a:schemeClr val="dk1"/>
                          </a:solidFill>
                          <a:latin typeface="Arial" panose="020B0604020202020204"/>
                        </a:defRPr>
                      </a:lvl3pPr>
                      <a:lvl4pPr marL="1371545" algn="l" defTabSz="914363" rtl="0" eaLnBrk="1" latinLnBrk="0" hangingPunct="1">
                        <a:defRPr sz="1800" kern="1200">
                          <a:solidFill>
                            <a:schemeClr val="dk1"/>
                          </a:solidFill>
                          <a:latin typeface="Arial" panose="020B0604020202020204"/>
                        </a:defRPr>
                      </a:lvl4pPr>
                      <a:lvl5pPr marL="1828727" algn="l" defTabSz="914363" rtl="0" eaLnBrk="1" latinLnBrk="0" hangingPunct="1">
                        <a:defRPr sz="1800" kern="1200">
                          <a:solidFill>
                            <a:schemeClr val="dk1"/>
                          </a:solidFill>
                          <a:latin typeface="Arial" panose="020B0604020202020204"/>
                        </a:defRPr>
                      </a:lvl5pPr>
                      <a:lvl6pPr marL="2285909" algn="l" defTabSz="914363" rtl="0" eaLnBrk="1" latinLnBrk="0" hangingPunct="1">
                        <a:defRPr sz="1800" kern="1200">
                          <a:solidFill>
                            <a:schemeClr val="dk1"/>
                          </a:solidFill>
                          <a:latin typeface="Arial" panose="020B0604020202020204"/>
                        </a:defRPr>
                      </a:lvl6pPr>
                      <a:lvl7pPr marL="2743090" algn="l" defTabSz="914363" rtl="0" eaLnBrk="1" latinLnBrk="0" hangingPunct="1">
                        <a:defRPr sz="1800" kern="1200">
                          <a:solidFill>
                            <a:schemeClr val="dk1"/>
                          </a:solidFill>
                          <a:latin typeface="Arial" panose="020B0604020202020204"/>
                        </a:defRPr>
                      </a:lvl7pPr>
                      <a:lvl8pPr marL="3200272" algn="l" defTabSz="914363" rtl="0" eaLnBrk="1" latinLnBrk="0" hangingPunct="1">
                        <a:defRPr sz="1800" kern="1200">
                          <a:solidFill>
                            <a:schemeClr val="dk1"/>
                          </a:solidFill>
                          <a:latin typeface="Arial" panose="020B0604020202020204"/>
                        </a:defRPr>
                      </a:lvl8pPr>
                      <a:lvl9pPr marL="3657454" algn="l" defTabSz="914363" rtl="0" eaLnBrk="1" latinLnBrk="0" hangingPunct="1">
                        <a:defRPr sz="1800" kern="1200">
                          <a:solidFill>
                            <a:schemeClr val="dk1"/>
                          </a:solidFill>
                          <a:latin typeface="Arial" panose="020B0604020202020204"/>
                        </a:defRPr>
                      </a:lvl9pPr>
                    </a:lstStyle>
                    <a:p>
                      <a:pPr marL="171450" indent="-171450" algn="l" defTabSz="914419" rtl="0" eaLnBrk="1" latinLnBrk="0" hangingPunct="1">
                        <a:buFont typeface="Arial" panose="020B0604020202020204" pitchFamily="34" charset="0"/>
                        <a:buChar char="•"/>
                      </a:pPr>
                      <a:r>
                        <a:rPr lang="en-US" sz="1200" kern="1200" dirty="0">
                          <a:solidFill>
                            <a:schemeClr val="tx1"/>
                          </a:solidFill>
                          <a:latin typeface="IBM Plex Sans Text" panose="020B0503050203000203" pitchFamily="34" charset="0"/>
                          <a:ea typeface="IBM Plex Sans" charset="0"/>
                          <a:cs typeface="IBM Plex Sans" charset="0"/>
                        </a:rPr>
                        <a:t>Configurable Complexity Profile definition driven estimation</a:t>
                      </a:r>
                    </a:p>
                    <a:p>
                      <a:pPr marL="171450" indent="-171450" algn="l" defTabSz="914419" rtl="0" eaLnBrk="1" latinLnBrk="0" hangingPunct="1">
                        <a:buFont typeface="Arial" panose="020B0604020202020204" pitchFamily="34" charset="0"/>
                        <a:buChar char="•"/>
                      </a:pPr>
                      <a:r>
                        <a:rPr lang="en-US" sz="1200" kern="1200" dirty="0">
                          <a:solidFill>
                            <a:schemeClr val="tx1"/>
                          </a:solidFill>
                          <a:latin typeface="IBM Plex Sans Text" panose="020B0503050203000203" pitchFamily="34" charset="0"/>
                          <a:ea typeface="IBM Plex Sans" charset="0"/>
                          <a:cs typeface="IBM Plex Sans" charset="0"/>
                        </a:rPr>
                        <a:t>Complexity Profile Parameter values drive DCUT effort hours</a:t>
                      </a:r>
                    </a:p>
                  </a:txBody>
                  <a:tcPr>
                    <a:lnL w="12700" cmpd="sng">
                      <a:solidFill>
                        <a:srgbClr val="051243"/>
                      </a:solidFill>
                    </a:lnL>
                    <a:lnR w="12700" cmpd="sng">
                      <a:solidFill>
                        <a:srgbClr val="051243"/>
                      </a:solidFill>
                    </a:lnR>
                    <a:lnT w="12700" cmpd="sng">
                      <a:solidFill>
                        <a:srgbClr val="051243"/>
                      </a:solidFill>
                    </a:lnT>
                    <a:lnB w="12700" cmpd="sng">
                      <a:solidFill>
                        <a:srgbClr val="051243"/>
                      </a:solidFill>
                    </a:lnB>
                    <a:lnTlToBr w="12700" cmpd="sng">
                      <a:noFill/>
                      <a:prstDash val="solid"/>
                    </a:lnTlToBr>
                    <a:lnBlToTr w="12700" cmpd="sng">
                      <a:noFill/>
                      <a:prstDash val="solid"/>
                    </a:lnBlToTr>
                    <a:solidFill>
                      <a:srgbClr val="6EA6FF">
                        <a:tint val="20000"/>
                      </a:srgbClr>
                    </a:solidFill>
                  </a:tcPr>
                </a:tc>
                <a:extLst>
                  <a:ext uri="{0D108BD9-81ED-4DB2-BD59-A6C34878D82A}">
                    <a16:rowId xmlns:a16="http://schemas.microsoft.com/office/drawing/2014/main" val="10002"/>
                  </a:ext>
                </a:extLst>
              </a:tr>
              <a:tr h="370840">
                <a:tc>
                  <a:txBody>
                    <a:bodyPr/>
                    <a:lstStyle>
                      <a:lvl1pPr marL="0" algn="l" defTabSz="914363" rtl="0" eaLnBrk="1" latinLnBrk="0" hangingPunct="1">
                        <a:defRPr sz="1800" kern="1200">
                          <a:solidFill>
                            <a:schemeClr val="dk1"/>
                          </a:solidFill>
                          <a:latin typeface="Arial" panose="020B0604020202020204"/>
                        </a:defRPr>
                      </a:lvl1pPr>
                      <a:lvl2pPr marL="457182" algn="l" defTabSz="914363" rtl="0" eaLnBrk="1" latinLnBrk="0" hangingPunct="1">
                        <a:defRPr sz="1800" kern="1200">
                          <a:solidFill>
                            <a:schemeClr val="dk1"/>
                          </a:solidFill>
                          <a:latin typeface="Arial" panose="020B0604020202020204"/>
                        </a:defRPr>
                      </a:lvl2pPr>
                      <a:lvl3pPr marL="914363" algn="l" defTabSz="914363" rtl="0" eaLnBrk="1" latinLnBrk="0" hangingPunct="1">
                        <a:defRPr sz="1800" kern="1200">
                          <a:solidFill>
                            <a:schemeClr val="dk1"/>
                          </a:solidFill>
                          <a:latin typeface="Arial" panose="020B0604020202020204"/>
                        </a:defRPr>
                      </a:lvl3pPr>
                      <a:lvl4pPr marL="1371545" algn="l" defTabSz="914363" rtl="0" eaLnBrk="1" latinLnBrk="0" hangingPunct="1">
                        <a:defRPr sz="1800" kern="1200">
                          <a:solidFill>
                            <a:schemeClr val="dk1"/>
                          </a:solidFill>
                          <a:latin typeface="Arial" panose="020B0604020202020204"/>
                        </a:defRPr>
                      </a:lvl4pPr>
                      <a:lvl5pPr marL="1828727" algn="l" defTabSz="914363" rtl="0" eaLnBrk="1" latinLnBrk="0" hangingPunct="1">
                        <a:defRPr sz="1800" kern="1200">
                          <a:solidFill>
                            <a:schemeClr val="dk1"/>
                          </a:solidFill>
                          <a:latin typeface="Arial" panose="020B0604020202020204"/>
                        </a:defRPr>
                      </a:lvl5pPr>
                      <a:lvl6pPr marL="2285909" algn="l" defTabSz="914363" rtl="0" eaLnBrk="1" latinLnBrk="0" hangingPunct="1">
                        <a:defRPr sz="1800" kern="1200">
                          <a:solidFill>
                            <a:schemeClr val="dk1"/>
                          </a:solidFill>
                          <a:latin typeface="Arial" panose="020B0604020202020204"/>
                        </a:defRPr>
                      </a:lvl6pPr>
                      <a:lvl7pPr marL="2743090" algn="l" defTabSz="914363" rtl="0" eaLnBrk="1" latinLnBrk="0" hangingPunct="1">
                        <a:defRPr sz="1800" kern="1200">
                          <a:solidFill>
                            <a:schemeClr val="dk1"/>
                          </a:solidFill>
                          <a:latin typeface="Arial" panose="020B0604020202020204"/>
                        </a:defRPr>
                      </a:lvl7pPr>
                      <a:lvl8pPr marL="3200272" algn="l" defTabSz="914363" rtl="0" eaLnBrk="1" latinLnBrk="0" hangingPunct="1">
                        <a:defRPr sz="1800" kern="1200">
                          <a:solidFill>
                            <a:schemeClr val="dk1"/>
                          </a:solidFill>
                          <a:latin typeface="Arial" panose="020B0604020202020204"/>
                        </a:defRPr>
                      </a:lvl8pPr>
                      <a:lvl9pPr marL="3657454" algn="l" defTabSz="914363" rtl="0" eaLnBrk="1" latinLnBrk="0" hangingPunct="1">
                        <a:defRPr sz="1800" kern="1200">
                          <a:solidFill>
                            <a:schemeClr val="dk1"/>
                          </a:solidFill>
                          <a:latin typeface="Arial" panose="020B0604020202020204"/>
                        </a:defRPr>
                      </a:lvl9pPr>
                    </a:lstStyle>
                    <a:p>
                      <a:pPr marL="0" marR="0" lvl="0" indent="0" algn="l" defTabSz="914419"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latin typeface="IBM Plex Sans Text" panose="020B0503050203000203" pitchFamily="34" charset="0"/>
                          <a:ea typeface="IBM Plex Sans" charset="0"/>
                          <a:cs typeface="IBM Plex Sans" charset="0"/>
                        </a:rPr>
                        <a:t>User</a:t>
                      </a:r>
                      <a:r>
                        <a:rPr lang="en-IN" sz="1200" kern="1200" baseline="0" dirty="0">
                          <a:solidFill>
                            <a:schemeClr val="tx1"/>
                          </a:solidFill>
                          <a:latin typeface="IBM Plex Sans Text" panose="020B0503050203000203" pitchFamily="34" charset="0"/>
                          <a:ea typeface="IBM Plex Sans" charset="0"/>
                          <a:cs typeface="IBM Plex Sans" charset="0"/>
                        </a:rPr>
                        <a:t> Interface</a:t>
                      </a:r>
                      <a:endParaRPr lang="en-IN" sz="1200" kern="1200" dirty="0">
                        <a:solidFill>
                          <a:schemeClr val="tx1"/>
                        </a:solidFill>
                        <a:latin typeface="IBM Plex Sans Text" panose="020B0503050203000203" pitchFamily="34" charset="0"/>
                        <a:ea typeface="IBM Plex Sans" charset="0"/>
                        <a:cs typeface="IBM Plex Sans" charset="0"/>
                      </a:endParaRPr>
                    </a:p>
                  </a:txBody>
                  <a:tcPr>
                    <a:lnL w="12700" cmpd="sng">
                      <a:solidFill>
                        <a:srgbClr val="051243"/>
                      </a:solidFill>
                    </a:lnL>
                    <a:lnR w="12700" cmpd="sng">
                      <a:solidFill>
                        <a:srgbClr val="051243"/>
                      </a:solidFill>
                    </a:lnR>
                    <a:lnT w="12700" cap="flat" cmpd="sng" algn="ctr">
                      <a:solidFill>
                        <a:srgbClr val="051243"/>
                      </a:solidFill>
                      <a:prstDash val="solid"/>
                      <a:round/>
                      <a:headEnd type="none" w="med" len="med"/>
                      <a:tailEnd type="none" w="med" len="med"/>
                    </a:lnT>
                    <a:lnB w="12700" cap="flat" cmpd="sng" algn="ctr">
                      <a:solidFill>
                        <a:srgbClr val="051243"/>
                      </a:solidFill>
                      <a:prstDash val="solid"/>
                      <a:round/>
                      <a:headEnd type="none" w="med" len="med"/>
                      <a:tailEnd type="none" w="med" len="med"/>
                    </a:lnB>
                    <a:lnTlToBr w="12700" cmpd="sng">
                      <a:noFill/>
                      <a:prstDash val="solid"/>
                    </a:lnTlToBr>
                    <a:lnBlToTr w="12700" cmpd="sng">
                      <a:noFill/>
                      <a:prstDash val="solid"/>
                    </a:lnBlToTr>
                    <a:solidFill>
                      <a:srgbClr val="6EA6FF">
                        <a:tint val="40000"/>
                      </a:srgbClr>
                    </a:solidFill>
                  </a:tcPr>
                </a:tc>
                <a:tc>
                  <a:txBody>
                    <a:bodyPr/>
                    <a:lstStyle>
                      <a:lvl1pPr marL="0" algn="l" defTabSz="914363" rtl="0" eaLnBrk="1" latinLnBrk="0" hangingPunct="1">
                        <a:defRPr sz="1800" kern="1200">
                          <a:solidFill>
                            <a:schemeClr val="dk1"/>
                          </a:solidFill>
                          <a:latin typeface="Arial" panose="020B0604020202020204"/>
                        </a:defRPr>
                      </a:lvl1pPr>
                      <a:lvl2pPr marL="457182" algn="l" defTabSz="914363" rtl="0" eaLnBrk="1" latinLnBrk="0" hangingPunct="1">
                        <a:defRPr sz="1800" kern="1200">
                          <a:solidFill>
                            <a:schemeClr val="dk1"/>
                          </a:solidFill>
                          <a:latin typeface="Arial" panose="020B0604020202020204"/>
                        </a:defRPr>
                      </a:lvl2pPr>
                      <a:lvl3pPr marL="914363" algn="l" defTabSz="914363" rtl="0" eaLnBrk="1" latinLnBrk="0" hangingPunct="1">
                        <a:defRPr sz="1800" kern="1200">
                          <a:solidFill>
                            <a:schemeClr val="dk1"/>
                          </a:solidFill>
                          <a:latin typeface="Arial" panose="020B0604020202020204"/>
                        </a:defRPr>
                      </a:lvl3pPr>
                      <a:lvl4pPr marL="1371545" algn="l" defTabSz="914363" rtl="0" eaLnBrk="1" latinLnBrk="0" hangingPunct="1">
                        <a:defRPr sz="1800" kern="1200">
                          <a:solidFill>
                            <a:schemeClr val="dk1"/>
                          </a:solidFill>
                          <a:latin typeface="Arial" panose="020B0604020202020204"/>
                        </a:defRPr>
                      </a:lvl4pPr>
                      <a:lvl5pPr marL="1828727" algn="l" defTabSz="914363" rtl="0" eaLnBrk="1" latinLnBrk="0" hangingPunct="1">
                        <a:defRPr sz="1800" kern="1200">
                          <a:solidFill>
                            <a:schemeClr val="dk1"/>
                          </a:solidFill>
                          <a:latin typeface="Arial" panose="020B0604020202020204"/>
                        </a:defRPr>
                      </a:lvl5pPr>
                      <a:lvl6pPr marL="2285909" algn="l" defTabSz="914363" rtl="0" eaLnBrk="1" latinLnBrk="0" hangingPunct="1">
                        <a:defRPr sz="1800" kern="1200">
                          <a:solidFill>
                            <a:schemeClr val="dk1"/>
                          </a:solidFill>
                          <a:latin typeface="Arial" panose="020B0604020202020204"/>
                        </a:defRPr>
                      </a:lvl6pPr>
                      <a:lvl7pPr marL="2743090" algn="l" defTabSz="914363" rtl="0" eaLnBrk="1" latinLnBrk="0" hangingPunct="1">
                        <a:defRPr sz="1800" kern="1200">
                          <a:solidFill>
                            <a:schemeClr val="dk1"/>
                          </a:solidFill>
                          <a:latin typeface="Arial" panose="020B0604020202020204"/>
                        </a:defRPr>
                      </a:lvl7pPr>
                      <a:lvl8pPr marL="3200272" algn="l" defTabSz="914363" rtl="0" eaLnBrk="1" latinLnBrk="0" hangingPunct="1">
                        <a:defRPr sz="1800" kern="1200">
                          <a:solidFill>
                            <a:schemeClr val="dk1"/>
                          </a:solidFill>
                          <a:latin typeface="Arial" panose="020B0604020202020204"/>
                        </a:defRPr>
                      </a:lvl8pPr>
                      <a:lvl9pPr marL="3657454" algn="l" defTabSz="914363" rtl="0" eaLnBrk="1" latinLnBrk="0" hangingPunct="1">
                        <a:defRPr sz="1800" kern="1200">
                          <a:solidFill>
                            <a:schemeClr val="dk1"/>
                          </a:solidFill>
                          <a:latin typeface="Arial" panose="020B0604020202020204"/>
                        </a:defRPr>
                      </a:lvl9pPr>
                    </a:lstStyle>
                    <a:p>
                      <a:pPr marL="171450" indent="-171450" algn="l" defTabSz="914419" rtl="0" eaLnBrk="1" latinLnBrk="0" hangingPunct="1">
                        <a:buFont typeface="Arial" panose="020B0604020202020204" pitchFamily="34" charset="0"/>
                        <a:buChar char="•"/>
                      </a:pPr>
                      <a:r>
                        <a:rPr lang="en-US" sz="1200" kern="1200" dirty="0">
                          <a:solidFill>
                            <a:schemeClr val="tx1"/>
                          </a:solidFill>
                          <a:latin typeface="IBM Plex Sans Text" panose="020B0503050203000203" pitchFamily="34" charset="0"/>
                          <a:ea typeface="IBM Plex Sans" charset="0"/>
                          <a:cs typeface="IBM Plex Sans" charset="0"/>
                        </a:rPr>
                        <a:t>T-Shirt (Small, Medium and Large) size driven estimation</a:t>
                      </a:r>
                    </a:p>
                    <a:p>
                      <a:pPr marL="171450" indent="-171450" algn="l" defTabSz="914419" rtl="0" eaLnBrk="1" latinLnBrk="0" hangingPunct="1">
                        <a:buFont typeface="Arial" panose="020B0604020202020204" pitchFamily="34" charset="0"/>
                        <a:buChar char="•"/>
                      </a:pPr>
                      <a:r>
                        <a:rPr lang="en-US" sz="1200" kern="1200" dirty="0">
                          <a:solidFill>
                            <a:schemeClr val="tx1"/>
                          </a:solidFill>
                          <a:latin typeface="IBM Plex Sans Text" panose="020B0503050203000203" pitchFamily="34" charset="0"/>
                          <a:ea typeface="IBM Plex Sans" charset="0"/>
                          <a:cs typeface="IBM Plex Sans" charset="0"/>
                        </a:rPr>
                        <a:t>T-Shirt Size Parameter values drive DCUT effort hours</a:t>
                      </a:r>
                    </a:p>
                  </a:txBody>
                  <a:tcPr>
                    <a:lnL w="12700" cmpd="sng">
                      <a:solidFill>
                        <a:srgbClr val="051243"/>
                      </a:solidFill>
                    </a:lnL>
                    <a:lnR w="12700" cmpd="sng">
                      <a:solidFill>
                        <a:srgbClr val="051243"/>
                      </a:solidFill>
                    </a:lnR>
                    <a:lnT w="12700" cmpd="sng">
                      <a:solidFill>
                        <a:srgbClr val="051243"/>
                      </a:solidFill>
                    </a:lnT>
                    <a:lnB w="12700" cmpd="sng">
                      <a:solidFill>
                        <a:srgbClr val="051243"/>
                      </a:solidFill>
                    </a:lnB>
                    <a:lnTlToBr w="12700" cmpd="sng">
                      <a:noFill/>
                      <a:prstDash val="solid"/>
                    </a:lnTlToBr>
                    <a:lnBlToTr w="12700" cmpd="sng">
                      <a:noFill/>
                      <a:prstDash val="solid"/>
                    </a:lnBlToTr>
                    <a:solidFill>
                      <a:srgbClr val="6EA6FF">
                        <a:tint val="40000"/>
                      </a:srgbClr>
                    </a:solidFill>
                  </a:tcPr>
                </a:tc>
                <a:extLst>
                  <a:ext uri="{0D108BD9-81ED-4DB2-BD59-A6C34878D82A}">
                    <a16:rowId xmlns:a16="http://schemas.microsoft.com/office/drawing/2014/main" val="10003"/>
                  </a:ext>
                </a:extLst>
              </a:tr>
              <a:tr h="370840">
                <a:tc>
                  <a:txBody>
                    <a:bodyPr/>
                    <a:lstStyle>
                      <a:lvl1pPr marL="0" algn="l" defTabSz="914363" rtl="0" eaLnBrk="1" latinLnBrk="0" hangingPunct="1">
                        <a:defRPr sz="1800" kern="1200">
                          <a:solidFill>
                            <a:schemeClr val="dk1"/>
                          </a:solidFill>
                          <a:latin typeface="Arial" panose="020B0604020202020204"/>
                        </a:defRPr>
                      </a:lvl1pPr>
                      <a:lvl2pPr marL="457182" algn="l" defTabSz="914363" rtl="0" eaLnBrk="1" latinLnBrk="0" hangingPunct="1">
                        <a:defRPr sz="1800" kern="1200">
                          <a:solidFill>
                            <a:schemeClr val="dk1"/>
                          </a:solidFill>
                          <a:latin typeface="Arial" panose="020B0604020202020204"/>
                        </a:defRPr>
                      </a:lvl2pPr>
                      <a:lvl3pPr marL="914363" algn="l" defTabSz="914363" rtl="0" eaLnBrk="1" latinLnBrk="0" hangingPunct="1">
                        <a:defRPr sz="1800" kern="1200">
                          <a:solidFill>
                            <a:schemeClr val="dk1"/>
                          </a:solidFill>
                          <a:latin typeface="Arial" panose="020B0604020202020204"/>
                        </a:defRPr>
                      </a:lvl3pPr>
                      <a:lvl4pPr marL="1371545" algn="l" defTabSz="914363" rtl="0" eaLnBrk="1" latinLnBrk="0" hangingPunct="1">
                        <a:defRPr sz="1800" kern="1200">
                          <a:solidFill>
                            <a:schemeClr val="dk1"/>
                          </a:solidFill>
                          <a:latin typeface="Arial" panose="020B0604020202020204"/>
                        </a:defRPr>
                      </a:lvl4pPr>
                      <a:lvl5pPr marL="1828727" algn="l" defTabSz="914363" rtl="0" eaLnBrk="1" latinLnBrk="0" hangingPunct="1">
                        <a:defRPr sz="1800" kern="1200">
                          <a:solidFill>
                            <a:schemeClr val="dk1"/>
                          </a:solidFill>
                          <a:latin typeface="Arial" panose="020B0604020202020204"/>
                        </a:defRPr>
                      </a:lvl5pPr>
                      <a:lvl6pPr marL="2285909" algn="l" defTabSz="914363" rtl="0" eaLnBrk="1" latinLnBrk="0" hangingPunct="1">
                        <a:defRPr sz="1800" kern="1200">
                          <a:solidFill>
                            <a:schemeClr val="dk1"/>
                          </a:solidFill>
                          <a:latin typeface="Arial" panose="020B0604020202020204"/>
                        </a:defRPr>
                      </a:lvl6pPr>
                      <a:lvl7pPr marL="2743090" algn="l" defTabSz="914363" rtl="0" eaLnBrk="1" latinLnBrk="0" hangingPunct="1">
                        <a:defRPr sz="1800" kern="1200">
                          <a:solidFill>
                            <a:schemeClr val="dk1"/>
                          </a:solidFill>
                          <a:latin typeface="Arial" panose="020B0604020202020204"/>
                        </a:defRPr>
                      </a:lvl7pPr>
                      <a:lvl8pPr marL="3200272" algn="l" defTabSz="914363" rtl="0" eaLnBrk="1" latinLnBrk="0" hangingPunct="1">
                        <a:defRPr sz="1800" kern="1200">
                          <a:solidFill>
                            <a:schemeClr val="dk1"/>
                          </a:solidFill>
                          <a:latin typeface="Arial" panose="020B0604020202020204"/>
                        </a:defRPr>
                      </a:lvl8pPr>
                      <a:lvl9pPr marL="3657454" algn="l" defTabSz="914363" rtl="0" eaLnBrk="1" latinLnBrk="0" hangingPunct="1">
                        <a:defRPr sz="1800" kern="1200">
                          <a:solidFill>
                            <a:schemeClr val="dk1"/>
                          </a:solidFill>
                          <a:latin typeface="Arial" panose="020B0604020202020204"/>
                        </a:defRPr>
                      </a:lvl9pPr>
                    </a:lstStyle>
                    <a:p>
                      <a:pPr marL="0" algn="l" defTabSz="914419" rtl="0" eaLnBrk="1" latinLnBrk="0" hangingPunct="1"/>
                      <a:r>
                        <a:rPr lang="en-IN" sz="1200" dirty="0">
                          <a:latin typeface="IBM Plex Sans Text" panose="020B0503050203000203" pitchFamily="34" charset="0"/>
                        </a:rPr>
                        <a:t>DevSecOps</a:t>
                      </a:r>
                      <a:endParaRPr lang="en-IN" sz="1200" kern="1200" dirty="0">
                        <a:solidFill>
                          <a:schemeClr val="tx1"/>
                        </a:solidFill>
                        <a:latin typeface="IBM Plex Sans Text" panose="020B0503050203000203" pitchFamily="34" charset="0"/>
                        <a:ea typeface="IBM Plex Sans" charset="0"/>
                        <a:cs typeface="IBM Plex Sans" charset="0"/>
                      </a:endParaRPr>
                    </a:p>
                  </a:txBody>
                  <a:tcPr>
                    <a:lnL w="12700" cmpd="sng">
                      <a:solidFill>
                        <a:srgbClr val="051243"/>
                      </a:solidFill>
                    </a:lnL>
                    <a:lnR w="12700" cmpd="sng">
                      <a:solidFill>
                        <a:srgbClr val="051243"/>
                      </a:solidFill>
                    </a:lnR>
                    <a:lnT w="12700" cap="flat" cmpd="sng" algn="ctr">
                      <a:solidFill>
                        <a:srgbClr val="051243"/>
                      </a:solidFill>
                      <a:prstDash val="solid"/>
                      <a:round/>
                      <a:headEnd type="none" w="med" len="med"/>
                      <a:tailEnd type="none" w="med" len="med"/>
                    </a:lnT>
                    <a:lnB w="12700" cap="flat" cmpd="sng" algn="ctr">
                      <a:solidFill>
                        <a:srgbClr val="051243"/>
                      </a:solidFill>
                      <a:prstDash val="solid"/>
                      <a:round/>
                      <a:headEnd type="none" w="med" len="med"/>
                      <a:tailEnd type="none" w="med" len="med"/>
                    </a:lnB>
                    <a:lnTlToBr w="12700" cmpd="sng">
                      <a:noFill/>
                      <a:prstDash val="solid"/>
                    </a:lnTlToBr>
                    <a:lnBlToTr w="12700" cmpd="sng">
                      <a:noFill/>
                      <a:prstDash val="solid"/>
                    </a:lnBlToTr>
                    <a:solidFill>
                      <a:srgbClr val="6EA6FF">
                        <a:tint val="20000"/>
                      </a:srgbClr>
                    </a:solidFill>
                  </a:tcPr>
                </a:tc>
                <a:tc>
                  <a:txBody>
                    <a:bodyPr/>
                    <a:lstStyle>
                      <a:lvl1pPr marL="0" algn="l" defTabSz="914363" rtl="0" eaLnBrk="1" latinLnBrk="0" hangingPunct="1">
                        <a:defRPr sz="1800" kern="1200">
                          <a:solidFill>
                            <a:schemeClr val="dk1"/>
                          </a:solidFill>
                          <a:latin typeface="Arial" panose="020B0604020202020204"/>
                        </a:defRPr>
                      </a:lvl1pPr>
                      <a:lvl2pPr marL="457182" algn="l" defTabSz="914363" rtl="0" eaLnBrk="1" latinLnBrk="0" hangingPunct="1">
                        <a:defRPr sz="1800" kern="1200">
                          <a:solidFill>
                            <a:schemeClr val="dk1"/>
                          </a:solidFill>
                          <a:latin typeface="Arial" panose="020B0604020202020204"/>
                        </a:defRPr>
                      </a:lvl2pPr>
                      <a:lvl3pPr marL="914363" algn="l" defTabSz="914363" rtl="0" eaLnBrk="1" latinLnBrk="0" hangingPunct="1">
                        <a:defRPr sz="1800" kern="1200">
                          <a:solidFill>
                            <a:schemeClr val="dk1"/>
                          </a:solidFill>
                          <a:latin typeface="Arial" panose="020B0604020202020204"/>
                        </a:defRPr>
                      </a:lvl3pPr>
                      <a:lvl4pPr marL="1371545" algn="l" defTabSz="914363" rtl="0" eaLnBrk="1" latinLnBrk="0" hangingPunct="1">
                        <a:defRPr sz="1800" kern="1200">
                          <a:solidFill>
                            <a:schemeClr val="dk1"/>
                          </a:solidFill>
                          <a:latin typeface="Arial" panose="020B0604020202020204"/>
                        </a:defRPr>
                      </a:lvl4pPr>
                      <a:lvl5pPr marL="1828727" algn="l" defTabSz="914363" rtl="0" eaLnBrk="1" latinLnBrk="0" hangingPunct="1">
                        <a:defRPr sz="1800" kern="1200">
                          <a:solidFill>
                            <a:schemeClr val="dk1"/>
                          </a:solidFill>
                          <a:latin typeface="Arial" panose="020B0604020202020204"/>
                        </a:defRPr>
                      </a:lvl5pPr>
                      <a:lvl6pPr marL="2285909" algn="l" defTabSz="914363" rtl="0" eaLnBrk="1" latinLnBrk="0" hangingPunct="1">
                        <a:defRPr sz="1800" kern="1200">
                          <a:solidFill>
                            <a:schemeClr val="dk1"/>
                          </a:solidFill>
                          <a:latin typeface="Arial" panose="020B0604020202020204"/>
                        </a:defRPr>
                      </a:lvl6pPr>
                      <a:lvl7pPr marL="2743090" algn="l" defTabSz="914363" rtl="0" eaLnBrk="1" latinLnBrk="0" hangingPunct="1">
                        <a:defRPr sz="1800" kern="1200">
                          <a:solidFill>
                            <a:schemeClr val="dk1"/>
                          </a:solidFill>
                          <a:latin typeface="Arial" panose="020B0604020202020204"/>
                        </a:defRPr>
                      </a:lvl7pPr>
                      <a:lvl8pPr marL="3200272" algn="l" defTabSz="914363" rtl="0" eaLnBrk="1" latinLnBrk="0" hangingPunct="1">
                        <a:defRPr sz="1800" kern="1200">
                          <a:solidFill>
                            <a:schemeClr val="dk1"/>
                          </a:solidFill>
                          <a:latin typeface="Arial" panose="020B0604020202020204"/>
                        </a:defRPr>
                      </a:lvl8pPr>
                      <a:lvl9pPr marL="3657454" algn="l" defTabSz="914363" rtl="0" eaLnBrk="1" latinLnBrk="0" hangingPunct="1">
                        <a:defRPr sz="1800" kern="1200">
                          <a:solidFill>
                            <a:schemeClr val="dk1"/>
                          </a:solidFill>
                          <a:latin typeface="Arial" panose="020B0604020202020204"/>
                        </a:defRPr>
                      </a:lvl9pPr>
                    </a:lstStyle>
                    <a:p>
                      <a:pPr marL="171450" indent="-171450" algn="l" defTabSz="914419" rtl="0" eaLnBrk="1" latinLnBrk="0" hangingPunct="1">
                        <a:buFont typeface="Arial" panose="020B0604020202020204" pitchFamily="34" charset="0"/>
                        <a:buChar char="•"/>
                      </a:pPr>
                      <a:r>
                        <a:rPr lang="en-US" sz="1200" kern="1200" dirty="0">
                          <a:solidFill>
                            <a:schemeClr val="tx1"/>
                          </a:solidFill>
                          <a:latin typeface="IBM Plex Sans Text" panose="020B0503050203000203" pitchFamily="34" charset="0"/>
                          <a:ea typeface="IBM Plex Sans" charset="0"/>
                          <a:cs typeface="IBM Plex Sans" charset="0"/>
                        </a:rPr>
                        <a:t>Simple, Medium and Complex complexity  profile driven estimation</a:t>
                      </a:r>
                    </a:p>
                    <a:p>
                      <a:pPr marL="171450" indent="-171450" algn="l" defTabSz="914419" rtl="0" eaLnBrk="1" latinLnBrk="0" hangingPunct="1">
                        <a:buFont typeface="Arial" panose="020B0604020202020204" pitchFamily="34" charset="0"/>
                        <a:buChar char="•"/>
                      </a:pPr>
                      <a:r>
                        <a:rPr lang="en-US" sz="1200" kern="1200" dirty="0">
                          <a:solidFill>
                            <a:schemeClr val="tx1"/>
                          </a:solidFill>
                          <a:latin typeface="IBM Plex Sans Text" panose="020B0503050203000203" pitchFamily="34" charset="0"/>
                          <a:ea typeface="IBM Plex Sans" charset="0"/>
                          <a:cs typeface="IBM Plex Sans" charset="0"/>
                        </a:rPr>
                        <a:t>Complexity Parameter values drive the cost of DevSecOps services</a:t>
                      </a:r>
                    </a:p>
                  </a:txBody>
                  <a:tcPr>
                    <a:lnL w="12700" cmpd="sng">
                      <a:solidFill>
                        <a:srgbClr val="051243"/>
                      </a:solidFill>
                    </a:lnL>
                    <a:lnR w="12700" cmpd="sng">
                      <a:solidFill>
                        <a:srgbClr val="051243"/>
                      </a:solidFill>
                    </a:lnR>
                    <a:lnT w="12700" cmpd="sng">
                      <a:solidFill>
                        <a:srgbClr val="051243"/>
                      </a:solidFill>
                    </a:lnT>
                    <a:lnB w="12700" cmpd="sng">
                      <a:solidFill>
                        <a:srgbClr val="051243"/>
                      </a:solidFill>
                    </a:lnB>
                    <a:lnTlToBr w="12700" cmpd="sng">
                      <a:noFill/>
                      <a:prstDash val="solid"/>
                    </a:lnTlToBr>
                    <a:lnBlToTr w="12700" cmpd="sng">
                      <a:noFill/>
                      <a:prstDash val="solid"/>
                    </a:lnBlToTr>
                    <a:solidFill>
                      <a:srgbClr val="6EA6FF">
                        <a:tint val="20000"/>
                      </a:srgbClr>
                    </a:solidFill>
                  </a:tcPr>
                </a:tc>
                <a:extLst>
                  <a:ext uri="{0D108BD9-81ED-4DB2-BD59-A6C34878D82A}">
                    <a16:rowId xmlns:a16="http://schemas.microsoft.com/office/drawing/2014/main" val="10004"/>
                  </a:ext>
                </a:extLst>
              </a:tr>
            </a:tbl>
          </a:graphicData>
        </a:graphic>
      </p:graphicFrame>
      <p:graphicFrame>
        <p:nvGraphicFramePr>
          <p:cNvPr id="30" name="Table 29"/>
          <p:cNvGraphicFramePr>
            <a:graphicFrameLocks noGrp="1"/>
          </p:cNvGraphicFramePr>
          <p:nvPr>
            <p:extLst>
              <p:ext uri="{D42A27DB-BD31-4B8C-83A1-F6EECF244321}">
                <p14:modId xmlns:p14="http://schemas.microsoft.com/office/powerpoint/2010/main" val="2132819761"/>
              </p:ext>
            </p:extLst>
          </p:nvPr>
        </p:nvGraphicFramePr>
        <p:xfrm>
          <a:off x="1552427" y="3682904"/>
          <a:ext cx="9078628" cy="2844791"/>
        </p:xfrm>
        <a:graphic>
          <a:graphicData uri="http://schemas.openxmlformats.org/drawingml/2006/table">
            <a:tbl>
              <a:tblPr firstRow="1" bandRow="1"/>
              <a:tblGrid>
                <a:gridCol w="4355584">
                  <a:extLst>
                    <a:ext uri="{9D8B030D-6E8A-4147-A177-3AD203B41FA5}">
                      <a16:colId xmlns:a16="http://schemas.microsoft.com/office/drawing/2014/main" val="20001"/>
                    </a:ext>
                  </a:extLst>
                </a:gridCol>
                <a:gridCol w="1310749">
                  <a:extLst>
                    <a:ext uri="{9D8B030D-6E8A-4147-A177-3AD203B41FA5}">
                      <a16:colId xmlns:a16="http://schemas.microsoft.com/office/drawing/2014/main" val="20004"/>
                    </a:ext>
                  </a:extLst>
                </a:gridCol>
                <a:gridCol w="2109967">
                  <a:extLst>
                    <a:ext uri="{9D8B030D-6E8A-4147-A177-3AD203B41FA5}">
                      <a16:colId xmlns:a16="http://schemas.microsoft.com/office/drawing/2014/main" val="20003"/>
                    </a:ext>
                  </a:extLst>
                </a:gridCol>
                <a:gridCol w="1302328">
                  <a:extLst>
                    <a:ext uri="{9D8B030D-6E8A-4147-A177-3AD203B41FA5}">
                      <a16:colId xmlns:a16="http://schemas.microsoft.com/office/drawing/2014/main" val="20002"/>
                    </a:ext>
                  </a:extLst>
                </a:gridCol>
              </a:tblGrid>
              <a:tr h="295901">
                <a:tc gridSpan="4">
                  <a:txBody>
                    <a:bodyPr/>
                    <a:lstStyle>
                      <a:lvl1pPr marL="0" algn="l" defTabSz="914363" rtl="0" eaLnBrk="1" latinLnBrk="0" hangingPunct="1">
                        <a:defRPr sz="1800" b="1" kern="1200">
                          <a:solidFill>
                            <a:schemeClr val="lt1"/>
                          </a:solidFill>
                          <a:latin typeface="Arial" panose="020B0604020202020204"/>
                        </a:defRPr>
                      </a:lvl1pPr>
                      <a:lvl2pPr marL="457182" algn="l" defTabSz="914363" rtl="0" eaLnBrk="1" latinLnBrk="0" hangingPunct="1">
                        <a:defRPr sz="1800" b="1" kern="1200">
                          <a:solidFill>
                            <a:schemeClr val="lt1"/>
                          </a:solidFill>
                          <a:latin typeface="Arial" panose="020B0604020202020204"/>
                        </a:defRPr>
                      </a:lvl2pPr>
                      <a:lvl3pPr marL="914363" algn="l" defTabSz="914363" rtl="0" eaLnBrk="1" latinLnBrk="0" hangingPunct="1">
                        <a:defRPr sz="1800" b="1" kern="1200">
                          <a:solidFill>
                            <a:schemeClr val="lt1"/>
                          </a:solidFill>
                          <a:latin typeface="Arial" panose="020B0604020202020204"/>
                        </a:defRPr>
                      </a:lvl3pPr>
                      <a:lvl4pPr marL="1371545" algn="l" defTabSz="914363" rtl="0" eaLnBrk="1" latinLnBrk="0" hangingPunct="1">
                        <a:defRPr sz="1800" b="1" kern="1200">
                          <a:solidFill>
                            <a:schemeClr val="lt1"/>
                          </a:solidFill>
                          <a:latin typeface="Arial" panose="020B0604020202020204"/>
                        </a:defRPr>
                      </a:lvl4pPr>
                      <a:lvl5pPr marL="1828727" algn="l" defTabSz="914363" rtl="0" eaLnBrk="1" latinLnBrk="0" hangingPunct="1">
                        <a:defRPr sz="1800" b="1" kern="1200">
                          <a:solidFill>
                            <a:schemeClr val="lt1"/>
                          </a:solidFill>
                          <a:latin typeface="Arial" panose="020B0604020202020204"/>
                        </a:defRPr>
                      </a:lvl5pPr>
                      <a:lvl6pPr marL="2285909" algn="l" defTabSz="914363" rtl="0" eaLnBrk="1" latinLnBrk="0" hangingPunct="1">
                        <a:defRPr sz="1800" b="1" kern="1200">
                          <a:solidFill>
                            <a:schemeClr val="lt1"/>
                          </a:solidFill>
                          <a:latin typeface="Arial" panose="020B0604020202020204"/>
                        </a:defRPr>
                      </a:lvl6pPr>
                      <a:lvl7pPr marL="2743090" algn="l" defTabSz="914363" rtl="0" eaLnBrk="1" latinLnBrk="0" hangingPunct="1">
                        <a:defRPr sz="1800" b="1" kern="1200">
                          <a:solidFill>
                            <a:schemeClr val="lt1"/>
                          </a:solidFill>
                          <a:latin typeface="Arial" panose="020B0604020202020204"/>
                        </a:defRPr>
                      </a:lvl7pPr>
                      <a:lvl8pPr marL="3200272" algn="l" defTabSz="914363" rtl="0" eaLnBrk="1" latinLnBrk="0" hangingPunct="1">
                        <a:defRPr sz="1800" b="1" kern="1200">
                          <a:solidFill>
                            <a:schemeClr val="lt1"/>
                          </a:solidFill>
                          <a:latin typeface="Arial" panose="020B0604020202020204"/>
                        </a:defRPr>
                      </a:lvl8pPr>
                      <a:lvl9pPr marL="3657454" algn="l" defTabSz="914363" rtl="0" eaLnBrk="1" latinLnBrk="0" hangingPunct="1">
                        <a:defRPr sz="1800" b="1" kern="1200">
                          <a:solidFill>
                            <a:schemeClr val="lt1"/>
                          </a:solidFill>
                          <a:latin typeface="Arial" panose="020B0604020202020204"/>
                        </a:defRPr>
                      </a:lvl9pPr>
                    </a:lstStyle>
                    <a:p>
                      <a:pPr algn="ctr"/>
                      <a:r>
                        <a:rPr lang="en-IN" sz="1400" dirty="0">
                          <a:latin typeface="IBM Plex Sans Text" panose="020B0503050203000203" pitchFamily="34" charset="0"/>
                        </a:rPr>
                        <a:t>Solution Phases/Components,</a:t>
                      </a:r>
                      <a:r>
                        <a:rPr lang="en-IN" sz="1400" baseline="0" dirty="0">
                          <a:latin typeface="IBM Plex Sans Text" panose="020B0503050203000203" pitchFamily="34" charset="0"/>
                        </a:rPr>
                        <a:t> Governance &amp; Contingency</a:t>
                      </a:r>
                      <a:endParaRPr lang="en-IN" sz="1400" dirty="0">
                        <a:latin typeface="IBM Plex Sans Text" panose="020B0503050203000203" pitchFamily="34" charset="0"/>
                      </a:endParaRPr>
                    </a:p>
                  </a:txBody>
                  <a:tcPr>
                    <a:lnL w="12700" cmpd="sng">
                      <a:solidFill>
                        <a:srgbClr val="051243"/>
                      </a:solidFill>
                    </a:lnL>
                    <a:lnR w="12700" cap="flat" cmpd="sng" algn="ctr">
                      <a:solidFill>
                        <a:srgbClr val="051243"/>
                      </a:solidFill>
                      <a:prstDash val="solid"/>
                      <a:round/>
                      <a:headEnd type="none" w="med" len="med"/>
                      <a:tailEnd type="none" w="med" len="med"/>
                    </a:lnR>
                    <a:lnT w="12700" cmpd="sng">
                      <a:solidFill>
                        <a:srgbClr val="051243"/>
                      </a:solidFill>
                    </a:lnT>
                    <a:lnB w="38100" cap="flat" cmpd="sng" algn="ctr">
                      <a:solidFill>
                        <a:srgbClr val="051243"/>
                      </a:solidFill>
                      <a:prstDash val="solid"/>
                      <a:round/>
                      <a:headEnd type="none" w="med" len="med"/>
                      <a:tailEnd type="none" w="med" len="med"/>
                    </a:lnB>
                    <a:lnTlToBr w="12700" cmpd="sng">
                      <a:noFill/>
                      <a:prstDash val="solid"/>
                    </a:lnTlToBr>
                    <a:lnBlToTr w="12700" cmpd="sng">
                      <a:noFill/>
                      <a:prstDash val="solid"/>
                    </a:lnBlToTr>
                    <a:solidFill>
                      <a:srgbClr val="6EA6FF"/>
                    </a:solidFill>
                  </a:tcPr>
                </a:tc>
                <a:tc hMerge="1">
                  <a:txBody>
                    <a:bodyPr/>
                    <a:lstStyle/>
                    <a:p>
                      <a:endParaRPr lang="en-IN"/>
                    </a:p>
                  </a:txBody>
                  <a:tcPr/>
                </a:tc>
                <a:tc hMerge="1">
                  <a:txBody>
                    <a:bodyPr/>
                    <a:lstStyle/>
                    <a:p>
                      <a:pPr algn="ctr"/>
                      <a:endParaRPr lang="en-IN" sz="1400" dirty="0">
                        <a:latin typeface="IBM Plex Sans Text" panose="020B0503050203000203" pitchFamily="34" charset="0"/>
                      </a:endParaRPr>
                    </a:p>
                  </a:txBody>
                  <a:tcPr>
                    <a:lnL w="12700" cmpd="sng">
                      <a:solidFill>
                        <a:srgbClr val="051243"/>
                      </a:solidFill>
                    </a:lnL>
                    <a:lnR w="12700" cap="flat" cmpd="sng" algn="ctr">
                      <a:solidFill>
                        <a:srgbClr val="051243"/>
                      </a:solidFill>
                      <a:prstDash val="solid"/>
                      <a:round/>
                      <a:headEnd type="none" w="med" len="med"/>
                      <a:tailEnd type="none" w="med" len="med"/>
                    </a:lnR>
                    <a:lnT w="12700" cmpd="sng">
                      <a:solidFill>
                        <a:srgbClr val="051243"/>
                      </a:solidFill>
                    </a:lnT>
                    <a:lnB w="38100" cap="flat" cmpd="sng" algn="ctr">
                      <a:solidFill>
                        <a:srgbClr val="051243"/>
                      </a:solidFill>
                      <a:prstDash val="solid"/>
                      <a:round/>
                      <a:headEnd type="none" w="med" len="med"/>
                      <a:tailEnd type="none" w="med" len="med"/>
                    </a:lnB>
                    <a:lnTlToBr w="12700" cmpd="sng">
                      <a:noFill/>
                      <a:prstDash val="solid"/>
                    </a:lnTlToBr>
                    <a:lnBlToTr w="12700" cmpd="sng">
                      <a:noFill/>
                      <a:prstDash val="solid"/>
                    </a:lnBlToTr>
                    <a:solidFill>
                      <a:srgbClr val="6EA6FF"/>
                    </a:solidFill>
                  </a:tcPr>
                </a:tc>
                <a:tc hMerge="1">
                  <a:txBody>
                    <a:bodyPr/>
                    <a:lstStyle>
                      <a:lvl1pPr marL="0" algn="l" defTabSz="914363" rtl="0" eaLnBrk="1" latinLnBrk="0" hangingPunct="1">
                        <a:defRPr sz="1800" b="1" kern="1200">
                          <a:solidFill>
                            <a:schemeClr val="lt1"/>
                          </a:solidFill>
                          <a:latin typeface="Arial" panose="020B0604020202020204"/>
                        </a:defRPr>
                      </a:lvl1pPr>
                      <a:lvl2pPr marL="457182" algn="l" defTabSz="914363" rtl="0" eaLnBrk="1" latinLnBrk="0" hangingPunct="1">
                        <a:defRPr sz="1800" b="1" kern="1200">
                          <a:solidFill>
                            <a:schemeClr val="lt1"/>
                          </a:solidFill>
                          <a:latin typeface="Arial" panose="020B0604020202020204"/>
                        </a:defRPr>
                      </a:lvl2pPr>
                      <a:lvl3pPr marL="914363" algn="l" defTabSz="914363" rtl="0" eaLnBrk="1" latinLnBrk="0" hangingPunct="1">
                        <a:defRPr sz="1800" b="1" kern="1200">
                          <a:solidFill>
                            <a:schemeClr val="lt1"/>
                          </a:solidFill>
                          <a:latin typeface="Arial" panose="020B0604020202020204"/>
                        </a:defRPr>
                      </a:lvl3pPr>
                      <a:lvl4pPr marL="1371545" algn="l" defTabSz="914363" rtl="0" eaLnBrk="1" latinLnBrk="0" hangingPunct="1">
                        <a:defRPr sz="1800" b="1" kern="1200">
                          <a:solidFill>
                            <a:schemeClr val="lt1"/>
                          </a:solidFill>
                          <a:latin typeface="Arial" panose="020B0604020202020204"/>
                        </a:defRPr>
                      </a:lvl4pPr>
                      <a:lvl5pPr marL="1828727" algn="l" defTabSz="914363" rtl="0" eaLnBrk="1" latinLnBrk="0" hangingPunct="1">
                        <a:defRPr sz="1800" b="1" kern="1200">
                          <a:solidFill>
                            <a:schemeClr val="lt1"/>
                          </a:solidFill>
                          <a:latin typeface="Arial" panose="020B0604020202020204"/>
                        </a:defRPr>
                      </a:lvl5pPr>
                      <a:lvl6pPr marL="2285909" algn="l" defTabSz="914363" rtl="0" eaLnBrk="1" latinLnBrk="0" hangingPunct="1">
                        <a:defRPr sz="1800" b="1" kern="1200">
                          <a:solidFill>
                            <a:schemeClr val="lt1"/>
                          </a:solidFill>
                          <a:latin typeface="Arial" panose="020B0604020202020204"/>
                        </a:defRPr>
                      </a:lvl6pPr>
                      <a:lvl7pPr marL="2743090" algn="l" defTabSz="914363" rtl="0" eaLnBrk="1" latinLnBrk="0" hangingPunct="1">
                        <a:defRPr sz="1800" b="1" kern="1200">
                          <a:solidFill>
                            <a:schemeClr val="lt1"/>
                          </a:solidFill>
                          <a:latin typeface="Arial" panose="020B0604020202020204"/>
                        </a:defRPr>
                      </a:lvl7pPr>
                      <a:lvl8pPr marL="3200272" algn="l" defTabSz="914363" rtl="0" eaLnBrk="1" latinLnBrk="0" hangingPunct="1">
                        <a:defRPr sz="1800" b="1" kern="1200">
                          <a:solidFill>
                            <a:schemeClr val="lt1"/>
                          </a:solidFill>
                          <a:latin typeface="Arial" panose="020B0604020202020204"/>
                        </a:defRPr>
                      </a:lvl8pPr>
                      <a:lvl9pPr marL="3657454" algn="l" defTabSz="914363" rtl="0" eaLnBrk="1" latinLnBrk="0" hangingPunct="1">
                        <a:defRPr sz="1800" b="1" kern="1200">
                          <a:solidFill>
                            <a:schemeClr val="lt1"/>
                          </a:solidFill>
                          <a:latin typeface="Arial" panose="020B0604020202020204"/>
                        </a:defRPr>
                      </a:lvl9pPr>
                    </a:lstStyle>
                    <a:p>
                      <a:pPr algn="ctr"/>
                      <a:endParaRPr lang="en-IN" sz="1400" dirty="0">
                        <a:latin typeface="IBM Plex Sans Text" panose="020B0503050203000203" pitchFamily="34" charset="0"/>
                      </a:endParaRPr>
                    </a:p>
                  </a:txBody>
                  <a:tcPr anchor="ctr">
                    <a:lnL w="12700" cmpd="sng">
                      <a:solidFill>
                        <a:srgbClr val="051243"/>
                      </a:solidFill>
                    </a:lnL>
                    <a:lnR w="12700" cap="flat" cmpd="sng" algn="ctr">
                      <a:solidFill>
                        <a:srgbClr val="051243"/>
                      </a:solidFill>
                      <a:prstDash val="solid"/>
                      <a:round/>
                      <a:headEnd type="none" w="med" len="med"/>
                      <a:tailEnd type="none" w="med" len="med"/>
                    </a:lnR>
                    <a:lnT w="12700" cmpd="sng">
                      <a:solidFill>
                        <a:srgbClr val="051243"/>
                      </a:solidFill>
                    </a:lnT>
                    <a:lnB w="38100" cap="flat" cmpd="sng" algn="ctr">
                      <a:solidFill>
                        <a:srgbClr val="051243"/>
                      </a:solidFill>
                      <a:prstDash val="solid"/>
                      <a:round/>
                      <a:headEnd type="none" w="med" len="med"/>
                      <a:tailEnd type="none" w="med" len="med"/>
                    </a:lnB>
                    <a:lnTlToBr w="12700" cmpd="sng">
                      <a:noFill/>
                      <a:prstDash val="solid"/>
                    </a:lnTlToBr>
                    <a:lnBlToTr w="12700" cmpd="sng">
                      <a:noFill/>
                      <a:prstDash val="solid"/>
                    </a:lnBlToTr>
                    <a:solidFill>
                      <a:srgbClr val="6EA6FF"/>
                    </a:solidFill>
                  </a:tcPr>
                </a:tc>
                <a:extLst>
                  <a:ext uri="{0D108BD9-81ED-4DB2-BD59-A6C34878D82A}">
                    <a16:rowId xmlns:a16="http://schemas.microsoft.com/office/drawing/2014/main" val="10000"/>
                  </a:ext>
                </a:extLst>
              </a:tr>
              <a:tr h="353387">
                <a:tc>
                  <a:txBody>
                    <a:bodyPr/>
                    <a:lstStyle/>
                    <a:p>
                      <a:pPr algn="ctr"/>
                      <a:r>
                        <a:rPr lang="en-IN" sz="1000" b="1" kern="1200" dirty="0">
                          <a:solidFill>
                            <a:schemeClr val="tx1"/>
                          </a:solidFill>
                          <a:latin typeface="IBM Plex Sans Text" panose="020B0503050203000203" pitchFamily="34" charset="0"/>
                          <a:ea typeface="IBM Plex Sans" charset="0"/>
                          <a:cs typeface="IBM Plex Sans" charset="0"/>
                        </a:rPr>
                        <a:t>Agile</a:t>
                      </a:r>
                    </a:p>
                  </a:txBody>
                  <a:tcPr>
                    <a:lnL w="12700" cmpd="sng">
                      <a:solidFill>
                        <a:srgbClr val="051243"/>
                      </a:solidFill>
                    </a:lnL>
                    <a:lnR w="12700" cap="flat" cmpd="sng" algn="ctr">
                      <a:solidFill>
                        <a:srgbClr val="051243"/>
                      </a:solidFill>
                      <a:prstDash val="solid"/>
                      <a:round/>
                      <a:headEnd type="none" w="med" len="med"/>
                      <a:tailEnd type="none" w="med" len="med"/>
                    </a:lnR>
                    <a:lnT w="38100" cap="flat" cmpd="sng" algn="ctr">
                      <a:solidFill>
                        <a:srgbClr val="051243"/>
                      </a:solidFill>
                      <a:prstDash val="solid"/>
                      <a:round/>
                      <a:headEnd type="none" w="med" len="med"/>
                      <a:tailEnd type="none" w="med" len="med"/>
                    </a:lnT>
                    <a:lnB w="38100" cap="flat" cmpd="sng" algn="ctr">
                      <a:solidFill>
                        <a:srgbClr val="051243"/>
                      </a:solidFill>
                      <a:prstDash val="solid"/>
                      <a:round/>
                      <a:headEnd type="none" w="med" len="med"/>
                      <a:tailEnd type="none" w="med" len="med"/>
                    </a:lnB>
                    <a:lnTlToBr w="12700" cmpd="sng">
                      <a:noFill/>
                      <a:prstDash val="solid"/>
                    </a:lnTlToBr>
                    <a:lnBlToTr w="12700" cmpd="sng">
                      <a:noFill/>
                      <a:prstDash val="solid"/>
                    </a:lnBlToTr>
                    <a:solidFill>
                      <a:srgbClr val="6699FF"/>
                    </a:solidFill>
                  </a:tcPr>
                </a:tc>
                <a:tc>
                  <a:txBody>
                    <a:bodyPr/>
                    <a:lstStyle/>
                    <a:p>
                      <a:pPr marL="0" indent="0" algn="ctr" defTabSz="914419" rtl="0" eaLnBrk="1" latinLnBrk="0" hangingPunct="1">
                        <a:buFont typeface="Arial" panose="020B0604020202020204" pitchFamily="34" charset="0"/>
                        <a:buNone/>
                      </a:pPr>
                      <a:r>
                        <a:rPr lang="en-US" sz="1000" b="1" kern="1200" dirty="0">
                          <a:solidFill>
                            <a:schemeClr val="tx1"/>
                          </a:solidFill>
                          <a:latin typeface="IBM Plex Sans Text" panose="020B0503050203000203" pitchFamily="34" charset="0"/>
                          <a:ea typeface="IBM Plex Sans" charset="0"/>
                          <a:cs typeface="IBM Plex Sans" charset="0"/>
                        </a:rPr>
                        <a:t>% age distribution of Total Effort</a:t>
                      </a:r>
                      <a:endParaRPr lang="en-IN" sz="1000" b="1" kern="1200" dirty="0">
                        <a:solidFill>
                          <a:schemeClr val="tx1"/>
                        </a:solidFill>
                        <a:latin typeface="IBM Plex Sans Text" panose="020B0503050203000203" pitchFamily="34" charset="0"/>
                        <a:ea typeface="IBM Plex Sans" charset="0"/>
                        <a:cs typeface="IBM Plex Sans" charset="0"/>
                      </a:endParaRPr>
                    </a:p>
                  </a:txBody>
                  <a:tcPr>
                    <a:lnL w="12700" cap="flat" cmpd="sng" algn="ctr">
                      <a:solidFill>
                        <a:srgbClr val="051243"/>
                      </a:solidFill>
                      <a:prstDash val="solid"/>
                      <a:round/>
                      <a:headEnd type="none" w="med" len="med"/>
                      <a:tailEnd type="none" w="med" len="med"/>
                    </a:lnL>
                    <a:lnR w="12700" cap="flat" cmpd="sng" algn="ctr">
                      <a:solidFill>
                        <a:srgbClr val="051243"/>
                      </a:solidFill>
                      <a:prstDash val="solid"/>
                      <a:round/>
                      <a:headEnd type="none" w="med" len="med"/>
                      <a:tailEnd type="none" w="med" len="med"/>
                    </a:lnR>
                    <a:lnT w="38100" cap="flat" cmpd="sng" algn="ctr">
                      <a:solidFill>
                        <a:srgbClr val="051243"/>
                      </a:solidFill>
                      <a:prstDash val="solid"/>
                      <a:round/>
                      <a:headEnd type="none" w="med" len="med"/>
                      <a:tailEnd type="none" w="med" len="med"/>
                    </a:lnT>
                    <a:lnB w="38100" cap="flat" cmpd="sng" algn="ctr">
                      <a:solidFill>
                        <a:srgbClr val="051243"/>
                      </a:solidFill>
                      <a:prstDash val="solid"/>
                      <a:round/>
                      <a:headEnd type="none" w="med" len="med"/>
                      <a:tailEnd type="none" w="med" len="med"/>
                    </a:lnB>
                    <a:lnTlToBr w="12700" cmpd="sng">
                      <a:noFill/>
                      <a:prstDash val="solid"/>
                    </a:lnTlToBr>
                    <a:lnBlToTr w="12700" cmpd="sng">
                      <a:noFill/>
                      <a:prstDash val="solid"/>
                    </a:lnBlToTr>
                    <a:solidFill>
                      <a:srgbClr val="6699FF"/>
                    </a:solidFill>
                  </a:tcPr>
                </a:tc>
                <a:tc>
                  <a:txBody>
                    <a:bodyPr/>
                    <a:lstStyle/>
                    <a:p>
                      <a:pPr marL="0" indent="0" algn="ctr" defTabSz="914419" rtl="0" eaLnBrk="1" latinLnBrk="0" hangingPunct="1">
                        <a:buFont typeface="Arial" panose="020B0604020202020204" pitchFamily="34" charset="0"/>
                        <a:buNone/>
                      </a:pPr>
                      <a:r>
                        <a:rPr lang="en-IN" sz="1000" b="1" kern="1200" dirty="0">
                          <a:solidFill>
                            <a:schemeClr val="tx1"/>
                          </a:solidFill>
                          <a:latin typeface="IBM Plex Sans Text" panose="020B0503050203000203" pitchFamily="34" charset="0"/>
                          <a:ea typeface="IBM Plex Sans" charset="0"/>
                          <a:cs typeface="IBM Plex Sans" charset="0"/>
                        </a:rPr>
                        <a:t>Waterfall</a:t>
                      </a:r>
                    </a:p>
                  </a:txBody>
                  <a:tcPr>
                    <a:lnL w="12700" cap="flat" cmpd="sng" algn="ctr">
                      <a:solidFill>
                        <a:srgbClr val="051243"/>
                      </a:solidFill>
                      <a:prstDash val="solid"/>
                      <a:round/>
                      <a:headEnd type="none" w="med" len="med"/>
                      <a:tailEnd type="none" w="med" len="med"/>
                    </a:lnL>
                    <a:lnR w="12700" cap="flat" cmpd="sng" algn="ctr">
                      <a:solidFill>
                        <a:srgbClr val="051243"/>
                      </a:solidFill>
                      <a:prstDash val="solid"/>
                      <a:round/>
                      <a:headEnd type="none" w="med" len="med"/>
                      <a:tailEnd type="none" w="med" len="med"/>
                    </a:lnR>
                    <a:lnT w="38100" cap="flat" cmpd="sng" algn="ctr">
                      <a:solidFill>
                        <a:srgbClr val="051243"/>
                      </a:solidFill>
                      <a:prstDash val="solid"/>
                      <a:round/>
                      <a:headEnd type="none" w="med" len="med"/>
                      <a:tailEnd type="none" w="med" len="med"/>
                    </a:lnT>
                    <a:lnB w="38100" cap="flat" cmpd="sng" algn="ctr">
                      <a:solidFill>
                        <a:srgbClr val="051243"/>
                      </a:solidFill>
                      <a:prstDash val="solid"/>
                      <a:round/>
                      <a:headEnd type="none" w="med" len="med"/>
                      <a:tailEnd type="none" w="med" len="med"/>
                    </a:lnB>
                    <a:lnTlToBr w="12700" cmpd="sng">
                      <a:noFill/>
                      <a:prstDash val="solid"/>
                    </a:lnTlToBr>
                    <a:lnBlToTr w="12700" cmpd="sng">
                      <a:noFill/>
                      <a:prstDash val="solid"/>
                    </a:lnBlToTr>
                    <a:solidFill>
                      <a:srgbClr val="6699FF"/>
                    </a:solidFill>
                  </a:tcPr>
                </a:tc>
                <a:tc>
                  <a:txBody>
                    <a:bodyPr/>
                    <a:lstStyle/>
                    <a:p>
                      <a:pPr marL="0" indent="0" algn="ctr" defTabSz="914419" rtl="0" eaLnBrk="1" latinLnBrk="0" hangingPunct="1">
                        <a:buFont typeface="Arial" panose="020B0604020202020204" pitchFamily="34" charset="0"/>
                        <a:buNone/>
                      </a:pPr>
                      <a:r>
                        <a:rPr lang="en-US" sz="1000" b="1" kern="1200" dirty="0">
                          <a:solidFill>
                            <a:schemeClr val="tx1"/>
                          </a:solidFill>
                          <a:latin typeface="IBM Plex Sans Text" panose="020B0503050203000203" pitchFamily="34" charset="0"/>
                          <a:ea typeface="IBM Plex Sans" charset="0"/>
                          <a:cs typeface="IBM Plex Sans" charset="0"/>
                        </a:rPr>
                        <a:t>% age distribution of Total Effort</a:t>
                      </a:r>
                    </a:p>
                  </a:txBody>
                  <a:tcPr>
                    <a:lnL w="12700" cap="flat" cmpd="sng" algn="ctr">
                      <a:solidFill>
                        <a:srgbClr val="051243"/>
                      </a:solidFill>
                      <a:prstDash val="solid"/>
                      <a:round/>
                      <a:headEnd type="none" w="med" len="med"/>
                      <a:tailEnd type="none" w="med" len="med"/>
                    </a:lnL>
                    <a:lnR w="12700" cap="flat" cmpd="sng" algn="ctr">
                      <a:solidFill>
                        <a:srgbClr val="051243"/>
                      </a:solidFill>
                      <a:prstDash val="solid"/>
                      <a:round/>
                      <a:headEnd type="none" w="med" len="med"/>
                      <a:tailEnd type="none" w="med" len="med"/>
                    </a:lnR>
                    <a:lnT w="38100" cap="flat" cmpd="sng" algn="ctr">
                      <a:solidFill>
                        <a:srgbClr val="051243"/>
                      </a:solidFill>
                      <a:prstDash val="solid"/>
                      <a:round/>
                      <a:headEnd type="none" w="med" len="med"/>
                      <a:tailEnd type="none" w="med" len="med"/>
                    </a:lnT>
                    <a:lnB w="38100" cap="flat" cmpd="sng" algn="ctr">
                      <a:solidFill>
                        <a:srgbClr val="051243"/>
                      </a:solidFill>
                      <a:prstDash val="solid"/>
                      <a:round/>
                      <a:headEnd type="none" w="med" len="med"/>
                      <a:tailEnd type="none" w="med" len="med"/>
                    </a:lnB>
                    <a:lnTlToBr w="12700" cmpd="sng">
                      <a:noFill/>
                      <a:prstDash val="solid"/>
                    </a:lnTlToBr>
                    <a:lnBlToTr w="12700" cmpd="sng">
                      <a:noFill/>
                      <a:prstDash val="solid"/>
                    </a:lnBlToTr>
                    <a:solidFill>
                      <a:srgbClr val="6EA6FF"/>
                    </a:solidFill>
                  </a:tcPr>
                </a:tc>
                <a:extLst>
                  <a:ext uri="{0D108BD9-81ED-4DB2-BD59-A6C34878D82A}">
                    <a16:rowId xmlns:a16="http://schemas.microsoft.com/office/drawing/2014/main" val="10005"/>
                  </a:ext>
                </a:extLst>
              </a:tr>
              <a:tr h="231485">
                <a:tc>
                  <a:txBody>
                    <a:bodyPr/>
                    <a:lstStyle/>
                    <a:p>
                      <a:pPr algn="ctr" fontAlgn="b"/>
                      <a:r>
                        <a:rPr lang="en-US" sz="1100" b="0" i="0" u="none" strike="noStrike" dirty="0">
                          <a:solidFill>
                            <a:srgbClr val="000000"/>
                          </a:solidFill>
                          <a:effectLst/>
                          <a:latin typeface="IBM Plex Sans Text" panose="020B0503050203000203" pitchFamily="34" charset="0"/>
                        </a:rPr>
                        <a:t>Solution Delivery + Deploy + Feedback Optimize (Sprint 1..N)</a:t>
                      </a:r>
                    </a:p>
                  </a:txBody>
                  <a:tcPr marL="7620" marR="7620" marT="7620" marB="0" anchor="b">
                    <a:lnL w="12700" cmpd="sng">
                      <a:solidFill>
                        <a:srgbClr val="051243"/>
                      </a:solidFill>
                    </a:lnL>
                    <a:lnR w="12700" cap="flat" cmpd="sng" algn="ctr">
                      <a:solidFill>
                        <a:srgbClr val="051243"/>
                      </a:solidFill>
                      <a:prstDash val="solid"/>
                      <a:round/>
                      <a:headEnd type="none" w="med" len="med"/>
                      <a:tailEnd type="none" w="med" len="med"/>
                    </a:lnR>
                    <a:lnT w="38100" cap="flat" cmpd="sng" algn="ctr">
                      <a:solidFill>
                        <a:srgbClr val="051243"/>
                      </a:solidFill>
                      <a:prstDash val="solid"/>
                      <a:round/>
                      <a:headEnd type="none" w="med" len="med"/>
                      <a:tailEnd type="none" w="med" len="med"/>
                    </a:lnT>
                    <a:lnB w="12700" cap="flat" cmpd="sng" algn="ctr">
                      <a:solidFill>
                        <a:srgbClr val="051243"/>
                      </a:solidFill>
                      <a:prstDash val="solid"/>
                      <a:round/>
                      <a:headEnd type="none" w="med" len="med"/>
                      <a:tailEnd type="none" w="med" len="med"/>
                    </a:lnB>
                    <a:lnTlToBr w="12700" cmpd="sng">
                      <a:noFill/>
                      <a:prstDash val="solid"/>
                    </a:lnTlToBr>
                    <a:lnBlToTr w="12700" cmpd="sng">
                      <a:noFill/>
                      <a:prstDash val="solid"/>
                    </a:lnBlToTr>
                    <a:solidFill>
                      <a:srgbClr val="6EA6FF">
                        <a:tint val="40000"/>
                      </a:srgbClr>
                    </a:solidFill>
                  </a:tcPr>
                </a:tc>
                <a:tc>
                  <a:txBody>
                    <a:bodyPr/>
                    <a:lstStyle/>
                    <a:p>
                      <a:pPr marL="0" algn="ctr" defTabSz="914363" rtl="0" eaLnBrk="1" fontAlgn="b" latinLnBrk="0" hangingPunct="1"/>
                      <a:r>
                        <a:rPr lang="en-IN" sz="1100" b="0" i="0" u="none" strike="noStrike" kern="1200" dirty="0">
                          <a:solidFill>
                            <a:srgbClr val="000000"/>
                          </a:solidFill>
                          <a:effectLst/>
                          <a:latin typeface="IBM Plex Sans Text" panose="020B0503050203000203" pitchFamily="34" charset="0"/>
                          <a:ea typeface="+mn-ea"/>
                          <a:cs typeface="+mn-cs"/>
                        </a:rPr>
                        <a:t>From Estimates</a:t>
                      </a:r>
                    </a:p>
                  </a:txBody>
                  <a:tcPr marL="0" marR="0" marT="0" marB="0" anchor="b">
                    <a:lnL w="12700" cap="flat" cmpd="sng" algn="ctr">
                      <a:solidFill>
                        <a:srgbClr val="051243"/>
                      </a:solidFill>
                      <a:prstDash val="solid"/>
                      <a:round/>
                      <a:headEnd type="none" w="med" len="med"/>
                      <a:tailEnd type="none" w="med" len="med"/>
                    </a:lnL>
                    <a:lnR w="12700" cap="flat" cmpd="sng" algn="ctr">
                      <a:solidFill>
                        <a:srgbClr val="051243"/>
                      </a:solidFill>
                      <a:prstDash val="solid"/>
                      <a:round/>
                      <a:headEnd type="none" w="med" len="med"/>
                      <a:tailEnd type="none" w="med" len="med"/>
                    </a:lnR>
                    <a:lnT w="38100" cap="flat" cmpd="sng" algn="ctr">
                      <a:solidFill>
                        <a:srgbClr val="051243"/>
                      </a:solidFill>
                      <a:prstDash val="solid"/>
                      <a:round/>
                      <a:headEnd type="none" w="med" len="med"/>
                      <a:tailEnd type="none" w="med" len="med"/>
                    </a:lnT>
                    <a:lnB w="12700" cap="flat" cmpd="sng" algn="ctr">
                      <a:solidFill>
                        <a:srgbClr val="051243"/>
                      </a:solidFill>
                      <a:prstDash val="solid"/>
                      <a:round/>
                      <a:headEnd type="none" w="med" len="med"/>
                      <a:tailEnd type="none" w="med" len="med"/>
                    </a:lnB>
                    <a:lnTlToBr w="12700" cmpd="sng">
                      <a:noFill/>
                      <a:prstDash val="solid"/>
                    </a:lnTlToBr>
                    <a:lnBlToTr w="12700" cmpd="sng">
                      <a:noFill/>
                      <a:prstDash val="solid"/>
                    </a:lnBlToTr>
                    <a:solidFill>
                      <a:srgbClr val="6EA6FF">
                        <a:tint val="40000"/>
                      </a:srgbClr>
                    </a:solidFill>
                  </a:tcPr>
                </a:tc>
                <a:tc>
                  <a:txBody>
                    <a:bodyPr/>
                    <a:lstStyle/>
                    <a:p>
                      <a:pPr marL="0" algn="ctr" defTabSz="914363" rtl="0" eaLnBrk="1" fontAlgn="b" latinLnBrk="0" hangingPunct="1"/>
                      <a:r>
                        <a:rPr lang="en-IN" sz="1100" b="0" i="0" u="none" strike="noStrike" kern="1200" dirty="0">
                          <a:solidFill>
                            <a:srgbClr val="000000"/>
                          </a:solidFill>
                          <a:effectLst/>
                          <a:latin typeface="IBM Plex Sans Text" panose="020B0503050203000203" pitchFamily="34" charset="0"/>
                          <a:ea typeface="+mn-ea"/>
                          <a:cs typeface="+mn-cs"/>
                        </a:rPr>
                        <a:t>Total DCUT Hours</a:t>
                      </a:r>
                    </a:p>
                  </a:txBody>
                  <a:tcPr marL="0" marR="0" marT="0" marB="0" anchor="b">
                    <a:lnL w="12700" cap="flat" cmpd="sng" algn="ctr">
                      <a:solidFill>
                        <a:srgbClr val="051243"/>
                      </a:solidFill>
                      <a:prstDash val="solid"/>
                      <a:round/>
                      <a:headEnd type="none" w="med" len="med"/>
                      <a:tailEnd type="none" w="med" len="med"/>
                    </a:lnL>
                    <a:lnR w="12700" cap="flat" cmpd="sng" algn="ctr">
                      <a:solidFill>
                        <a:srgbClr val="051243"/>
                      </a:solidFill>
                      <a:prstDash val="solid"/>
                      <a:round/>
                      <a:headEnd type="none" w="med" len="med"/>
                      <a:tailEnd type="none" w="med" len="med"/>
                    </a:lnR>
                    <a:lnT w="38100" cap="flat" cmpd="sng" algn="ctr">
                      <a:solidFill>
                        <a:srgbClr val="051243"/>
                      </a:solidFill>
                      <a:prstDash val="solid"/>
                      <a:round/>
                      <a:headEnd type="none" w="med" len="med"/>
                      <a:tailEnd type="none" w="med" len="med"/>
                    </a:lnT>
                    <a:lnB w="12700" cap="flat" cmpd="sng" algn="ctr">
                      <a:solidFill>
                        <a:srgbClr val="051243"/>
                      </a:solidFill>
                      <a:prstDash val="solid"/>
                      <a:round/>
                      <a:headEnd type="none" w="med" len="med"/>
                      <a:tailEnd type="none" w="med" len="med"/>
                    </a:lnB>
                    <a:lnTlToBr w="12700" cmpd="sng">
                      <a:noFill/>
                      <a:prstDash val="solid"/>
                    </a:lnTlToBr>
                    <a:lnBlToTr w="12700" cmpd="sng">
                      <a:noFill/>
                      <a:prstDash val="solid"/>
                    </a:lnBlToTr>
                    <a:solidFill>
                      <a:srgbClr val="6EA6FF">
                        <a:tint val="40000"/>
                      </a:srgbClr>
                    </a:solidFill>
                  </a:tcPr>
                </a:tc>
                <a:tc>
                  <a:txBody>
                    <a:bodyPr/>
                    <a:lstStyle/>
                    <a:p>
                      <a:pPr marL="0" algn="ctr" defTabSz="914363" rtl="0" eaLnBrk="1" fontAlgn="b" latinLnBrk="0" hangingPunct="1"/>
                      <a:r>
                        <a:rPr lang="en-IN" sz="1100" b="0" i="0" u="none" strike="noStrike" kern="1200" dirty="0">
                          <a:solidFill>
                            <a:srgbClr val="000000"/>
                          </a:solidFill>
                          <a:effectLst/>
                          <a:latin typeface="IBM Plex Sans Text" panose="020B0503050203000203" pitchFamily="34" charset="0"/>
                          <a:ea typeface="+mn-ea"/>
                          <a:cs typeface="+mn-cs"/>
                        </a:rPr>
                        <a:t>From Estimates</a:t>
                      </a:r>
                    </a:p>
                  </a:txBody>
                  <a:tcPr marL="0" marR="0" marT="0" marB="0" anchor="b">
                    <a:lnL w="12700" cap="flat" cmpd="sng" algn="ctr">
                      <a:solidFill>
                        <a:srgbClr val="051243"/>
                      </a:solidFill>
                      <a:prstDash val="solid"/>
                      <a:round/>
                      <a:headEnd type="none" w="med" len="med"/>
                      <a:tailEnd type="none" w="med" len="med"/>
                    </a:lnL>
                    <a:lnR w="12700" cmpd="sng">
                      <a:solidFill>
                        <a:srgbClr val="051243"/>
                      </a:solidFill>
                    </a:lnR>
                    <a:lnT w="38100" cap="flat" cmpd="sng" algn="ctr">
                      <a:solidFill>
                        <a:srgbClr val="051243"/>
                      </a:solidFill>
                      <a:prstDash val="solid"/>
                      <a:round/>
                      <a:headEnd type="none" w="med" len="med"/>
                      <a:tailEnd type="none" w="med" len="med"/>
                    </a:lnT>
                    <a:lnB w="12700" cmpd="sng">
                      <a:solidFill>
                        <a:srgbClr val="051243"/>
                      </a:solidFill>
                    </a:lnB>
                    <a:lnTlToBr w="12700" cmpd="sng">
                      <a:noFill/>
                      <a:prstDash val="solid"/>
                    </a:lnTlToBr>
                    <a:lnBlToTr w="12700" cmpd="sng">
                      <a:noFill/>
                      <a:prstDash val="solid"/>
                    </a:lnBlToTr>
                    <a:solidFill>
                      <a:srgbClr val="6EA6FF">
                        <a:tint val="40000"/>
                      </a:srgbClr>
                    </a:solidFill>
                  </a:tcPr>
                </a:tc>
                <a:extLst>
                  <a:ext uri="{0D108BD9-81ED-4DB2-BD59-A6C34878D82A}">
                    <a16:rowId xmlns:a16="http://schemas.microsoft.com/office/drawing/2014/main" val="10001"/>
                  </a:ext>
                </a:extLst>
              </a:tr>
              <a:tr h="241837">
                <a:tc>
                  <a:txBody>
                    <a:bodyPr/>
                    <a:lstStyle/>
                    <a:p>
                      <a:pPr algn="ctr" fontAlgn="b"/>
                      <a:r>
                        <a:rPr lang="en-US" sz="1100" b="0" i="0" u="none" strike="noStrike" dirty="0">
                          <a:solidFill>
                            <a:srgbClr val="000000"/>
                          </a:solidFill>
                          <a:effectLst/>
                          <a:latin typeface="IBM Plex Sans Text" panose="020B0503050203000203" pitchFamily="34" charset="0"/>
                        </a:rPr>
                        <a:t>Solution Outline + Macro (SOM)</a:t>
                      </a:r>
                    </a:p>
                  </a:txBody>
                  <a:tcPr marL="7620" marR="7620" marT="7620" marB="0" anchor="b">
                    <a:lnL w="12700" cmpd="sng">
                      <a:solidFill>
                        <a:srgbClr val="051243"/>
                      </a:solidFill>
                    </a:lnL>
                    <a:lnR w="12700" cap="flat" cmpd="sng" algn="ctr">
                      <a:solidFill>
                        <a:srgbClr val="051243"/>
                      </a:solidFill>
                      <a:prstDash val="solid"/>
                      <a:round/>
                      <a:headEnd type="none" w="med" len="med"/>
                      <a:tailEnd type="none" w="med" len="med"/>
                    </a:lnR>
                    <a:lnT w="12700" cap="flat" cmpd="sng" algn="ctr">
                      <a:solidFill>
                        <a:srgbClr val="051243"/>
                      </a:solidFill>
                      <a:prstDash val="solid"/>
                      <a:round/>
                      <a:headEnd type="none" w="med" len="med"/>
                      <a:tailEnd type="none" w="med" len="med"/>
                    </a:lnT>
                    <a:lnB w="12700" cap="flat" cmpd="sng" algn="ctr">
                      <a:solidFill>
                        <a:srgbClr val="051243"/>
                      </a:solidFill>
                      <a:prstDash val="solid"/>
                      <a:round/>
                      <a:headEnd type="none" w="med" len="med"/>
                      <a:tailEnd type="none" w="med" len="med"/>
                    </a:lnB>
                    <a:lnTlToBr w="12700" cmpd="sng">
                      <a:noFill/>
                      <a:prstDash val="solid"/>
                    </a:lnTlToBr>
                    <a:lnBlToTr w="12700" cmpd="sng">
                      <a:noFill/>
                      <a:prstDash val="solid"/>
                    </a:lnBlToTr>
                    <a:solidFill>
                      <a:srgbClr val="6EA6FF">
                        <a:tint val="20000"/>
                      </a:srgbClr>
                    </a:solidFill>
                  </a:tcPr>
                </a:tc>
                <a:tc>
                  <a:txBody>
                    <a:bodyPr/>
                    <a:lstStyle/>
                    <a:p>
                      <a:pPr marL="0" algn="ctr" defTabSz="914363" rtl="0" eaLnBrk="1" fontAlgn="b" latinLnBrk="0" hangingPunct="1"/>
                      <a:r>
                        <a:rPr lang="en-IN" sz="1100" b="0" i="0" u="none" strike="noStrike" kern="1200" dirty="0">
                          <a:solidFill>
                            <a:srgbClr val="000000"/>
                          </a:solidFill>
                          <a:effectLst/>
                          <a:latin typeface="IBM Plex Sans Text" panose="020B0503050203000203" pitchFamily="34" charset="0"/>
                          <a:ea typeface="+mn-ea"/>
                          <a:cs typeface="+mn-cs"/>
                        </a:rPr>
                        <a:t>70%</a:t>
                      </a:r>
                      <a:r>
                        <a:rPr lang="en-IN" sz="1100" b="0" i="0" u="none" strike="noStrike" kern="1200" baseline="0" dirty="0">
                          <a:solidFill>
                            <a:srgbClr val="000000"/>
                          </a:solidFill>
                          <a:effectLst/>
                          <a:latin typeface="IBM Plex Sans Text" panose="020B0503050203000203" pitchFamily="34" charset="0"/>
                          <a:ea typeface="+mn-ea"/>
                          <a:cs typeface="+mn-cs"/>
                        </a:rPr>
                        <a:t> of DCUT</a:t>
                      </a:r>
                      <a:endParaRPr lang="en-IN" sz="1100" b="0" i="0" u="none" strike="noStrike" kern="1200" dirty="0">
                        <a:solidFill>
                          <a:srgbClr val="000000"/>
                        </a:solidFill>
                        <a:effectLst/>
                        <a:latin typeface="IBM Plex Sans Text" panose="020B0503050203000203" pitchFamily="34" charset="0"/>
                        <a:ea typeface="+mn-ea"/>
                        <a:cs typeface="+mn-cs"/>
                      </a:endParaRPr>
                    </a:p>
                  </a:txBody>
                  <a:tcPr marL="0" marR="0" marT="0" marB="0" anchor="b">
                    <a:lnL w="12700" cap="flat" cmpd="sng" algn="ctr">
                      <a:solidFill>
                        <a:srgbClr val="051243"/>
                      </a:solidFill>
                      <a:prstDash val="solid"/>
                      <a:round/>
                      <a:headEnd type="none" w="med" len="med"/>
                      <a:tailEnd type="none" w="med" len="med"/>
                    </a:lnL>
                    <a:lnR w="12700" cap="flat" cmpd="sng" algn="ctr">
                      <a:solidFill>
                        <a:srgbClr val="051243"/>
                      </a:solidFill>
                      <a:prstDash val="solid"/>
                      <a:round/>
                      <a:headEnd type="none" w="med" len="med"/>
                      <a:tailEnd type="none" w="med" len="med"/>
                    </a:lnR>
                    <a:lnT w="12700" cap="flat" cmpd="sng" algn="ctr">
                      <a:solidFill>
                        <a:srgbClr val="051243"/>
                      </a:solidFill>
                      <a:prstDash val="solid"/>
                      <a:round/>
                      <a:headEnd type="none" w="med" len="med"/>
                      <a:tailEnd type="none" w="med" len="med"/>
                    </a:lnT>
                    <a:lnB w="12700" cap="flat" cmpd="sng" algn="ctr">
                      <a:solidFill>
                        <a:srgbClr val="051243"/>
                      </a:solidFill>
                      <a:prstDash val="solid"/>
                      <a:round/>
                      <a:headEnd type="none" w="med" len="med"/>
                      <a:tailEnd type="none" w="med" len="med"/>
                    </a:lnB>
                    <a:lnTlToBr w="12700" cmpd="sng">
                      <a:noFill/>
                      <a:prstDash val="solid"/>
                    </a:lnTlToBr>
                    <a:lnBlToTr w="12700" cmpd="sng">
                      <a:noFill/>
                      <a:prstDash val="solid"/>
                    </a:lnBlToTr>
                    <a:solidFill>
                      <a:srgbClr val="6EA6FF">
                        <a:tint val="20000"/>
                      </a:srgbClr>
                    </a:solidFill>
                  </a:tcPr>
                </a:tc>
                <a:tc>
                  <a:txBody>
                    <a:bodyPr/>
                    <a:lstStyle/>
                    <a:p>
                      <a:pPr marL="0" algn="ctr" defTabSz="914363" rtl="0" eaLnBrk="1" fontAlgn="b" latinLnBrk="0" hangingPunct="1"/>
                      <a:r>
                        <a:rPr lang="en-IN" sz="1100" b="0" i="0" u="none" strike="noStrike" kern="1200" dirty="0">
                          <a:solidFill>
                            <a:srgbClr val="000000"/>
                          </a:solidFill>
                          <a:effectLst/>
                          <a:latin typeface="IBM Plex Sans Text" panose="020B0503050203000203" pitchFamily="34" charset="0"/>
                          <a:ea typeface="+mn-ea"/>
                          <a:cs typeface="+mn-cs"/>
                        </a:rPr>
                        <a:t>Solution</a:t>
                      </a:r>
                      <a:r>
                        <a:rPr lang="en-IN" sz="1100" b="0" i="0" u="none" strike="noStrike" kern="1200" baseline="0" dirty="0">
                          <a:solidFill>
                            <a:srgbClr val="000000"/>
                          </a:solidFill>
                          <a:effectLst/>
                          <a:latin typeface="IBM Plex Sans Text" panose="020B0503050203000203" pitchFamily="34" charset="0"/>
                          <a:ea typeface="+mn-ea"/>
                          <a:cs typeface="+mn-cs"/>
                        </a:rPr>
                        <a:t> Outline + Macro (SOM)</a:t>
                      </a:r>
                      <a:endParaRPr lang="en-IN" sz="1100" b="0" i="0" u="none" strike="noStrike" kern="1200" dirty="0">
                        <a:solidFill>
                          <a:srgbClr val="000000"/>
                        </a:solidFill>
                        <a:effectLst/>
                        <a:latin typeface="IBM Plex Sans Text" panose="020B0503050203000203" pitchFamily="34" charset="0"/>
                        <a:ea typeface="+mn-ea"/>
                        <a:cs typeface="+mn-cs"/>
                      </a:endParaRPr>
                    </a:p>
                  </a:txBody>
                  <a:tcPr marL="0" marR="0" marT="0" marB="0" anchor="b">
                    <a:lnL w="12700" cap="flat" cmpd="sng" algn="ctr">
                      <a:solidFill>
                        <a:srgbClr val="051243"/>
                      </a:solidFill>
                      <a:prstDash val="solid"/>
                      <a:round/>
                      <a:headEnd type="none" w="med" len="med"/>
                      <a:tailEnd type="none" w="med" len="med"/>
                    </a:lnL>
                    <a:lnR w="12700" cap="flat" cmpd="sng" algn="ctr">
                      <a:solidFill>
                        <a:srgbClr val="051243"/>
                      </a:solidFill>
                      <a:prstDash val="solid"/>
                      <a:round/>
                      <a:headEnd type="none" w="med" len="med"/>
                      <a:tailEnd type="none" w="med" len="med"/>
                    </a:lnR>
                    <a:lnT w="12700" cap="flat" cmpd="sng" algn="ctr">
                      <a:solidFill>
                        <a:srgbClr val="051243"/>
                      </a:solidFill>
                      <a:prstDash val="solid"/>
                      <a:round/>
                      <a:headEnd type="none" w="med" len="med"/>
                      <a:tailEnd type="none" w="med" len="med"/>
                    </a:lnT>
                    <a:lnB w="12700" cap="flat" cmpd="sng" algn="ctr">
                      <a:solidFill>
                        <a:srgbClr val="051243"/>
                      </a:solidFill>
                      <a:prstDash val="solid"/>
                      <a:round/>
                      <a:headEnd type="none" w="med" len="med"/>
                      <a:tailEnd type="none" w="med" len="med"/>
                    </a:lnB>
                    <a:lnTlToBr w="12700" cmpd="sng">
                      <a:noFill/>
                      <a:prstDash val="solid"/>
                    </a:lnTlToBr>
                    <a:lnBlToTr w="12700" cmpd="sng">
                      <a:noFill/>
                      <a:prstDash val="solid"/>
                    </a:lnBlToTr>
                    <a:solidFill>
                      <a:srgbClr val="6EA6FF">
                        <a:tint val="20000"/>
                      </a:srgbClr>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70% of DCUT</a:t>
                      </a:r>
                    </a:p>
                  </a:txBody>
                  <a:tcPr marL="0" marR="0" marT="0" marB="0" anchor="b">
                    <a:lnL w="12700" cap="flat" cmpd="sng" algn="ctr">
                      <a:solidFill>
                        <a:srgbClr val="051243"/>
                      </a:solidFill>
                      <a:prstDash val="solid"/>
                      <a:round/>
                      <a:headEnd type="none" w="med" len="med"/>
                      <a:tailEnd type="none" w="med" len="med"/>
                    </a:lnL>
                    <a:lnR w="12700" cmpd="sng">
                      <a:solidFill>
                        <a:srgbClr val="051243"/>
                      </a:solidFill>
                    </a:lnR>
                    <a:lnT w="12700" cmpd="sng">
                      <a:solidFill>
                        <a:srgbClr val="051243"/>
                      </a:solidFill>
                    </a:lnT>
                    <a:lnB w="12700" cmpd="sng">
                      <a:solidFill>
                        <a:srgbClr val="051243"/>
                      </a:solidFill>
                    </a:lnB>
                    <a:lnTlToBr w="12700" cmpd="sng">
                      <a:noFill/>
                      <a:prstDash val="solid"/>
                    </a:lnTlToBr>
                    <a:lnBlToTr w="12700" cmpd="sng">
                      <a:noFill/>
                      <a:prstDash val="solid"/>
                    </a:lnBlToTr>
                    <a:solidFill>
                      <a:srgbClr val="6EA6FF">
                        <a:tint val="20000"/>
                      </a:srgbClr>
                    </a:solidFill>
                  </a:tcPr>
                </a:tc>
                <a:extLst>
                  <a:ext uri="{0D108BD9-81ED-4DB2-BD59-A6C34878D82A}">
                    <a16:rowId xmlns:a16="http://schemas.microsoft.com/office/drawing/2014/main" val="10002"/>
                  </a:ext>
                </a:extLst>
              </a:tr>
              <a:tr h="243562">
                <a:tc>
                  <a:txBody>
                    <a:bodyPr/>
                    <a:lstStyle/>
                    <a:p>
                      <a:pPr algn="ctr" fontAlgn="b"/>
                      <a:r>
                        <a:rPr lang="en-IN" sz="1100" b="0" i="0" u="none" strike="noStrike" dirty="0">
                          <a:solidFill>
                            <a:srgbClr val="000000"/>
                          </a:solidFill>
                          <a:effectLst/>
                          <a:latin typeface="IBM Plex Sans Text" panose="020B0503050203000203" pitchFamily="34" charset="0"/>
                        </a:rPr>
                        <a:t>DevOps</a:t>
                      </a:r>
                    </a:p>
                  </a:txBody>
                  <a:tcPr marL="7620" marR="7620" marT="7620" marB="0" anchor="b">
                    <a:lnL w="12700" cmpd="sng">
                      <a:solidFill>
                        <a:srgbClr val="051243"/>
                      </a:solidFill>
                    </a:lnL>
                    <a:lnR w="12700" cap="flat" cmpd="sng" algn="ctr">
                      <a:solidFill>
                        <a:srgbClr val="051243"/>
                      </a:solidFill>
                      <a:prstDash val="solid"/>
                      <a:round/>
                      <a:headEnd type="none" w="med" len="med"/>
                      <a:tailEnd type="none" w="med" len="med"/>
                    </a:lnR>
                    <a:lnT w="12700" cap="flat" cmpd="sng" algn="ctr">
                      <a:solidFill>
                        <a:srgbClr val="051243"/>
                      </a:solidFill>
                      <a:prstDash val="solid"/>
                      <a:round/>
                      <a:headEnd type="none" w="med" len="med"/>
                      <a:tailEnd type="none" w="med" len="med"/>
                    </a:lnT>
                    <a:lnB w="12700" cap="flat" cmpd="sng" algn="ctr">
                      <a:solidFill>
                        <a:srgbClr val="051243"/>
                      </a:solidFill>
                      <a:prstDash val="solid"/>
                      <a:round/>
                      <a:headEnd type="none" w="med" len="med"/>
                      <a:tailEnd type="none" w="med" len="med"/>
                    </a:lnB>
                    <a:lnTlToBr w="12700" cmpd="sng">
                      <a:noFill/>
                      <a:prstDash val="solid"/>
                    </a:lnTlToBr>
                    <a:lnBlToTr w="12700" cmpd="sng">
                      <a:noFill/>
                      <a:prstDash val="solid"/>
                    </a:lnBlToTr>
                    <a:solidFill>
                      <a:srgbClr val="6EA6FF">
                        <a:tint val="40000"/>
                      </a:srgbClr>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lang="en-IN" sz="1100" b="0" i="0" u="none" strike="noStrike" kern="1200" dirty="0">
                          <a:solidFill>
                            <a:srgbClr val="000000"/>
                          </a:solidFill>
                          <a:effectLst/>
                          <a:latin typeface="IBM Plex Sans Text" panose="020B0503050203000203" pitchFamily="34" charset="0"/>
                          <a:ea typeface="+mn-ea"/>
                          <a:cs typeface="+mn-cs"/>
                        </a:rPr>
                        <a:t>15%</a:t>
                      </a:r>
                      <a:r>
                        <a:rPr lang="en-IN" sz="1100" b="0" i="0" u="none" strike="noStrike" kern="1200" baseline="0" dirty="0">
                          <a:solidFill>
                            <a:srgbClr val="000000"/>
                          </a:solidFill>
                          <a:effectLst/>
                          <a:latin typeface="IBM Plex Sans Text" panose="020B0503050203000203" pitchFamily="34" charset="0"/>
                          <a:ea typeface="+mn-ea"/>
                          <a:cs typeface="+mn-cs"/>
                        </a:rPr>
                        <a:t> of DCUT</a:t>
                      </a:r>
                      <a:endParaRPr lang="en-IN" sz="1100" b="0" i="0" u="none" strike="noStrike" kern="1200" dirty="0">
                        <a:solidFill>
                          <a:srgbClr val="000000"/>
                        </a:solidFill>
                        <a:effectLst/>
                        <a:latin typeface="IBM Plex Sans Text" panose="020B0503050203000203" pitchFamily="34" charset="0"/>
                        <a:ea typeface="+mn-ea"/>
                        <a:cs typeface="+mn-cs"/>
                      </a:endParaRPr>
                    </a:p>
                  </a:txBody>
                  <a:tcPr marL="0" marR="0" marT="0" marB="0" anchor="b">
                    <a:lnL w="12700" cap="flat" cmpd="sng" algn="ctr">
                      <a:solidFill>
                        <a:srgbClr val="051243"/>
                      </a:solidFill>
                      <a:prstDash val="solid"/>
                      <a:round/>
                      <a:headEnd type="none" w="med" len="med"/>
                      <a:tailEnd type="none" w="med" len="med"/>
                    </a:lnL>
                    <a:lnR w="12700" cap="flat" cmpd="sng" algn="ctr">
                      <a:solidFill>
                        <a:srgbClr val="051243"/>
                      </a:solidFill>
                      <a:prstDash val="solid"/>
                      <a:round/>
                      <a:headEnd type="none" w="med" len="med"/>
                      <a:tailEnd type="none" w="med" len="med"/>
                    </a:lnR>
                    <a:lnT w="12700" cap="flat" cmpd="sng" algn="ctr">
                      <a:solidFill>
                        <a:srgbClr val="051243"/>
                      </a:solidFill>
                      <a:prstDash val="solid"/>
                      <a:round/>
                      <a:headEnd type="none" w="med" len="med"/>
                      <a:tailEnd type="none" w="med" len="med"/>
                    </a:lnT>
                    <a:lnB w="12700" cap="flat" cmpd="sng" algn="ctr">
                      <a:solidFill>
                        <a:srgbClr val="051243"/>
                      </a:solidFill>
                      <a:prstDash val="solid"/>
                      <a:round/>
                      <a:headEnd type="none" w="med" len="med"/>
                      <a:tailEnd type="none" w="med" len="med"/>
                    </a:lnB>
                    <a:lnTlToBr w="12700" cmpd="sng">
                      <a:noFill/>
                      <a:prstDash val="solid"/>
                    </a:lnTlToBr>
                    <a:lnBlToTr w="12700" cmpd="sng">
                      <a:noFill/>
                      <a:prstDash val="solid"/>
                    </a:lnBlToTr>
                    <a:solidFill>
                      <a:srgbClr val="6EA6FF">
                        <a:tint val="40000"/>
                      </a:srgbClr>
                    </a:solidFill>
                  </a:tcPr>
                </a:tc>
                <a:tc>
                  <a:txBody>
                    <a:bodyPr/>
                    <a:lstStyle/>
                    <a:p>
                      <a:pPr marL="0" algn="ctr" defTabSz="914363" rtl="0" eaLnBrk="1" fontAlgn="b" latinLnBrk="0" hangingPunct="1"/>
                      <a:r>
                        <a:rPr lang="en-IN" sz="1100" b="0" i="0" u="none" strike="noStrike" kern="1200" dirty="0">
                          <a:solidFill>
                            <a:srgbClr val="000000"/>
                          </a:solidFill>
                          <a:effectLst/>
                          <a:latin typeface="IBM Plex Sans Text" panose="020B0503050203000203" pitchFamily="34" charset="0"/>
                          <a:ea typeface="+mn-ea"/>
                          <a:cs typeface="+mn-cs"/>
                        </a:rPr>
                        <a:t>DevOps</a:t>
                      </a:r>
                    </a:p>
                  </a:txBody>
                  <a:tcPr marL="0" marR="0" marT="0" marB="0" anchor="b">
                    <a:lnL w="12700" cap="flat" cmpd="sng" algn="ctr">
                      <a:solidFill>
                        <a:srgbClr val="051243"/>
                      </a:solidFill>
                      <a:prstDash val="solid"/>
                      <a:round/>
                      <a:headEnd type="none" w="med" len="med"/>
                      <a:tailEnd type="none" w="med" len="med"/>
                    </a:lnL>
                    <a:lnR w="12700" cap="flat" cmpd="sng" algn="ctr">
                      <a:solidFill>
                        <a:srgbClr val="051243"/>
                      </a:solidFill>
                      <a:prstDash val="solid"/>
                      <a:round/>
                      <a:headEnd type="none" w="med" len="med"/>
                      <a:tailEnd type="none" w="med" len="med"/>
                    </a:lnR>
                    <a:lnT w="12700" cap="flat" cmpd="sng" algn="ctr">
                      <a:solidFill>
                        <a:srgbClr val="051243"/>
                      </a:solidFill>
                      <a:prstDash val="solid"/>
                      <a:round/>
                      <a:headEnd type="none" w="med" len="med"/>
                      <a:tailEnd type="none" w="med" len="med"/>
                    </a:lnT>
                    <a:lnB w="12700" cap="flat" cmpd="sng" algn="ctr">
                      <a:solidFill>
                        <a:srgbClr val="051243"/>
                      </a:solidFill>
                      <a:prstDash val="solid"/>
                      <a:round/>
                      <a:headEnd type="none" w="med" len="med"/>
                      <a:tailEnd type="none" w="med" len="med"/>
                    </a:lnB>
                    <a:lnTlToBr w="12700" cmpd="sng">
                      <a:noFill/>
                      <a:prstDash val="solid"/>
                    </a:lnTlToBr>
                    <a:lnBlToTr w="12700" cmpd="sng">
                      <a:noFill/>
                      <a:prstDash val="solid"/>
                    </a:lnBlToTr>
                    <a:solidFill>
                      <a:srgbClr val="6EA6FF">
                        <a:tint val="40000"/>
                      </a:srgbClr>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15% of DCUT</a:t>
                      </a:r>
                    </a:p>
                  </a:txBody>
                  <a:tcPr marL="0" marR="0" marT="0" marB="0" anchor="b">
                    <a:lnL w="12700" cap="flat" cmpd="sng" algn="ctr">
                      <a:solidFill>
                        <a:srgbClr val="051243"/>
                      </a:solidFill>
                      <a:prstDash val="solid"/>
                      <a:round/>
                      <a:headEnd type="none" w="med" len="med"/>
                      <a:tailEnd type="none" w="med" len="med"/>
                    </a:lnL>
                    <a:lnR w="12700" cmpd="sng">
                      <a:solidFill>
                        <a:srgbClr val="051243"/>
                      </a:solidFill>
                    </a:lnR>
                    <a:lnT w="12700" cmpd="sng">
                      <a:solidFill>
                        <a:srgbClr val="051243"/>
                      </a:solidFill>
                    </a:lnT>
                    <a:lnB w="12700" cap="flat" cmpd="sng" algn="ctr">
                      <a:solidFill>
                        <a:srgbClr val="051243"/>
                      </a:solidFill>
                      <a:prstDash val="solid"/>
                      <a:round/>
                      <a:headEnd type="none" w="med" len="med"/>
                      <a:tailEnd type="none" w="med" len="med"/>
                    </a:lnB>
                    <a:lnTlToBr w="12700" cmpd="sng">
                      <a:noFill/>
                      <a:prstDash val="solid"/>
                    </a:lnTlToBr>
                    <a:lnBlToTr w="12700" cmpd="sng">
                      <a:noFill/>
                      <a:prstDash val="solid"/>
                    </a:lnBlToTr>
                    <a:solidFill>
                      <a:srgbClr val="6EA6FF">
                        <a:tint val="40000"/>
                      </a:srgbClr>
                    </a:solidFill>
                  </a:tcPr>
                </a:tc>
                <a:extLst>
                  <a:ext uri="{0D108BD9-81ED-4DB2-BD59-A6C34878D82A}">
                    <a16:rowId xmlns:a16="http://schemas.microsoft.com/office/drawing/2014/main" val="10010"/>
                  </a:ext>
                </a:extLst>
              </a:tr>
              <a:tr h="243562">
                <a:tc>
                  <a:txBody>
                    <a:bodyPr/>
                    <a:lstStyle/>
                    <a:p>
                      <a:pPr algn="ctr" fontAlgn="b"/>
                      <a:r>
                        <a:rPr lang="en-IN" sz="1100" b="0" i="0" u="none" strike="noStrike" dirty="0">
                          <a:solidFill>
                            <a:srgbClr val="000000"/>
                          </a:solidFill>
                          <a:effectLst/>
                          <a:latin typeface="IBM Plex Sans Text" panose="020B0503050203000203" pitchFamily="34" charset="0"/>
                        </a:rPr>
                        <a:t>Test Support by Development</a:t>
                      </a:r>
                      <a:r>
                        <a:rPr lang="en-IN" sz="1100" b="0" i="0" u="none" strike="noStrike" baseline="0" dirty="0">
                          <a:solidFill>
                            <a:srgbClr val="000000"/>
                          </a:solidFill>
                          <a:effectLst/>
                          <a:latin typeface="IBM Plex Sans Text" panose="020B0503050203000203" pitchFamily="34" charset="0"/>
                        </a:rPr>
                        <a:t> Team (Defect fixing etc.)</a:t>
                      </a:r>
                      <a:endParaRPr lang="en-IN" sz="1100" b="0" i="0" u="none" strike="noStrike" dirty="0">
                        <a:solidFill>
                          <a:srgbClr val="000000"/>
                        </a:solidFill>
                        <a:effectLst/>
                        <a:latin typeface="IBM Plex Sans Text" panose="020B0503050203000203" pitchFamily="34" charset="0"/>
                      </a:endParaRPr>
                    </a:p>
                  </a:txBody>
                  <a:tcPr marL="7620" marR="7620" marT="7620" marB="0" anchor="b">
                    <a:lnL w="12700" cmpd="sng">
                      <a:solidFill>
                        <a:srgbClr val="051243"/>
                      </a:solidFill>
                    </a:lnL>
                    <a:lnR w="12700" cap="flat" cmpd="sng" algn="ctr">
                      <a:solidFill>
                        <a:srgbClr val="051243"/>
                      </a:solidFill>
                      <a:prstDash val="solid"/>
                      <a:round/>
                      <a:headEnd type="none" w="med" len="med"/>
                      <a:tailEnd type="none" w="med" len="med"/>
                    </a:lnR>
                    <a:lnT w="12700" cap="flat" cmpd="sng" algn="ctr">
                      <a:solidFill>
                        <a:srgbClr val="051243"/>
                      </a:solidFill>
                      <a:prstDash val="solid"/>
                      <a:round/>
                      <a:headEnd type="none" w="med" len="med"/>
                      <a:tailEnd type="none" w="med" len="med"/>
                    </a:lnT>
                    <a:lnB w="12700" cap="flat" cmpd="sng" algn="ctr">
                      <a:solidFill>
                        <a:srgbClr val="051243"/>
                      </a:solidFill>
                      <a:prstDash val="solid"/>
                      <a:round/>
                      <a:headEnd type="none" w="med" len="med"/>
                      <a:tailEnd type="none" w="med" len="med"/>
                    </a:lnB>
                    <a:lnTlToBr w="12700" cmpd="sng">
                      <a:noFill/>
                      <a:prstDash val="solid"/>
                    </a:lnTlToBr>
                    <a:lnBlToTr w="12700" cmpd="sng">
                      <a:noFill/>
                      <a:prstDash val="solid"/>
                    </a:lnBlToTr>
                    <a:solidFill>
                      <a:srgbClr val="6EA6FF">
                        <a:tint val="40000"/>
                      </a:srgbClr>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10% of DCUT</a:t>
                      </a:r>
                    </a:p>
                  </a:txBody>
                  <a:tcPr marL="0" marR="0" marT="0" marB="0" anchor="b">
                    <a:lnL w="12700" cap="flat" cmpd="sng" algn="ctr">
                      <a:solidFill>
                        <a:srgbClr val="051243"/>
                      </a:solidFill>
                      <a:prstDash val="solid"/>
                      <a:round/>
                      <a:headEnd type="none" w="med" len="med"/>
                      <a:tailEnd type="none" w="med" len="med"/>
                    </a:lnL>
                    <a:lnR w="12700" cap="flat" cmpd="sng" algn="ctr">
                      <a:solidFill>
                        <a:srgbClr val="051243"/>
                      </a:solidFill>
                      <a:prstDash val="solid"/>
                      <a:round/>
                      <a:headEnd type="none" w="med" len="med"/>
                      <a:tailEnd type="none" w="med" len="med"/>
                    </a:lnR>
                    <a:lnT w="12700" cap="flat" cmpd="sng" algn="ctr">
                      <a:solidFill>
                        <a:srgbClr val="051243"/>
                      </a:solidFill>
                      <a:prstDash val="solid"/>
                      <a:round/>
                      <a:headEnd type="none" w="med" len="med"/>
                      <a:tailEnd type="none" w="med" len="med"/>
                    </a:lnT>
                    <a:lnB w="12700" cap="flat" cmpd="sng" algn="ctr">
                      <a:solidFill>
                        <a:srgbClr val="051243"/>
                      </a:solidFill>
                      <a:prstDash val="solid"/>
                      <a:round/>
                      <a:headEnd type="none" w="med" len="med"/>
                      <a:tailEnd type="none" w="med" len="med"/>
                    </a:lnB>
                    <a:lnTlToBr w="12700" cmpd="sng">
                      <a:noFill/>
                      <a:prstDash val="solid"/>
                    </a:lnTlToBr>
                    <a:lnBlToTr w="12700" cmpd="sng">
                      <a:noFill/>
                      <a:prstDash val="solid"/>
                    </a:lnBlToTr>
                    <a:solidFill>
                      <a:srgbClr val="6EA6FF">
                        <a:tint val="40000"/>
                      </a:srgbClr>
                    </a:solidFill>
                  </a:tcPr>
                </a:tc>
                <a:tc>
                  <a:txBody>
                    <a:bodyPr/>
                    <a:lstStyle/>
                    <a:p>
                      <a:pPr marL="0" algn="ctr" defTabSz="914363" rtl="0" eaLnBrk="1" fontAlgn="b" latinLnBrk="0" hangingPunct="1"/>
                      <a:r>
                        <a:rPr lang="en-IN" sz="1100" b="0" i="0" u="none" strike="noStrike" kern="1200" dirty="0">
                          <a:solidFill>
                            <a:srgbClr val="000000"/>
                          </a:solidFill>
                          <a:effectLst/>
                          <a:latin typeface="IBM Plex Sans Text" panose="020B0503050203000203" pitchFamily="34" charset="0"/>
                          <a:ea typeface="+mn-ea"/>
                          <a:cs typeface="+mn-cs"/>
                        </a:rPr>
                        <a:t>Test Support</a:t>
                      </a:r>
                    </a:p>
                  </a:txBody>
                  <a:tcPr marL="0" marR="0" marT="0" marB="0" anchor="b">
                    <a:lnL w="12700" cap="flat" cmpd="sng" algn="ctr">
                      <a:solidFill>
                        <a:srgbClr val="051243"/>
                      </a:solidFill>
                      <a:prstDash val="solid"/>
                      <a:round/>
                      <a:headEnd type="none" w="med" len="med"/>
                      <a:tailEnd type="none" w="med" len="med"/>
                    </a:lnL>
                    <a:lnR w="12700" cap="flat" cmpd="sng" algn="ctr">
                      <a:solidFill>
                        <a:srgbClr val="051243"/>
                      </a:solidFill>
                      <a:prstDash val="solid"/>
                      <a:round/>
                      <a:headEnd type="none" w="med" len="med"/>
                      <a:tailEnd type="none" w="med" len="med"/>
                    </a:lnR>
                    <a:lnT w="12700" cap="flat" cmpd="sng" algn="ctr">
                      <a:solidFill>
                        <a:srgbClr val="051243"/>
                      </a:solidFill>
                      <a:prstDash val="solid"/>
                      <a:round/>
                      <a:headEnd type="none" w="med" len="med"/>
                      <a:tailEnd type="none" w="med" len="med"/>
                    </a:lnT>
                    <a:lnB w="12700" cap="flat" cmpd="sng" algn="ctr">
                      <a:solidFill>
                        <a:srgbClr val="051243"/>
                      </a:solidFill>
                      <a:prstDash val="solid"/>
                      <a:round/>
                      <a:headEnd type="none" w="med" len="med"/>
                      <a:tailEnd type="none" w="med" len="med"/>
                    </a:lnB>
                    <a:lnTlToBr w="12700" cmpd="sng">
                      <a:noFill/>
                      <a:prstDash val="solid"/>
                    </a:lnTlToBr>
                    <a:lnBlToTr w="12700" cmpd="sng">
                      <a:noFill/>
                      <a:prstDash val="solid"/>
                    </a:lnBlToTr>
                    <a:solidFill>
                      <a:srgbClr val="6EA6FF">
                        <a:tint val="40000"/>
                      </a:srgbClr>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10% of DCUT</a:t>
                      </a:r>
                    </a:p>
                  </a:txBody>
                  <a:tcPr marL="0" marR="0" marT="0" marB="0" anchor="b">
                    <a:lnL w="12700" cap="flat" cmpd="sng" algn="ctr">
                      <a:solidFill>
                        <a:srgbClr val="051243"/>
                      </a:solidFill>
                      <a:prstDash val="solid"/>
                      <a:round/>
                      <a:headEnd type="none" w="med" len="med"/>
                      <a:tailEnd type="none" w="med" len="med"/>
                    </a:lnL>
                    <a:lnR w="12700" cmpd="sng">
                      <a:solidFill>
                        <a:srgbClr val="051243"/>
                      </a:solidFill>
                    </a:lnR>
                    <a:lnT w="12700" cmpd="sng">
                      <a:solidFill>
                        <a:srgbClr val="051243"/>
                      </a:solidFill>
                    </a:lnT>
                    <a:lnB w="12700" cmpd="sng">
                      <a:solidFill>
                        <a:srgbClr val="051243"/>
                      </a:solidFill>
                    </a:lnB>
                    <a:lnTlToBr w="12700" cmpd="sng">
                      <a:noFill/>
                      <a:prstDash val="solid"/>
                    </a:lnTlToBr>
                    <a:lnBlToTr w="12700" cmpd="sng">
                      <a:noFill/>
                      <a:prstDash val="solid"/>
                    </a:lnBlToTr>
                    <a:solidFill>
                      <a:srgbClr val="6EA6FF">
                        <a:tint val="40000"/>
                      </a:srgbClr>
                    </a:solidFill>
                  </a:tcPr>
                </a:tc>
                <a:extLst>
                  <a:ext uri="{0D108BD9-81ED-4DB2-BD59-A6C34878D82A}">
                    <a16:rowId xmlns:a16="http://schemas.microsoft.com/office/drawing/2014/main" val="10003"/>
                  </a:ext>
                </a:extLst>
              </a:tr>
              <a:tr h="236661">
                <a:tc>
                  <a:txBody>
                    <a:bodyPr/>
                    <a:lstStyle/>
                    <a:p>
                      <a:pPr algn="ctr" fontAlgn="b"/>
                      <a:r>
                        <a:rPr lang="en-IN" sz="1100" b="0" i="0" u="none" strike="noStrike" dirty="0">
                          <a:solidFill>
                            <a:srgbClr val="000000"/>
                          </a:solidFill>
                          <a:effectLst/>
                          <a:latin typeface="IBM Plex Sans Text" panose="020B0503050203000203" pitchFamily="34" charset="0"/>
                        </a:rPr>
                        <a:t>Continuous testing (Sprint 1..N) for SIT</a:t>
                      </a:r>
                    </a:p>
                  </a:txBody>
                  <a:tcPr marL="7620" marR="7620" marT="7620" marB="0" anchor="b">
                    <a:lnL w="12700" cmpd="sng">
                      <a:solidFill>
                        <a:srgbClr val="051243"/>
                      </a:solidFill>
                    </a:lnL>
                    <a:lnR w="12700" cap="flat" cmpd="sng" algn="ctr">
                      <a:solidFill>
                        <a:srgbClr val="051243"/>
                      </a:solidFill>
                      <a:prstDash val="solid"/>
                      <a:round/>
                      <a:headEnd type="none" w="med" len="med"/>
                      <a:tailEnd type="none" w="med" len="med"/>
                    </a:lnR>
                    <a:lnT w="12700" cap="flat" cmpd="sng" algn="ctr">
                      <a:solidFill>
                        <a:srgbClr val="051243"/>
                      </a:solidFill>
                      <a:prstDash val="solid"/>
                      <a:round/>
                      <a:headEnd type="none" w="med" len="med"/>
                      <a:tailEnd type="none" w="med" len="med"/>
                    </a:lnT>
                    <a:lnB w="12700" cap="flat" cmpd="sng" algn="ctr">
                      <a:solidFill>
                        <a:srgbClr val="051243"/>
                      </a:solidFill>
                      <a:prstDash val="solid"/>
                      <a:round/>
                      <a:headEnd type="none" w="med" len="med"/>
                      <a:tailEnd type="none" w="med" len="med"/>
                    </a:lnB>
                    <a:lnTlToBr w="12700" cmpd="sng">
                      <a:noFill/>
                      <a:prstDash val="solid"/>
                    </a:lnTlToBr>
                    <a:lnBlToTr w="12700" cmpd="sng">
                      <a:noFill/>
                      <a:prstDash val="solid"/>
                    </a:lnBlToTr>
                    <a:solidFill>
                      <a:srgbClr val="6EA6FF">
                        <a:tint val="20000"/>
                      </a:srgbClr>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15% of (DCUT + SOM)</a:t>
                      </a:r>
                    </a:p>
                  </a:txBody>
                  <a:tcPr marL="0" marR="0" marT="0" marB="0" anchor="b">
                    <a:lnL w="12700" cap="flat" cmpd="sng" algn="ctr">
                      <a:solidFill>
                        <a:srgbClr val="051243"/>
                      </a:solidFill>
                      <a:prstDash val="solid"/>
                      <a:round/>
                      <a:headEnd type="none" w="med" len="med"/>
                      <a:tailEnd type="none" w="med" len="med"/>
                    </a:lnL>
                    <a:lnR w="12700" cap="flat" cmpd="sng" algn="ctr">
                      <a:solidFill>
                        <a:srgbClr val="051243"/>
                      </a:solidFill>
                      <a:prstDash val="solid"/>
                      <a:round/>
                      <a:headEnd type="none" w="med" len="med"/>
                      <a:tailEnd type="none" w="med" len="med"/>
                    </a:lnR>
                    <a:lnT w="12700" cap="flat" cmpd="sng" algn="ctr">
                      <a:solidFill>
                        <a:srgbClr val="051243"/>
                      </a:solidFill>
                      <a:prstDash val="solid"/>
                      <a:round/>
                      <a:headEnd type="none" w="med" len="med"/>
                      <a:tailEnd type="none" w="med" len="med"/>
                    </a:lnT>
                    <a:lnB w="12700" cap="flat" cmpd="sng" algn="ctr">
                      <a:solidFill>
                        <a:srgbClr val="051243"/>
                      </a:solidFill>
                      <a:prstDash val="solid"/>
                      <a:round/>
                      <a:headEnd type="none" w="med" len="med"/>
                      <a:tailEnd type="none" w="med" len="med"/>
                    </a:lnB>
                    <a:lnTlToBr w="12700" cmpd="sng">
                      <a:noFill/>
                      <a:prstDash val="solid"/>
                    </a:lnTlToBr>
                    <a:lnBlToTr w="12700" cmpd="sng">
                      <a:noFill/>
                      <a:prstDash val="solid"/>
                    </a:lnBlToTr>
                    <a:solidFill>
                      <a:srgbClr val="6EA6FF">
                        <a:tint val="20000"/>
                      </a:srgbClr>
                    </a:solidFill>
                  </a:tcPr>
                </a:tc>
                <a:tc>
                  <a:txBody>
                    <a:bodyPr/>
                    <a:lstStyle/>
                    <a:p>
                      <a:pPr marL="0" algn="ctr" defTabSz="914363" rtl="0" eaLnBrk="1" fontAlgn="b" latinLnBrk="0" hangingPunct="1"/>
                      <a:r>
                        <a:rPr lang="en-IN" sz="1100" b="0" i="0" u="none" strike="noStrike" kern="1200" dirty="0">
                          <a:solidFill>
                            <a:srgbClr val="000000"/>
                          </a:solidFill>
                          <a:effectLst/>
                          <a:latin typeface="IBM Plex Sans Text" panose="020B0503050203000203" pitchFamily="34" charset="0"/>
                          <a:ea typeface="+mn-ea"/>
                          <a:cs typeface="+mn-cs"/>
                        </a:rPr>
                        <a:t>SIT</a:t>
                      </a:r>
                    </a:p>
                  </a:txBody>
                  <a:tcPr marL="0" marR="0" marT="0" marB="0" anchor="b">
                    <a:lnL w="12700" cap="flat" cmpd="sng" algn="ctr">
                      <a:solidFill>
                        <a:srgbClr val="051243"/>
                      </a:solidFill>
                      <a:prstDash val="solid"/>
                      <a:round/>
                      <a:headEnd type="none" w="med" len="med"/>
                      <a:tailEnd type="none" w="med" len="med"/>
                    </a:lnL>
                    <a:lnR w="12700" cap="flat" cmpd="sng" algn="ctr">
                      <a:solidFill>
                        <a:srgbClr val="051243"/>
                      </a:solidFill>
                      <a:prstDash val="solid"/>
                      <a:round/>
                      <a:headEnd type="none" w="med" len="med"/>
                      <a:tailEnd type="none" w="med" len="med"/>
                    </a:lnR>
                    <a:lnT w="12700" cap="flat" cmpd="sng" algn="ctr">
                      <a:solidFill>
                        <a:srgbClr val="051243"/>
                      </a:solidFill>
                      <a:prstDash val="solid"/>
                      <a:round/>
                      <a:headEnd type="none" w="med" len="med"/>
                      <a:tailEnd type="none" w="med" len="med"/>
                    </a:lnT>
                    <a:lnB w="12700" cap="flat" cmpd="sng" algn="ctr">
                      <a:solidFill>
                        <a:srgbClr val="051243"/>
                      </a:solidFill>
                      <a:prstDash val="solid"/>
                      <a:round/>
                      <a:headEnd type="none" w="med" len="med"/>
                      <a:tailEnd type="none" w="med" len="med"/>
                    </a:lnB>
                    <a:lnTlToBr w="12700" cmpd="sng">
                      <a:noFill/>
                      <a:prstDash val="solid"/>
                    </a:lnTlToBr>
                    <a:lnBlToTr w="12700" cmpd="sng">
                      <a:noFill/>
                      <a:prstDash val="solid"/>
                    </a:lnBlToTr>
                    <a:solidFill>
                      <a:srgbClr val="6EA6FF">
                        <a:tint val="20000"/>
                      </a:srgbClr>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15% of (DCUT + SOM)</a:t>
                      </a:r>
                      <a:endParaRPr kumimoji="0" lang="en-IN" sz="11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endParaRPr>
                    </a:p>
                  </a:txBody>
                  <a:tcPr marL="0" marR="0" marT="0" marB="0" anchor="b">
                    <a:lnL w="12700" cap="flat" cmpd="sng" algn="ctr">
                      <a:solidFill>
                        <a:srgbClr val="051243"/>
                      </a:solidFill>
                      <a:prstDash val="solid"/>
                      <a:round/>
                      <a:headEnd type="none" w="med" len="med"/>
                      <a:tailEnd type="none" w="med" len="med"/>
                    </a:lnL>
                    <a:lnR w="12700" cmpd="sng">
                      <a:solidFill>
                        <a:srgbClr val="051243"/>
                      </a:solidFill>
                    </a:lnR>
                    <a:lnT w="12700" cmpd="sng">
                      <a:solidFill>
                        <a:srgbClr val="051243"/>
                      </a:solidFill>
                    </a:lnT>
                    <a:lnB w="12700" cap="flat" cmpd="sng" algn="ctr">
                      <a:solidFill>
                        <a:srgbClr val="051243"/>
                      </a:solidFill>
                      <a:prstDash val="solid"/>
                      <a:round/>
                      <a:headEnd type="none" w="med" len="med"/>
                      <a:tailEnd type="none" w="med" len="med"/>
                    </a:lnB>
                    <a:lnTlToBr w="12700" cmpd="sng">
                      <a:noFill/>
                      <a:prstDash val="solid"/>
                    </a:lnTlToBr>
                    <a:lnBlToTr w="12700" cmpd="sng">
                      <a:noFill/>
                      <a:prstDash val="solid"/>
                    </a:lnBlToTr>
                    <a:solidFill>
                      <a:srgbClr val="6EA6FF">
                        <a:tint val="20000"/>
                      </a:srgbClr>
                    </a:solidFill>
                  </a:tcPr>
                </a:tc>
                <a:extLst>
                  <a:ext uri="{0D108BD9-81ED-4DB2-BD59-A6C34878D82A}">
                    <a16:rowId xmlns:a16="http://schemas.microsoft.com/office/drawing/2014/main" val="10006"/>
                  </a:ext>
                </a:extLst>
              </a:tr>
              <a:tr h="236661">
                <a:tc>
                  <a:txBody>
                    <a:bodyPr/>
                    <a:lstStyle/>
                    <a:p>
                      <a:pPr algn="ctr" fontAlgn="b"/>
                      <a:r>
                        <a:rPr lang="en-IN" sz="1100" b="0" i="0" u="none" strike="noStrike" dirty="0">
                          <a:solidFill>
                            <a:srgbClr val="000000"/>
                          </a:solidFill>
                          <a:effectLst/>
                          <a:latin typeface="IBM Plex Sans Text" panose="020B0503050203000203" pitchFamily="34" charset="0"/>
                        </a:rPr>
                        <a:t>Continuous testing (Sprint 1..N) for UAT</a:t>
                      </a:r>
                    </a:p>
                  </a:txBody>
                  <a:tcPr marL="7620" marR="7620" marT="7620" marB="0" anchor="b">
                    <a:lnL w="12700" cmpd="sng">
                      <a:solidFill>
                        <a:srgbClr val="051243"/>
                      </a:solidFill>
                    </a:lnL>
                    <a:lnR w="12700" cap="flat" cmpd="sng" algn="ctr">
                      <a:solidFill>
                        <a:srgbClr val="051243"/>
                      </a:solidFill>
                      <a:prstDash val="solid"/>
                      <a:round/>
                      <a:headEnd type="none" w="med" len="med"/>
                      <a:tailEnd type="none" w="med" len="med"/>
                    </a:lnR>
                    <a:lnT w="12700" cap="flat" cmpd="sng" algn="ctr">
                      <a:solidFill>
                        <a:srgbClr val="051243"/>
                      </a:solidFill>
                      <a:prstDash val="solid"/>
                      <a:round/>
                      <a:headEnd type="none" w="med" len="med"/>
                      <a:tailEnd type="none" w="med" len="med"/>
                    </a:lnT>
                    <a:lnB w="12700" cap="flat" cmpd="sng" algn="ctr">
                      <a:solidFill>
                        <a:srgbClr val="051243"/>
                      </a:solidFill>
                      <a:prstDash val="solid"/>
                      <a:round/>
                      <a:headEnd type="none" w="med" len="med"/>
                      <a:tailEnd type="none" w="med" len="med"/>
                    </a:lnB>
                    <a:lnTlToBr w="12700" cmpd="sng">
                      <a:noFill/>
                      <a:prstDash val="solid"/>
                    </a:lnTlToBr>
                    <a:lnBlToTr w="12700" cmpd="sng">
                      <a:noFill/>
                      <a:prstDash val="solid"/>
                    </a:lnBlToTr>
                    <a:solidFill>
                      <a:srgbClr val="6EA6FF">
                        <a:tint val="20000"/>
                      </a:srgbClr>
                    </a:solidFill>
                  </a:tcPr>
                </a:tc>
                <a:tc>
                  <a:txBody>
                    <a:bodyPr/>
                    <a:lstStyle/>
                    <a:p>
                      <a:pPr marL="0" algn="ctr" defTabSz="914363" rtl="0" eaLnBrk="1" fontAlgn="b" latinLnBrk="0" hangingPunct="1"/>
                      <a:r>
                        <a:rPr kumimoji="0" lang="en-IN" sz="10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15% of (DCUT + SOM)</a:t>
                      </a:r>
                      <a:endParaRPr lang="en-IN" sz="1100" b="1" i="0" u="none" strike="noStrike" kern="1200" dirty="0">
                        <a:solidFill>
                          <a:srgbClr val="000000"/>
                        </a:solidFill>
                        <a:effectLst/>
                        <a:latin typeface="IBM Plex Sans Text" panose="020B0503050203000203" pitchFamily="34" charset="0"/>
                        <a:ea typeface="+mn-ea"/>
                        <a:cs typeface="+mn-cs"/>
                      </a:endParaRPr>
                    </a:p>
                  </a:txBody>
                  <a:tcPr marL="0" marR="0" marT="0" marB="0" anchor="b">
                    <a:lnL w="12700" cap="flat" cmpd="sng" algn="ctr">
                      <a:solidFill>
                        <a:srgbClr val="051243"/>
                      </a:solidFill>
                      <a:prstDash val="solid"/>
                      <a:round/>
                      <a:headEnd type="none" w="med" len="med"/>
                      <a:tailEnd type="none" w="med" len="med"/>
                    </a:lnL>
                    <a:lnR w="12700" cap="flat" cmpd="sng" algn="ctr">
                      <a:solidFill>
                        <a:srgbClr val="051243"/>
                      </a:solidFill>
                      <a:prstDash val="solid"/>
                      <a:round/>
                      <a:headEnd type="none" w="med" len="med"/>
                      <a:tailEnd type="none" w="med" len="med"/>
                    </a:lnR>
                    <a:lnT w="12700" cap="flat" cmpd="sng" algn="ctr">
                      <a:solidFill>
                        <a:srgbClr val="051243"/>
                      </a:solidFill>
                      <a:prstDash val="solid"/>
                      <a:round/>
                      <a:headEnd type="none" w="med" len="med"/>
                      <a:tailEnd type="none" w="med" len="med"/>
                    </a:lnT>
                    <a:lnB w="12700" cap="flat" cmpd="sng" algn="ctr">
                      <a:solidFill>
                        <a:srgbClr val="051243"/>
                      </a:solidFill>
                      <a:prstDash val="solid"/>
                      <a:round/>
                      <a:headEnd type="none" w="med" len="med"/>
                      <a:tailEnd type="none" w="med" len="med"/>
                    </a:lnB>
                    <a:lnTlToBr w="12700" cmpd="sng">
                      <a:noFill/>
                      <a:prstDash val="solid"/>
                    </a:lnTlToBr>
                    <a:lnBlToTr w="12700" cmpd="sng">
                      <a:noFill/>
                      <a:prstDash val="solid"/>
                    </a:lnBlToTr>
                    <a:solidFill>
                      <a:srgbClr val="6EA6FF">
                        <a:tint val="20000"/>
                      </a:srgbClr>
                    </a:solidFill>
                  </a:tcPr>
                </a:tc>
                <a:tc>
                  <a:txBody>
                    <a:bodyPr/>
                    <a:lstStyle/>
                    <a:p>
                      <a:pPr marL="0" algn="ctr" defTabSz="914363" rtl="0" eaLnBrk="1" fontAlgn="b" latinLnBrk="0" hangingPunct="1"/>
                      <a:r>
                        <a:rPr lang="en-IN" sz="1100" b="0" i="0" u="none" strike="noStrike" kern="1200" dirty="0">
                          <a:solidFill>
                            <a:srgbClr val="000000"/>
                          </a:solidFill>
                          <a:effectLst/>
                          <a:latin typeface="IBM Plex Sans Text" panose="020B0503050203000203" pitchFamily="34" charset="0"/>
                          <a:ea typeface="+mn-ea"/>
                          <a:cs typeface="+mn-cs"/>
                        </a:rPr>
                        <a:t>UAT</a:t>
                      </a:r>
                    </a:p>
                  </a:txBody>
                  <a:tcPr marL="0" marR="0" marT="0" marB="0" anchor="b">
                    <a:lnL w="12700" cap="flat" cmpd="sng" algn="ctr">
                      <a:solidFill>
                        <a:srgbClr val="051243"/>
                      </a:solidFill>
                      <a:prstDash val="solid"/>
                      <a:round/>
                      <a:headEnd type="none" w="med" len="med"/>
                      <a:tailEnd type="none" w="med" len="med"/>
                    </a:lnL>
                    <a:lnR w="12700" cap="flat" cmpd="sng" algn="ctr">
                      <a:solidFill>
                        <a:srgbClr val="051243"/>
                      </a:solidFill>
                      <a:prstDash val="solid"/>
                      <a:round/>
                      <a:headEnd type="none" w="med" len="med"/>
                      <a:tailEnd type="none" w="med" len="med"/>
                    </a:lnR>
                    <a:lnT w="12700" cap="flat" cmpd="sng" algn="ctr">
                      <a:solidFill>
                        <a:srgbClr val="051243"/>
                      </a:solidFill>
                      <a:prstDash val="solid"/>
                      <a:round/>
                      <a:headEnd type="none" w="med" len="med"/>
                      <a:tailEnd type="none" w="med" len="med"/>
                    </a:lnT>
                    <a:lnB w="12700" cap="flat" cmpd="sng" algn="ctr">
                      <a:solidFill>
                        <a:srgbClr val="051243"/>
                      </a:solidFill>
                      <a:prstDash val="solid"/>
                      <a:round/>
                      <a:headEnd type="none" w="med" len="med"/>
                      <a:tailEnd type="none" w="med" len="med"/>
                    </a:lnB>
                    <a:lnTlToBr w="12700" cmpd="sng">
                      <a:noFill/>
                      <a:prstDash val="solid"/>
                    </a:lnTlToBr>
                    <a:lnBlToTr w="12700" cmpd="sng">
                      <a:noFill/>
                      <a:prstDash val="solid"/>
                    </a:lnBlToTr>
                    <a:solidFill>
                      <a:srgbClr val="6EA6FF">
                        <a:tint val="20000"/>
                      </a:srgbClr>
                    </a:solidFill>
                  </a:tcPr>
                </a:tc>
                <a:tc>
                  <a:txBody>
                    <a:bodyPr/>
                    <a:lstStyle/>
                    <a:p>
                      <a:pPr algn="ctr" fontAlgn="b"/>
                      <a:r>
                        <a:rPr kumimoji="0" lang="en-IN" sz="10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15% of (DCUT + SOM)</a:t>
                      </a:r>
                      <a:endParaRPr lang="en-IN" sz="1100" b="0" i="0" u="none" strike="noStrike" dirty="0">
                        <a:solidFill>
                          <a:srgbClr val="000000"/>
                        </a:solidFill>
                        <a:effectLst/>
                        <a:latin typeface="IBM Plex Sans Text" panose="020B0503050203000203" pitchFamily="34" charset="0"/>
                      </a:endParaRPr>
                    </a:p>
                  </a:txBody>
                  <a:tcPr marL="0" marR="0" marT="0" marB="0" anchor="b">
                    <a:lnL w="12700" cap="flat" cmpd="sng" algn="ctr">
                      <a:solidFill>
                        <a:srgbClr val="051243"/>
                      </a:solidFill>
                      <a:prstDash val="solid"/>
                      <a:round/>
                      <a:headEnd type="none" w="med" len="med"/>
                      <a:tailEnd type="none" w="med" len="med"/>
                    </a:lnL>
                    <a:lnR w="12700" cmpd="sng">
                      <a:solidFill>
                        <a:srgbClr val="051243"/>
                      </a:solidFill>
                    </a:lnR>
                    <a:lnT w="12700" cmpd="sng">
                      <a:solidFill>
                        <a:srgbClr val="051243"/>
                      </a:solidFill>
                    </a:lnT>
                    <a:lnB w="12700" cap="flat" cmpd="sng" algn="ctr">
                      <a:solidFill>
                        <a:srgbClr val="051243"/>
                      </a:solidFill>
                      <a:prstDash val="solid"/>
                      <a:round/>
                      <a:headEnd type="none" w="med" len="med"/>
                      <a:tailEnd type="none" w="med" len="med"/>
                    </a:lnB>
                    <a:lnTlToBr w="12700" cmpd="sng">
                      <a:noFill/>
                      <a:prstDash val="solid"/>
                    </a:lnTlToBr>
                    <a:lnBlToTr w="12700" cmpd="sng">
                      <a:noFill/>
                      <a:prstDash val="solid"/>
                    </a:lnBlToTr>
                    <a:solidFill>
                      <a:srgbClr val="6EA6FF">
                        <a:tint val="20000"/>
                      </a:srgbClr>
                    </a:solidFill>
                  </a:tcPr>
                </a:tc>
                <a:extLst>
                  <a:ext uri="{0D108BD9-81ED-4DB2-BD59-A6C34878D82A}">
                    <a16:rowId xmlns:a16="http://schemas.microsoft.com/office/drawing/2014/main" val="10007"/>
                  </a:ext>
                </a:extLst>
              </a:tr>
              <a:tr h="236661">
                <a:tc>
                  <a:txBody>
                    <a:bodyPr/>
                    <a:lstStyle/>
                    <a:p>
                      <a:pPr algn="ctr" fontAlgn="b"/>
                      <a:r>
                        <a:rPr lang="en-IN" sz="1100" b="0" i="0" u="none" strike="noStrike" dirty="0">
                          <a:solidFill>
                            <a:srgbClr val="000000"/>
                          </a:solidFill>
                          <a:effectLst/>
                          <a:latin typeface="IBM Plex Sans Text" panose="020B0503050203000203" pitchFamily="34" charset="0"/>
                        </a:rPr>
                        <a:t>Total Effort</a:t>
                      </a:r>
                    </a:p>
                  </a:txBody>
                  <a:tcPr marL="7620" marR="7620" marT="7620" marB="0" anchor="b">
                    <a:lnL w="12700" cmpd="sng">
                      <a:solidFill>
                        <a:srgbClr val="051243"/>
                      </a:solidFill>
                    </a:lnL>
                    <a:lnR w="12700" cap="flat" cmpd="sng" algn="ctr">
                      <a:solidFill>
                        <a:srgbClr val="051243"/>
                      </a:solidFill>
                      <a:prstDash val="solid"/>
                      <a:round/>
                      <a:headEnd type="none" w="med" len="med"/>
                      <a:tailEnd type="none" w="med" len="med"/>
                    </a:lnR>
                    <a:lnT w="12700" cap="flat" cmpd="sng" algn="ctr">
                      <a:solidFill>
                        <a:srgbClr val="051243"/>
                      </a:solidFill>
                      <a:prstDash val="solid"/>
                      <a:round/>
                      <a:headEnd type="none" w="med" len="med"/>
                      <a:tailEnd type="none" w="med" len="med"/>
                    </a:lnT>
                    <a:lnB w="12700" cap="flat" cmpd="sng" algn="ctr">
                      <a:solidFill>
                        <a:srgbClr val="051243"/>
                      </a:solidFill>
                      <a:prstDash val="solid"/>
                      <a:round/>
                      <a:headEnd type="none" w="med" len="med"/>
                      <a:tailEnd type="none" w="med" len="med"/>
                    </a:lnB>
                    <a:lnTlToBr w="12700" cmpd="sng">
                      <a:noFill/>
                      <a:prstDash val="solid"/>
                    </a:lnTlToBr>
                    <a:lnBlToTr w="12700" cmpd="sng">
                      <a:noFill/>
                      <a:prstDash val="solid"/>
                    </a:lnBlToTr>
                    <a:solidFill>
                      <a:srgbClr val="6EA6FF">
                        <a:tint val="20000"/>
                      </a:srgbClr>
                    </a:solidFill>
                  </a:tcPr>
                </a:tc>
                <a:tc>
                  <a:txBody>
                    <a:bodyPr/>
                    <a:lstStyle/>
                    <a:p>
                      <a:pPr marL="0" algn="ctr" defTabSz="914363" rtl="0" eaLnBrk="1" fontAlgn="b" latinLnBrk="0" hangingPunct="1"/>
                      <a:r>
                        <a:rPr lang="en-US" sz="1100" b="0" i="0" u="none" strike="noStrike" kern="1200" dirty="0">
                          <a:solidFill>
                            <a:srgbClr val="000000"/>
                          </a:solidFill>
                          <a:effectLst/>
                          <a:latin typeface="IBM Plex Sans Text" panose="020B0503050203000203" pitchFamily="34" charset="0"/>
                          <a:ea typeface="+mn-ea"/>
                          <a:cs typeface="+mn-cs"/>
                        </a:rPr>
                        <a:t>SUM of all above</a:t>
                      </a:r>
                    </a:p>
                  </a:txBody>
                  <a:tcPr marL="0" marR="0" marT="0" marB="0" anchor="b">
                    <a:lnL w="12700" cap="flat" cmpd="sng" algn="ctr">
                      <a:solidFill>
                        <a:srgbClr val="051243"/>
                      </a:solidFill>
                      <a:prstDash val="solid"/>
                      <a:round/>
                      <a:headEnd type="none" w="med" len="med"/>
                      <a:tailEnd type="none" w="med" len="med"/>
                    </a:lnL>
                    <a:lnR w="12700" cap="flat" cmpd="sng" algn="ctr">
                      <a:solidFill>
                        <a:srgbClr val="051243"/>
                      </a:solidFill>
                      <a:prstDash val="solid"/>
                      <a:round/>
                      <a:headEnd type="none" w="med" len="med"/>
                      <a:tailEnd type="none" w="med" len="med"/>
                    </a:lnR>
                    <a:lnT w="12700" cap="flat" cmpd="sng" algn="ctr">
                      <a:solidFill>
                        <a:srgbClr val="051243"/>
                      </a:solidFill>
                      <a:prstDash val="solid"/>
                      <a:round/>
                      <a:headEnd type="none" w="med" len="med"/>
                      <a:tailEnd type="none" w="med" len="med"/>
                    </a:lnT>
                    <a:lnB w="12700" cap="flat" cmpd="sng" algn="ctr">
                      <a:solidFill>
                        <a:srgbClr val="051243"/>
                      </a:solidFill>
                      <a:prstDash val="solid"/>
                      <a:round/>
                      <a:headEnd type="none" w="med" len="med"/>
                      <a:tailEnd type="none" w="med" len="med"/>
                    </a:lnB>
                    <a:lnTlToBr w="12700" cmpd="sng">
                      <a:noFill/>
                      <a:prstDash val="solid"/>
                    </a:lnTlToBr>
                    <a:lnBlToTr w="12700" cmpd="sng">
                      <a:noFill/>
                      <a:prstDash val="solid"/>
                    </a:lnBlToTr>
                    <a:solidFill>
                      <a:srgbClr val="6EA6FF">
                        <a:tint val="20000"/>
                      </a:srgbClr>
                    </a:solidFill>
                  </a:tcPr>
                </a:tc>
                <a:tc>
                  <a:txBody>
                    <a:bodyPr/>
                    <a:lstStyle/>
                    <a:p>
                      <a:pPr marL="0" algn="ctr" defTabSz="914363" rtl="0" eaLnBrk="1" fontAlgn="b" latinLnBrk="0" hangingPunct="1"/>
                      <a:r>
                        <a:rPr lang="en-US" sz="1100" b="0" i="0" u="none" strike="noStrike" kern="1200" dirty="0">
                          <a:solidFill>
                            <a:srgbClr val="000000"/>
                          </a:solidFill>
                          <a:effectLst/>
                          <a:latin typeface="IBM Plex Sans Text" panose="020B0503050203000203" pitchFamily="34" charset="0"/>
                          <a:ea typeface="+mn-ea"/>
                          <a:cs typeface="+mn-cs"/>
                        </a:rPr>
                        <a:t>Total Efforts</a:t>
                      </a:r>
                    </a:p>
                  </a:txBody>
                  <a:tcPr marL="0" marR="0" marT="0" marB="0" anchor="b">
                    <a:lnL w="12700" cap="flat" cmpd="sng" algn="ctr">
                      <a:solidFill>
                        <a:srgbClr val="051243"/>
                      </a:solidFill>
                      <a:prstDash val="solid"/>
                      <a:round/>
                      <a:headEnd type="none" w="med" len="med"/>
                      <a:tailEnd type="none" w="med" len="med"/>
                    </a:lnL>
                    <a:lnR w="12700" cap="flat" cmpd="sng" algn="ctr">
                      <a:solidFill>
                        <a:srgbClr val="051243"/>
                      </a:solidFill>
                      <a:prstDash val="solid"/>
                      <a:round/>
                      <a:headEnd type="none" w="med" len="med"/>
                      <a:tailEnd type="none" w="med" len="med"/>
                    </a:lnR>
                    <a:lnT w="12700" cap="flat" cmpd="sng" algn="ctr">
                      <a:solidFill>
                        <a:srgbClr val="051243"/>
                      </a:solidFill>
                      <a:prstDash val="solid"/>
                      <a:round/>
                      <a:headEnd type="none" w="med" len="med"/>
                      <a:tailEnd type="none" w="med" len="med"/>
                    </a:lnT>
                    <a:lnB w="12700" cap="flat" cmpd="sng" algn="ctr">
                      <a:solidFill>
                        <a:srgbClr val="051243"/>
                      </a:solidFill>
                      <a:prstDash val="solid"/>
                      <a:round/>
                      <a:headEnd type="none" w="med" len="med"/>
                      <a:tailEnd type="none" w="med" len="med"/>
                    </a:lnB>
                    <a:lnTlToBr w="12700" cmpd="sng">
                      <a:noFill/>
                      <a:prstDash val="solid"/>
                    </a:lnTlToBr>
                    <a:lnBlToTr w="12700" cmpd="sng">
                      <a:noFill/>
                      <a:prstDash val="solid"/>
                    </a:lnBlToTr>
                    <a:solidFill>
                      <a:srgbClr val="6EA6FF">
                        <a:tint val="20000"/>
                      </a:srgbClr>
                    </a:solidFill>
                  </a:tcPr>
                </a:tc>
                <a:tc>
                  <a:txBody>
                    <a:bodyPr/>
                    <a:lstStyle/>
                    <a:p>
                      <a:pPr marL="0" marR="0" lvl="0" indent="0" algn="ctr" defTabSz="914363"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SUM of all above</a:t>
                      </a:r>
                    </a:p>
                  </a:txBody>
                  <a:tcPr marL="0" marR="0" marT="0" marB="0" anchor="b">
                    <a:lnL w="12700" cap="flat" cmpd="sng" algn="ctr">
                      <a:solidFill>
                        <a:srgbClr val="051243"/>
                      </a:solidFill>
                      <a:prstDash val="solid"/>
                      <a:round/>
                      <a:headEnd type="none" w="med" len="med"/>
                      <a:tailEnd type="none" w="med" len="med"/>
                    </a:lnL>
                    <a:lnR w="12700" cmpd="sng">
                      <a:solidFill>
                        <a:srgbClr val="051243"/>
                      </a:solidFill>
                    </a:lnR>
                    <a:lnT w="12700" cmpd="sng">
                      <a:solidFill>
                        <a:srgbClr val="051243"/>
                      </a:solidFill>
                    </a:lnT>
                    <a:lnB w="12700" cap="flat" cmpd="sng" algn="ctr">
                      <a:solidFill>
                        <a:srgbClr val="051243"/>
                      </a:solidFill>
                      <a:prstDash val="solid"/>
                      <a:round/>
                      <a:headEnd type="none" w="med" len="med"/>
                      <a:tailEnd type="none" w="med" len="med"/>
                    </a:lnB>
                    <a:lnTlToBr w="12700" cmpd="sng">
                      <a:noFill/>
                      <a:prstDash val="solid"/>
                    </a:lnTlToBr>
                    <a:lnBlToTr w="12700" cmpd="sng">
                      <a:noFill/>
                      <a:prstDash val="solid"/>
                    </a:lnBlToTr>
                    <a:solidFill>
                      <a:srgbClr val="6EA6FF">
                        <a:tint val="20000"/>
                      </a:srgbClr>
                    </a:solidFill>
                  </a:tcPr>
                </a:tc>
                <a:extLst>
                  <a:ext uri="{0D108BD9-81ED-4DB2-BD59-A6C34878D82A}">
                    <a16:rowId xmlns:a16="http://schemas.microsoft.com/office/drawing/2014/main" val="10008"/>
                  </a:ext>
                </a:extLst>
              </a:tr>
              <a:tr h="236661">
                <a:tc>
                  <a:txBody>
                    <a:bodyPr/>
                    <a:lstStyle/>
                    <a:p>
                      <a:pPr algn="ctr" fontAlgn="b"/>
                      <a:r>
                        <a:rPr lang="en-IN" sz="1100" b="0" i="0" u="none" strike="noStrike" dirty="0">
                          <a:solidFill>
                            <a:srgbClr val="000000"/>
                          </a:solidFill>
                          <a:effectLst/>
                          <a:latin typeface="IBM Plex Sans Text" panose="020B0503050203000203" pitchFamily="34" charset="0"/>
                        </a:rPr>
                        <a:t>Program Management + Sprint Planning (Sprint 1..N)</a:t>
                      </a:r>
                    </a:p>
                  </a:txBody>
                  <a:tcPr marL="7620" marR="7620" marT="7620" marB="0" anchor="b">
                    <a:lnL w="12700" cmpd="sng">
                      <a:solidFill>
                        <a:srgbClr val="051243"/>
                      </a:solidFill>
                    </a:lnL>
                    <a:lnR w="12700" cap="flat" cmpd="sng" algn="ctr">
                      <a:solidFill>
                        <a:srgbClr val="051243"/>
                      </a:solidFill>
                      <a:prstDash val="solid"/>
                      <a:round/>
                      <a:headEnd type="none" w="med" len="med"/>
                      <a:tailEnd type="none" w="med" len="med"/>
                    </a:lnR>
                    <a:lnT w="12700" cap="flat" cmpd="sng" algn="ctr">
                      <a:solidFill>
                        <a:srgbClr val="051243"/>
                      </a:solidFill>
                      <a:prstDash val="solid"/>
                      <a:round/>
                      <a:headEnd type="none" w="med" len="med"/>
                      <a:tailEnd type="none" w="med" len="med"/>
                    </a:lnT>
                    <a:lnB w="12700" cap="flat" cmpd="sng" algn="ctr">
                      <a:solidFill>
                        <a:srgbClr val="051243"/>
                      </a:solidFill>
                      <a:prstDash val="solid"/>
                      <a:round/>
                      <a:headEnd type="none" w="med" len="med"/>
                      <a:tailEnd type="none" w="med" len="med"/>
                    </a:lnB>
                    <a:lnTlToBr w="12700" cmpd="sng">
                      <a:noFill/>
                      <a:prstDash val="solid"/>
                    </a:lnTlToBr>
                    <a:lnBlToTr w="12700" cmpd="sng">
                      <a:noFill/>
                      <a:prstDash val="solid"/>
                    </a:lnBlToTr>
                    <a:solidFill>
                      <a:srgbClr val="6EA6FF">
                        <a:tint val="20000"/>
                      </a:srgbClr>
                    </a:solidFill>
                  </a:tcPr>
                </a:tc>
                <a:tc>
                  <a:txBody>
                    <a:bodyPr/>
                    <a:lstStyle/>
                    <a:p>
                      <a:pPr marL="0" algn="ctr" defTabSz="914363" rtl="0" eaLnBrk="1" fontAlgn="b" latinLnBrk="0" hangingPunct="1"/>
                      <a:r>
                        <a:rPr lang="en-US" sz="1100" b="0" i="0" u="none" strike="noStrike" kern="1200" dirty="0">
                          <a:solidFill>
                            <a:srgbClr val="000000"/>
                          </a:solidFill>
                          <a:effectLst/>
                          <a:latin typeface="IBM Plex Sans Text" panose="020B0503050203000203" pitchFamily="34" charset="0"/>
                          <a:ea typeface="+mn-ea"/>
                          <a:cs typeface="+mn-cs"/>
                        </a:rPr>
                        <a:t>10%</a:t>
                      </a:r>
                      <a:r>
                        <a:rPr lang="en-US" sz="1100" b="0" i="0" u="none" strike="noStrike" kern="1200" baseline="0" dirty="0">
                          <a:solidFill>
                            <a:srgbClr val="000000"/>
                          </a:solidFill>
                          <a:effectLst/>
                          <a:latin typeface="IBM Plex Sans Text" panose="020B0503050203000203" pitchFamily="34" charset="0"/>
                          <a:ea typeface="+mn-ea"/>
                          <a:cs typeface="+mn-cs"/>
                        </a:rPr>
                        <a:t> of Total</a:t>
                      </a:r>
                      <a:endParaRPr lang="en-US" sz="1100" b="0" i="0" u="none" strike="noStrike" kern="1200" dirty="0">
                        <a:solidFill>
                          <a:srgbClr val="000000"/>
                        </a:solidFill>
                        <a:effectLst/>
                        <a:latin typeface="IBM Plex Sans Text" panose="020B0503050203000203" pitchFamily="34" charset="0"/>
                        <a:ea typeface="+mn-ea"/>
                        <a:cs typeface="+mn-cs"/>
                      </a:endParaRPr>
                    </a:p>
                  </a:txBody>
                  <a:tcPr marL="0" marR="0" marT="0" marB="0" anchor="b">
                    <a:lnL w="12700" cap="flat" cmpd="sng" algn="ctr">
                      <a:solidFill>
                        <a:srgbClr val="051243"/>
                      </a:solidFill>
                      <a:prstDash val="solid"/>
                      <a:round/>
                      <a:headEnd type="none" w="med" len="med"/>
                      <a:tailEnd type="none" w="med" len="med"/>
                    </a:lnL>
                    <a:lnR w="12700" cap="flat" cmpd="sng" algn="ctr">
                      <a:solidFill>
                        <a:srgbClr val="051243"/>
                      </a:solidFill>
                      <a:prstDash val="solid"/>
                      <a:round/>
                      <a:headEnd type="none" w="med" len="med"/>
                      <a:tailEnd type="none" w="med" len="med"/>
                    </a:lnR>
                    <a:lnT w="12700" cap="flat" cmpd="sng" algn="ctr">
                      <a:solidFill>
                        <a:srgbClr val="051243"/>
                      </a:solidFill>
                      <a:prstDash val="solid"/>
                      <a:round/>
                      <a:headEnd type="none" w="med" len="med"/>
                      <a:tailEnd type="none" w="med" len="med"/>
                    </a:lnT>
                    <a:lnB w="12700" cap="flat" cmpd="sng" algn="ctr">
                      <a:solidFill>
                        <a:srgbClr val="051243"/>
                      </a:solidFill>
                      <a:prstDash val="solid"/>
                      <a:round/>
                      <a:headEnd type="none" w="med" len="med"/>
                      <a:tailEnd type="none" w="med" len="med"/>
                    </a:lnB>
                    <a:lnTlToBr w="12700" cmpd="sng">
                      <a:noFill/>
                      <a:prstDash val="solid"/>
                    </a:lnTlToBr>
                    <a:lnBlToTr w="12700" cmpd="sng">
                      <a:noFill/>
                      <a:prstDash val="solid"/>
                    </a:lnBlToTr>
                    <a:solidFill>
                      <a:srgbClr val="6EA6FF">
                        <a:tint val="20000"/>
                      </a:srgbClr>
                    </a:solidFill>
                  </a:tcPr>
                </a:tc>
                <a:tc>
                  <a:txBody>
                    <a:bodyPr/>
                    <a:lstStyle/>
                    <a:p>
                      <a:pPr marL="0" algn="ctr" defTabSz="914363" rtl="0" eaLnBrk="1" fontAlgn="b" latinLnBrk="0" hangingPunct="1"/>
                      <a:r>
                        <a:rPr lang="en-US" sz="1100" b="0" i="0" u="none" strike="noStrike" kern="1200" dirty="0">
                          <a:solidFill>
                            <a:srgbClr val="000000"/>
                          </a:solidFill>
                          <a:effectLst/>
                          <a:latin typeface="IBM Plex Sans Text" panose="020B0503050203000203" pitchFamily="34" charset="0"/>
                          <a:ea typeface="+mn-ea"/>
                          <a:cs typeface="+mn-cs"/>
                        </a:rPr>
                        <a:t>Project Management</a:t>
                      </a:r>
                    </a:p>
                  </a:txBody>
                  <a:tcPr marL="0" marR="0" marT="0" marB="0" anchor="b">
                    <a:lnL w="12700" cap="flat" cmpd="sng" algn="ctr">
                      <a:solidFill>
                        <a:srgbClr val="051243"/>
                      </a:solidFill>
                      <a:prstDash val="solid"/>
                      <a:round/>
                      <a:headEnd type="none" w="med" len="med"/>
                      <a:tailEnd type="none" w="med" len="med"/>
                    </a:lnL>
                    <a:lnR w="12700" cap="flat" cmpd="sng" algn="ctr">
                      <a:solidFill>
                        <a:srgbClr val="051243"/>
                      </a:solidFill>
                      <a:prstDash val="solid"/>
                      <a:round/>
                      <a:headEnd type="none" w="med" len="med"/>
                      <a:tailEnd type="none" w="med" len="med"/>
                    </a:lnR>
                    <a:lnT w="12700" cap="flat" cmpd="sng" algn="ctr">
                      <a:solidFill>
                        <a:srgbClr val="051243"/>
                      </a:solidFill>
                      <a:prstDash val="solid"/>
                      <a:round/>
                      <a:headEnd type="none" w="med" len="med"/>
                      <a:tailEnd type="none" w="med" len="med"/>
                    </a:lnT>
                    <a:lnB w="12700" cap="flat" cmpd="sng" algn="ctr">
                      <a:solidFill>
                        <a:srgbClr val="051243"/>
                      </a:solidFill>
                      <a:prstDash val="solid"/>
                      <a:round/>
                      <a:headEnd type="none" w="med" len="med"/>
                      <a:tailEnd type="none" w="med" len="med"/>
                    </a:lnB>
                    <a:lnTlToBr w="12700" cmpd="sng">
                      <a:noFill/>
                      <a:prstDash val="solid"/>
                    </a:lnTlToBr>
                    <a:lnBlToTr w="12700" cmpd="sng">
                      <a:noFill/>
                      <a:prstDash val="solid"/>
                    </a:lnBlToTr>
                    <a:solidFill>
                      <a:srgbClr val="6EA6FF">
                        <a:tint val="20000"/>
                      </a:srgbClr>
                    </a:solidFill>
                  </a:tcPr>
                </a:tc>
                <a:tc>
                  <a:txBody>
                    <a:bodyPr/>
                    <a:lstStyle/>
                    <a:p>
                      <a:pPr algn="ctr" fontAlgn="b"/>
                      <a:r>
                        <a:rPr lang="en-IN" sz="1100" b="0" i="0" u="none" strike="noStrike" dirty="0">
                          <a:solidFill>
                            <a:srgbClr val="000000"/>
                          </a:solidFill>
                          <a:effectLst/>
                          <a:latin typeface="IBM Plex Sans Text" panose="020B0503050203000203" pitchFamily="34" charset="0"/>
                        </a:rPr>
                        <a:t>10% of Total</a:t>
                      </a:r>
                    </a:p>
                  </a:txBody>
                  <a:tcPr marL="0" marR="0" marT="0" marB="0" anchor="b">
                    <a:lnL w="12700" cap="flat" cmpd="sng" algn="ctr">
                      <a:solidFill>
                        <a:srgbClr val="051243"/>
                      </a:solidFill>
                      <a:prstDash val="solid"/>
                      <a:round/>
                      <a:headEnd type="none" w="med" len="med"/>
                      <a:tailEnd type="none" w="med" len="med"/>
                    </a:lnL>
                    <a:lnR w="12700" cmpd="sng">
                      <a:solidFill>
                        <a:srgbClr val="051243"/>
                      </a:solidFill>
                    </a:lnR>
                    <a:lnT w="12700" cmpd="sng">
                      <a:solidFill>
                        <a:srgbClr val="051243"/>
                      </a:solidFill>
                    </a:lnT>
                    <a:lnB w="12700" cap="flat" cmpd="sng" algn="ctr">
                      <a:solidFill>
                        <a:srgbClr val="051243"/>
                      </a:solidFill>
                      <a:prstDash val="solid"/>
                      <a:round/>
                      <a:headEnd type="none" w="med" len="med"/>
                      <a:tailEnd type="none" w="med" len="med"/>
                    </a:lnB>
                    <a:lnTlToBr w="12700" cmpd="sng">
                      <a:noFill/>
                      <a:prstDash val="solid"/>
                    </a:lnTlToBr>
                    <a:lnBlToTr w="12700" cmpd="sng">
                      <a:noFill/>
                      <a:prstDash val="solid"/>
                    </a:lnBlToTr>
                    <a:solidFill>
                      <a:srgbClr val="6EA6FF">
                        <a:tint val="20000"/>
                      </a:srgbClr>
                    </a:solidFill>
                  </a:tcPr>
                </a:tc>
                <a:extLst>
                  <a:ext uri="{0D108BD9-81ED-4DB2-BD59-A6C34878D82A}">
                    <a16:rowId xmlns:a16="http://schemas.microsoft.com/office/drawing/2014/main" val="10009"/>
                  </a:ext>
                </a:extLst>
              </a:tr>
              <a:tr h="236661">
                <a:tc>
                  <a:txBody>
                    <a:bodyPr/>
                    <a:lstStyle/>
                    <a:p>
                      <a:pPr algn="ctr" fontAlgn="b"/>
                      <a:r>
                        <a:rPr lang="en-IN" sz="1100" b="0" i="0" u="none" strike="noStrike" dirty="0">
                          <a:solidFill>
                            <a:srgbClr val="000000"/>
                          </a:solidFill>
                          <a:effectLst/>
                          <a:latin typeface="IBM Plex Sans Text" panose="020B0503050203000203" pitchFamily="34" charset="0"/>
                        </a:rPr>
                        <a:t>Contingency</a:t>
                      </a:r>
                    </a:p>
                  </a:txBody>
                  <a:tcPr marL="7620" marR="7620" marT="7620" marB="0" anchor="b">
                    <a:lnL w="12700" cmpd="sng">
                      <a:solidFill>
                        <a:srgbClr val="051243"/>
                      </a:solidFill>
                    </a:lnL>
                    <a:lnR w="12700" cap="flat" cmpd="sng" algn="ctr">
                      <a:solidFill>
                        <a:srgbClr val="051243"/>
                      </a:solidFill>
                      <a:prstDash val="solid"/>
                      <a:round/>
                      <a:headEnd type="none" w="med" len="med"/>
                      <a:tailEnd type="none" w="med" len="med"/>
                    </a:lnR>
                    <a:lnT w="12700" cap="flat" cmpd="sng" algn="ctr">
                      <a:solidFill>
                        <a:srgbClr val="051243"/>
                      </a:solidFill>
                      <a:prstDash val="solid"/>
                      <a:round/>
                      <a:headEnd type="none" w="med" len="med"/>
                      <a:tailEnd type="none" w="med" len="med"/>
                    </a:lnT>
                    <a:lnB w="12700" cap="flat" cmpd="sng" algn="ctr">
                      <a:solidFill>
                        <a:srgbClr val="051243"/>
                      </a:solidFill>
                      <a:prstDash val="solid"/>
                      <a:round/>
                      <a:headEnd type="none" w="med" len="med"/>
                      <a:tailEnd type="none" w="med" len="med"/>
                    </a:lnB>
                    <a:lnTlToBr w="12700" cmpd="sng">
                      <a:noFill/>
                      <a:prstDash val="solid"/>
                    </a:lnTlToBr>
                    <a:lnBlToTr w="12700" cmpd="sng">
                      <a:noFill/>
                      <a:prstDash val="solid"/>
                    </a:lnBlToTr>
                    <a:solidFill>
                      <a:srgbClr val="6EA6FF">
                        <a:tint val="20000"/>
                      </a:srgbClr>
                    </a:solidFill>
                  </a:tcPr>
                </a:tc>
                <a:tc>
                  <a:txBody>
                    <a:bodyPr/>
                    <a:lstStyle/>
                    <a:p>
                      <a:pPr marL="0" algn="ctr" defTabSz="914363" rtl="0" eaLnBrk="1" fontAlgn="b" latinLnBrk="0" hangingPunct="1"/>
                      <a:r>
                        <a:rPr lang="en-IN" sz="1100" b="0" i="0" u="none" strike="noStrike" kern="1200" dirty="0">
                          <a:solidFill>
                            <a:srgbClr val="000000"/>
                          </a:solidFill>
                          <a:effectLst/>
                          <a:latin typeface="IBM Plex Sans Text" panose="020B0503050203000203" pitchFamily="34" charset="0"/>
                          <a:ea typeface="+mn-ea"/>
                          <a:cs typeface="+mn-cs"/>
                        </a:rPr>
                        <a:t>15</a:t>
                      </a:r>
                    </a:p>
                  </a:txBody>
                  <a:tcPr marL="0" marR="0" marT="0" marB="0" anchor="b">
                    <a:lnL w="12700" cap="flat" cmpd="sng" algn="ctr">
                      <a:solidFill>
                        <a:srgbClr val="051243"/>
                      </a:solidFill>
                      <a:prstDash val="solid"/>
                      <a:round/>
                      <a:headEnd type="none" w="med" len="med"/>
                      <a:tailEnd type="none" w="med" len="med"/>
                    </a:lnL>
                    <a:lnR w="12700" cap="flat" cmpd="sng" algn="ctr">
                      <a:solidFill>
                        <a:srgbClr val="051243"/>
                      </a:solidFill>
                      <a:prstDash val="solid"/>
                      <a:round/>
                      <a:headEnd type="none" w="med" len="med"/>
                      <a:tailEnd type="none" w="med" len="med"/>
                    </a:lnR>
                    <a:lnT w="12700" cap="flat" cmpd="sng" algn="ctr">
                      <a:solidFill>
                        <a:srgbClr val="051243"/>
                      </a:solidFill>
                      <a:prstDash val="solid"/>
                      <a:round/>
                      <a:headEnd type="none" w="med" len="med"/>
                      <a:tailEnd type="none" w="med" len="med"/>
                    </a:lnT>
                    <a:lnB w="12700" cmpd="sng">
                      <a:solidFill>
                        <a:srgbClr val="051243"/>
                      </a:solidFill>
                    </a:lnB>
                    <a:lnTlToBr w="12700" cmpd="sng">
                      <a:noFill/>
                      <a:prstDash val="solid"/>
                    </a:lnTlToBr>
                    <a:lnBlToTr w="12700" cmpd="sng">
                      <a:noFill/>
                      <a:prstDash val="solid"/>
                    </a:lnBlToTr>
                    <a:solidFill>
                      <a:srgbClr val="6EA6FF">
                        <a:tint val="20000"/>
                      </a:srgbClr>
                    </a:solidFill>
                  </a:tcPr>
                </a:tc>
                <a:tc>
                  <a:txBody>
                    <a:bodyPr/>
                    <a:lstStyle/>
                    <a:p>
                      <a:pPr marL="0" algn="ctr" defTabSz="914363" rtl="0" eaLnBrk="1" fontAlgn="b" latinLnBrk="0" hangingPunct="1"/>
                      <a:r>
                        <a:rPr lang="en-IN" sz="1100" b="0" i="0" u="none" strike="noStrike" kern="1200" dirty="0">
                          <a:solidFill>
                            <a:srgbClr val="000000"/>
                          </a:solidFill>
                          <a:effectLst/>
                          <a:latin typeface="IBM Plex Sans Text" panose="020B0503050203000203" pitchFamily="34" charset="0"/>
                          <a:ea typeface="+mn-ea"/>
                          <a:cs typeface="+mn-cs"/>
                        </a:rPr>
                        <a:t>Contingency</a:t>
                      </a:r>
                    </a:p>
                  </a:txBody>
                  <a:tcPr marL="0" marR="0" marT="0" marB="0" anchor="b">
                    <a:lnL w="12700" cap="flat" cmpd="sng" algn="ctr">
                      <a:solidFill>
                        <a:srgbClr val="051243"/>
                      </a:solidFill>
                      <a:prstDash val="solid"/>
                      <a:round/>
                      <a:headEnd type="none" w="med" len="med"/>
                      <a:tailEnd type="none" w="med" len="med"/>
                    </a:lnL>
                    <a:lnR w="12700" cap="flat" cmpd="sng" algn="ctr">
                      <a:solidFill>
                        <a:srgbClr val="051243"/>
                      </a:solidFill>
                      <a:prstDash val="solid"/>
                      <a:round/>
                      <a:headEnd type="none" w="med" len="med"/>
                      <a:tailEnd type="none" w="med" len="med"/>
                    </a:lnR>
                    <a:lnT w="12700" cap="flat" cmpd="sng" algn="ctr">
                      <a:solidFill>
                        <a:srgbClr val="051243"/>
                      </a:solidFill>
                      <a:prstDash val="solid"/>
                      <a:round/>
                      <a:headEnd type="none" w="med" len="med"/>
                      <a:tailEnd type="none" w="med" len="med"/>
                    </a:lnT>
                    <a:lnB w="12700" cmpd="sng">
                      <a:solidFill>
                        <a:srgbClr val="051243"/>
                      </a:solidFill>
                    </a:lnB>
                    <a:lnTlToBr w="12700" cmpd="sng">
                      <a:noFill/>
                      <a:prstDash val="solid"/>
                    </a:lnTlToBr>
                    <a:lnBlToTr w="12700" cmpd="sng">
                      <a:noFill/>
                      <a:prstDash val="solid"/>
                    </a:lnBlToTr>
                    <a:solidFill>
                      <a:srgbClr val="6EA6FF">
                        <a:tint val="20000"/>
                      </a:srgbClr>
                    </a:solidFill>
                  </a:tcPr>
                </a:tc>
                <a:tc>
                  <a:txBody>
                    <a:bodyPr/>
                    <a:lstStyle/>
                    <a:p>
                      <a:pPr algn="ctr" fontAlgn="b"/>
                      <a:r>
                        <a:rPr lang="en-IN" sz="1100" b="0" i="0" u="none" strike="noStrike" dirty="0">
                          <a:solidFill>
                            <a:srgbClr val="000000"/>
                          </a:solidFill>
                          <a:effectLst/>
                          <a:latin typeface="IBM Plex Sans Text" panose="020B0503050203000203" pitchFamily="34" charset="0"/>
                        </a:rPr>
                        <a:t>10</a:t>
                      </a:r>
                    </a:p>
                  </a:txBody>
                  <a:tcPr marL="0" marR="0" marT="0" marB="0" anchor="b">
                    <a:lnL w="12700" cap="flat" cmpd="sng" algn="ctr">
                      <a:solidFill>
                        <a:srgbClr val="051243"/>
                      </a:solidFill>
                      <a:prstDash val="solid"/>
                      <a:round/>
                      <a:headEnd type="none" w="med" len="med"/>
                      <a:tailEnd type="none" w="med" len="med"/>
                    </a:lnL>
                    <a:lnR w="12700" cmpd="sng">
                      <a:solidFill>
                        <a:srgbClr val="051243"/>
                      </a:solidFill>
                    </a:lnR>
                    <a:lnT w="12700" cmpd="sng">
                      <a:solidFill>
                        <a:srgbClr val="051243"/>
                      </a:solidFill>
                    </a:lnT>
                    <a:lnB w="12700" cmpd="sng">
                      <a:solidFill>
                        <a:srgbClr val="051243"/>
                      </a:solidFill>
                    </a:lnB>
                    <a:lnTlToBr w="12700" cmpd="sng">
                      <a:noFill/>
                      <a:prstDash val="solid"/>
                    </a:lnTlToBr>
                    <a:lnBlToTr w="12700" cmpd="sng">
                      <a:noFill/>
                      <a:prstDash val="solid"/>
                    </a:lnBlToTr>
                    <a:solidFill>
                      <a:srgbClr val="6EA6FF">
                        <a:tint val="20000"/>
                      </a:srgbClr>
                    </a:solidFill>
                  </a:tcPr>
                </a:tc>
                <a:extLst>
                  <a:ext uri="{0D108BD9-81ED-4DB2-BD59-A6C34878D82A}">
                    <a16:rowId xmlns:a16="http://schemas.microsoft.com/office/drawing/2014/main" val="10004"/>
                  </a:ext>
                </a:extLst>
              </a:tr>
            </a:tbl>
          </a:graphicData>
        </a:graphic>
      </p:graphicFrame>
      <p:sp>
        <p:nvSpPr>
          <p:cNvPr id="31" name="TextBox 30">
            <a:extLst>
              <a:ext uri="{FF2B5EF4-FFF2-40B4-BE49-F238E27FC236}">
                <a16:creationId xmlns:a16="http://schemas.microsoft.com/office/drawing/2014/main" id="{552A1C09-A98C-B74B-813D-131C8AD9669F}"/>
              </a:ext>
            </a:extLst>
          </p:cNvPr>
          <p:cNvSpPr txBox="1"/>
          <p:nvPr/>
        </p:nvSpPr>
        <p:spPr>
          <a:xfrm>
            <a:off x="1552427" y="6511628"/>
            <a:ext cx="6344388" cy="307777"/>
          </a:xfrm>
          <a:prstGeom prst="rect">
            <a:avLst/>
          </a:prstGeom>
          <a:noFill/>
        </p:spPr>
        <p:txBody>
          <a:bodyPr wrap="square" rtlCol="0">
            <a:spAutoFit/>
          </a:bodyPr>
          <a:lstStyle/>
          <a:p>
            <a:pPr eaLnBrk="0" fontAlgn="base" hangingPunct="0">
              <a:spcBef>
                <a:spcPct val="0"/>
              </a:spcBef>
              <a:spcAft>
                <a:spcPct val="0"/>
              </a:spcAft>
              <a:defRPr/>
            </a:pPr>
            <a:r>
              <a:rPr lang="en-US" sz="1400" b="1" dirty="0">
                <a:solidFill>
                  <a:srgbClr val="363636"/>
                </a:solidFill>
                <a:latin typeface="IBM Plex Sans" panose="020B0503050203000203" pitchFamily="34" charset="0"/>
                <a:ea typeface="MS PGothic" panose="020B0600070205080204" pitchFamily="34" charset="-128"/>
                <a:cs typeface="Helvetica"/>
                <a:sym typeface="Calibri"/>
              </a:rPr>
              <a:t>Note: </a:t>
            </a:r>
            <a:r>
              <a:rPr lang="en-US" sz="1400" dirty="0">
                <a:solidFill>
                  <a:srgbClr val="363636"/>
                </a:solidFill>
                <a:latin typeface="IBM Plex Sans" panose="020B0503050203000203" pitchFamily="34" charset="0"/>
                <a:ea typeface="MS PGothic" panose="020B0600070205080204" pitchFamily="34" charset="-128"/>
                <a:cs typeface="Helvetica"/>
                <a:sym typeface="Calibri"/>
              </a:rPr>
              <a:t>Estimations may vary for different cloud providers and platforms</a:t>
            </a:r>
          </a:p>
        </p:txBody>
      </p:sp>
    </p:spTree>
    <p:extLst>
      <p:ext uri="{BB962C8B-B14F-4D97-AF65-F5344CB8AC3E}">
        <p14:creationId xmlns:p14="http://schemas.microsoft.com/office/powerpoint/2010/main" val="25115245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2A4E6-45AA-4113-AE57-7AFD11D4E3F8}"/>
              </a:ext>
            </a:extLst>
          </p:cNvPr>
          <p:cNvSpPr>
            <a:spLocks noGrp="1"/>
          </p:cNvSpPr>
          <p:nvPr>
            <p:ph type="title"/>
          </p:nvPr>
        </p:nvSpPr>
        <p:spPr>
          <a:xfrm>
            <a:off x="113148" y="59436"/>
            <a:ext cx="4754418" cy="447466"/>
          </a:xfrm>
        </p:spPr>
        <p:txBody>
          <a:bodyPr/>
          <a:lstStyle/>
          <a:p>
            <a:r>
              <a:rPr lang="en-US" b="1" dirty="0">
                <a:solidFill>
                  <a:schemeClr val="bg1"/>
                </a:solidFill>
              </a:rPr>
              <a:t>Delivery Model</a:t>
            </a:r>
          </a:p>
        </p:txBody>
      </p:sp>
      <p:sp>
        <p:nvSpPr>
          <p:cNvPr id="6" name="Content Placeholder 5">
            <a:extLst>
              <a:ext uri="{FF2B5EF4-FFF2-40B4-BE49-F238E27FC236}">
                <a16:creationId xmlns:a16="http://schemas.microsoft.com/office/drawing/2014/main" id="{083FF01E-A527-4916-B907-C969BEB84BCE}"/>
              </a:ext>
            </a:extLst>
          </p:cNvPr>
          <p:cNvSpPr txBox="1">
            <a:spLocks/>
          </p:cNvSpPr>
          <p:nvPr/>
        </p:nvSpPr>
        <p:spPr>
          <a:xfrm>
            <a:off x="73896" y="731114"/>
            <a:ext cx="12210722" cy="363946"/>
          </a:xfrm>
          <a:prstGeom prst="rect">
            <a:avLst/>
          </a:prstGeom>
        </p:spPr>
        <p:txBody>
          <a:bodyPr>
            <a:noAutofit/>
          </a:bodyPr>
          <a:lstStyle>
            <a:defPPr>
              <a:defRPr lang="en-US"/>
            </a:defPPr>
            <a:lvl1pPr indent="0" fontAlgn="base">
              <a:spcBef>
                <a:spcPct val="40000"/>
              </a:spcBef>
              <a:spcAft>
                <a:spcPct val="0"/>
              </a:spcAft>
              <a:buClr>
                <a:srgbClr val="20D5D2"/>
              </a:buClr>
              <a:buFont typeface="Wingdings" panose="05000000000000000000" pitchFamily="2" charset="2"/>
              <a:buNone/>
              <a:defRPr sz="1600" b="1" i="1">
                <a:solidFill>
                  <a:prstClr val="white"/>
                </a:solidFill>
                <a:cs typeface="Arial" panose="020B0604020202020204" pitchFamily="34" charset="0"/>
              </a:defRPr>
            </a:lvl1pPr>
            <a:lvl2pPr marL="536575" indent="-179388" fontAlgn="base">
              <a:spcBef>
                <a:spcPct val="40000"/>
              </a:spcBef>
              <a:spcAft>
                <a:spcPct val="0"/>
              </a:spcAft>
              <a:buFont typeface="Arial" panose="020B0604020202020204" pitchFamily="34" charset="0"/>
              <a:buChar char="–"/>
              <a:defRPr sz="1600"/>
            </a:lvl2pPr>
            <a:lvl3pPr marL="893763" indent="-179388" fontAlgn="base">
              <a:spcBef>
                <a:spcPct val="40000"/>
              </a:spcBef>
              <a:spcAft>
                <a:spcPct val="0"/>
              </a:spcAft>
              <a:buChar char="•"/>
              <a:defRPr sz="1600"/>
            </a:lvl3pPr>
            <a:lvl4pPr marL="1250950" indent="-179388" fontAlgn="base">
              <a:spcBef>
                <a:spcPct val="40000"/>
              </a:spcBef>
              <a:spcAft>
                <a:spcPct val="0"/>
              </a:spcAft>
              <a:buFont typeface="Arial" panose="020B0604020202020204" pitchFamily="34" charset="0"/>
              <a:buChar char="-"/>
              <a:defRPr sz="1600"/>
            </a:lvl4pPr>
            <a:lvl5pPr marL="1619250" indent="-179388" fontAlgn="base">
              <a:spcBef>
                <a:spcPct val="40000"/>
              </a:spcBef>
              <a:spcAft>
                <a:spcPct val="0"/>
              </a:spcAft>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AU" dirty="0"/>
              <a:t>Develop Delivery Model using Co-creation and Governance</a:t>
            </a:r>
          </a:p>
          <a:p>
            <a:r>
              <a:rPr lang="en-AU" dirty="0"/>
              <a:t> </a:t>
            </a:r>
          </a:p>
          <a:p>
            <a:endParaRPr lang="en-AU" dirty="0"/>
          </a:p>
        </p:txBody>
      </p:sp>
      <p:sp>
        <p:nvSpPr>
          <p:cNvPr id="11" name="Slide Number Placeholder 13">
            <a:extLst>
              <a:ext uri="{FF2B5EF4-FFF2-40B4-BE49-F238E27FC236}">
                <a16:creationId xmlns:a16="http://schemas.microsoft.com/office/drawing/2014/main" id="{EB66B989-579E-41FE-9C61-5A7C6E34DBEF}"/>
              </a:ext>
            </a:extLst>
          </p:cNvPr>
          <p:cNvSpPr txBox="1">
            <a:spLocks/>
          </p:cNvSpPr>
          <p:nvPr/>
        </p:nvSpPr>
        <p:spPr>
          <a:xfrm>
            <a:off x="9288673" y="6410063"/>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E7E9D57-535C-0840-A093-12271BECC0CD}" type="slidenum">
              <a:rPr lang="en-US" smtClean="0">
                <a:solidFill>
                  <a:prstClr val="black">
                    <a:tint val="75000"/>
                  </a:prstClr>
                </a:solidFill>
                <a:latin typeface="Calibri"/>
              </a:rPr>
              <a:pPr algn="r"/>
              <a:t>22</a:t>
            </a:fld>
            <a:endParaRPr lang="en-US" dirty="0">
              <a:solidFill>
                <a:prstClr val="black">
                  <a:tint val="75000"/>
                </a:prstClr>
              </a:solidFill>
              <a:latin typeface="Calibri"/>
            </a:endParaRPr>
          </a:p>
        </p:txBody>
      </p:sp>
      <p:cxnSp>
        <p:nvCxnSpPr>
          <p:cNvPr id="32" name="Straight Connector 31">
            <a:extLst>
              <a:ext uri="{FF2B5EF4-FFF2-40B4-BE49-F238E27FC236}">
                <a16:creationId xmlns:a16="http://schemas.microsoft.com/office/drawing/2014/main" id="{20A06575-625D-4B4C-87BD-1DDB31222705}"/>
              </a:ext>
            </a:extLst>
          </p:cNvPr>
          <p:cNvCxnSpPr>
            <a:stCxn id="49" idx="2"/>
          </p:cNvCxnSpPr>
          <p:nvPr/>
        </p:nvCxnSpPr>
        <p:spPr>
          <a:xfrm flipV="1">
            <a:off x="5074368" y="245290"/>
            <a:ext cx="6663503" cy="4952"/>
          </a:xfrm>
          <a:prstGeom prst="line">
            <a:avLst/>
          </a:prstGeom>
          <a:noFill/>
          <a:ln w="6350" cap="flat" cmpd="sng" algn="ctr">
            <a:solidFill>
              <a:srgbClr val="ED7D31"/>
            </a:solidFill>
            <a:prstDash val="solid"/>
            <a:miter lim="800000"/>
          </a:ln>
          <a:effectLst/>
        </p:spPr>
      </p:cxnSp>
      <p:sp>
        <p:nvSpPr>
          <p:cNvPr id="33" name="Oval 32">
            <a:extLst>
              <a:ext uri="{FF2B5EF4-FFF2-40B4-BE49-F238E27FC236}">
                <a16:creationId xmlns:a16="http://schemas.microsoft.com/office/drawing/2014/main" id="{56D98CBE-70E1-AB42-B8B9-0568914AC953}"/>
              </a:ext>
            </a:extLst>
          </p:cNvPr>
          <p:cNvSpPr/>
          <p:nvPr/>
        </p:nvSpPr>
        <p:spPr>
          <a:xfrm>
            <a:off x="6681542"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34" name="Oval 33">
            <a:extLst>
              <a:ext uri="{FF2B5EF4-FFF2-40B4-BE49-F238E27FC236}">
                <a16:creationId xmlns:a16="http://schemas.microsoft.com/office/drawing/2014/main" id="{639E3F11-C0FA-5344-9B9D-D99710A2C91F}"/>
              </a:ext>
            </a:extLst>
          </p:cNvPr>
          <p:cNvSpPr/>
          <p:nvPr/>
        </p:nvSpPr>
        <p:spPr>
          <a:xfrm>
            <a:off x="7472263"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35" name="TextBox 34">
            <a:extLst>
              <a:ext uri="{FF2B5EF4-FFF2-40B4-BE49-F238E27FC236}">
                <a16:creationId xmlns:a16="http://schemas.microsoft.com/office/drawing/2014/main" id="{56B8B405-5212-3E45-89BE-5DB0EBBBA540}"/>
              </a:ext>
            </a:extLst>
          </p:cNvPr>
          <p:cNvSpPr txBox="1"/>
          <p:nvPr/>
        </p:nvSpPr>
        <p:spPr>
          <a:xfrm>
            <a:off x="4977867" y="368432"/>
            <a:ext cx="695128"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Client Scenarios</a:t>
            </a:r>
          </a:p>
        </p:txBody>
      </p:sp>
      <p:sp>
        <p:nvSpPr>
          <p:cNvPr id="36" name="TextBox 35">
            <a:extLst>
              <a:ext uri="{FF2B5EF4-FFF2-40B4-BE49-F238E27FC236}">
                <a16:creationId xmlns:a16="http://schemas.microsoft.com/office/drawing/2014/main" id="{84DBA1A9-2ACF-8141-9E35-444E89EA12E3}"/>
              </a:ext>
            </a:extLst>
          </p:cNvPr>
          <p:cNvSpPr txBox="1"/>
          <p:nvPr/>
        </p:nvSpPr>
        <p:spPr>
          <a:xfrm>
            <a:off x="6578712" y="354195"/>
            <a:ext cx="86079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Framework</a:t>
            </a:r>
          </a:p>
        </p:txBody>
      </p:sp>
      <p:sp>
        <p:nvSpPr>
          <p:cNvPr id="37" name="TextBox 36">
            <a:extLst>
              <a:ext uri="{FF2B5EF4-FFF2-40B4-BE49-F238E27FC236}">
                <a16:creationId xmlns:a16="http://schemas.microsoft.com/office/drawing/2014/main" id="{1D1282E6-32BF-7D4B-8C6B-3459598C5BA5}"/>
              </a:ext>
            </a:extLst>
          </p:cNvPr>
          <p:cNvSpPr txBox="1"/>
          <p:nvPr/>
        </p:nvSpPr>
        <p:spPr>
          <a:xfrm>
            <a:off x="7358859" y="368432"/>
            <a:ext cx="599804"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Testing Strategy</a:t>
            </a:r>
          </a:p>
        </p:txBody>
      </p:sp>
      <p:sp>
        <p:nvSpPr>
          <p:cNvPr id="38" name="TextBox 37">
            <a:extLst>
              <a:ext uri="{FF2B5EF4-FFF2-40B4-BE49-F238E27FC236}">
                <a16:creationId xmlns:a16="http://schemas.microsoft.com/office/drawing/2014/main" id="{080C819E-7FD9-B849-9BA5-E6710E687A0A}"/>
              </a:ext>
            </a:extLst>
          </p:cNvPr>
          <p:cNvSpPr txBox="1"/>
          <p:nvPr/>
        </p:nvSpPr>
        <p:spPr>
          <a:xfrm>
            <a:off x="9016763" y="368432"/>
            <a:ext cx="69098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Model</a:t>
            </a:r>
          </a:p>
        </p:txBody>
      </p:sp>
      <p:sp>
        <p:nvSpPr>
          <p:cNvPr id="39" name="Oval 38">
            <a:extLst>
              <a:ext uri="{FF2B5EF4-FFF2-40B4-BE49-F238E27FC236}">
                <a16:creationId xmlns:a16="http://schemas.microsoft.com/office/drawing/2014/main" id="{785E10D0-C4E2-8D4A-A429-E5DD4098A3C9}"/>
              </a:ext>
            </a:extLst>
          </p:cNvPr>
          <p:cNvSpPr/>
          <p:nvPr/>
        </p:nvSpPr>
        <p:spPr>
          <a:xfrm>
            <a:off x="8313787"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40" name="TextBox 39">
            <a:extLst>
              <a:ext uri="{FF2B5EF4-FFF2-40B4-BE49-F238E27FC236}">
                <a16:creationId xmlns:a16="http://schemas.microsoft.com/office/drawing/2014/main" id="{8E4F2430-1187-3346-B71F-5DAEABFBD7EA}"/>
              </a:ext>
            </a:extLst>
          </p:cNvPr>
          <p:cNvSpPr txBox="1"/>
          <p:nvPr/>
        </p:nvSpPr>
        <p:spPr>
          <a:xfrm>
            <a:off x="8160244" y="368432"/>
            <a:ext cx="85805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Sizing &amp; Estimation</a:t>
            </a:r>
          </a:p>
        </p:txBody>
      </p:sp>
      <p:sp>
        <p:nvSpPr>
          <p:cNvPr id="41" name="Oval 40">
            <a:extLst>
              <a:ext uri="{FF2B5EF4-FFF2-40B4-BE49-F238E27FC236}">
                <a16:creationId xmlns:a16="http://schemas.microsoft.com/office/drawing/2014/main" id="{77490EA7-C450-EA4D-AA8F-0D2DD0081109}"/>
              </a:ext>
            </a:extLst>
          </p:cNvPr>
          <p:cNvSpPr/>
          <p:nvPr/>
        </p:nvSpPr>
        <p:spPr>
          <a:xfrm>
            <a:off x="9118735" y="156538"/>
            <a:ext cx="169696" cy="187407"/>
          </a:xfrm>
          <a:prstGeom prst="ellipse">
            <a:avLst/>
          </a:prstGeom>
          <a:solidFill>
            <a:srgbClr val="00B050"/>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2" name="TextBox 41">
            <a:extLst>
              <a:ext uri="{FF2B5EF4-FFF2-40B4-BE49-F238E27FC236}">
                <a16:creationId xmlns:a16="http://schemas.microsoft.com/office/drawing/2014/main" id="{4FD09469-5912-7843-8437-D6CA3EA19255}"/>
              </a:ext>
            </a:extLst>
          </p:cNvPr>
          <p:cNvSpPr txBox="1"/>
          <p:nvPr/>
        </p:nvSpPr>
        <p:spPr>
          <a:xfrm>
            <a:off x="5697133" y="368432"/>
            <a:ext cx="75388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Solution Architecture</a:t>
            </a:r>
          </a:p>
        </p:txBody>
      </p:sp>
      <p:sp>
        <p:nvSpPr>
          <p:cNvPr id="43" name="TextBox 42">
            <a:extLst>
              <a:ext uri="{FF2B5EF4-FFF2-40B4-BE49-F238E27FC236}">
                <a16:creationId xmlns:a16="http://schemas.microsoft.com/office/drawing/2014/main" id="{75E1A420-AC5D-524F-89B2-7A23E50E0990}"/>
              </a:ext>
            </a:extLst>
          </p:cNvPr>
          <p:cNvSpPr txBox="1"/>
          <p:nvPr/>
        </p:nvSpPr>
        <p:spPr>
          <a:xfrm>
            <a:off x="9906225"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Risk Reviews</a:t>
            </a:r>
          </a:p>
        </p:txBody>
      </p:sp>
      <p:sp>
        <p:nvSpPr>
          <p:cNvPr id="44" name="Oval 43">
            <a:extLst>
              <a:ext uri="{FF2B5EF4-FFF2-40B4-BE49-F238E27FC236}">
                <a16:creationId xmlns:a16="http://schemas.microsoft.com/office/drawing/2014/main" id="{4ADB01D4-CA4F-D241-A259-D7CDCB827CEA}"/>
              </a:ext>
            </a:extLst>
          </p:cNvPr>
          <p:cNvSpPr/>
          <p:nvPr/>
        </p:nvSpPr>
        <p:spPr>
          <a:xfrm>
            <a:off x="998611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5" name="TextBox 44">
            <a:extLst>
              <a:ext uri="{FF2B5EF4-FFF2-40B4-BE49-F238E27FC236}">
                <a16:creationId xmlns:a16="http://schemas.microsoft.com/office/drawing/2014/main" id="{11B445D0-62D9-924A-A77D-506ED8D658A0}"/>
              </a:ext>
            </a:extLst>
          </p:cNvPr>
          <p:cNvSpPr txBox="1"/>
          <p:nvPr/>
        </p:nvSpPr>
        <p:spPr>
          <a:xfrm>
            <a:off x="10703072"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Pricing Options</a:t>
            </a:r>
          </a:p>
        </p:txBody>
      </p:sp>
      <p:sp>
        <p:nvSpPr>
          <p:cNvPr id="46" name="Oval 45">
            <a:extLst>
              <a:ext uri="{FF2B5EF4-FFF2-40B4-BE49-F238E27FC236}">
                <a16:creationId xmlns:a16="http://schemas.microsoft.com/office/drawing/2014/main" id="{34E03A38-90A1-5B4D-A37B-3CC9B702614E}"/>
              </a:ext>
            </a:extLst>
          </p:cNvPr>
          <p:cNvSpPr/>
          <p:nvPr/>
        </p:nvSpPr>
        <p:spPr>
          <a:xfrm>
            <a:off x="1083582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7" name="TextBox 46">
            <a:extLst>
              <a:ext uri="{FF2B5EF4-FFF2-40B4-BE49-F238E27FC236}">
                <a16:creationId xmlns:a16="http://schemas.microsoft.com/office/drawing/2014/main" id="{11B445D0-62D9-924A-A77D-506ED8D658A0}"/>
              </a:ext>
            </a:extLst>
          </p:cNvPr>
          <p:cNvSpPr txBox="1"/>
          <p:nvPr/>
        </p:nvSpPr>
        <p:spPr>
          <a:xfrm>
            <a:off x="11231416" y="368432"/>
            <a:ext cx="905163"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Integration with other offerings</a:t>
            </a:r>
          </a:p>
        </p:txBody>
      </p:sp>
      <p:sp>
        <p:nvSpPr>
          <p:cNvPr id="48" name="Oval 47">
            <a:extLst>
              <a:ext uri="{FF2B5EF4-FFF2-40B4-BE49-F238E27FC236}">
                <a16:creationId xmlns:a16="http://schemas.microsoft.com/office/drawing/2014/main" id="{56D98CBE-70E1-AB42-B8B9-0568914AC953}"/>
              </a:ext>
            </a:extLst>
          </p:cNvPr>
          <p:cNvSpPr/>
          <p:nvPr/>
        </p:nvSpPr>
        <p:spPr>
          <a:xfrm>
            <a:off x="5831832"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49" name="Oval 48">
            <a:extLst>
              <a:ext uri="{FF2B5EF4-FFF2-40B4-BE49-F238E27FC236}">
                <a16:creationId xmlns:a16="http://schemas.microsoft.com/office/drawing/2014/main" id="{56D98CBE-70E1-AB42-B8B9-0568914AC953}"/>
              </a:ext>
            </a:extLst>
          </p:cNvPr>
          <p:cNvSpPr/>
          <p:nvPr/>
        </p:nvSpPr>
        <p:spPr>
          <a:xfrm>
            <a:off x="507436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50" name="Oval 49">
            <a:extLst>
              <a:ext uri="{FF2B5EF4-FFF2-40B4-BE49-F238E27FC236}">
                <a16:creationId xmlns:a16="http://schemas.microsoft.com/office/drawing/2014/main" id="{56D98CBE-70E1-AB42-B8B9-0568914AC953}"/>
              </a:ext>
            </a:extLst>
          </p:cNvPr>
          <p:cNvSpPr/>
          <p:nvPr/>
        </p:nvSpPr>
        <p:spPr>
          <a:xfrm>
            <a:off x="1161824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52" name="TextBox 51">
            <a:extLst>
              <a:ext uri="{FF2B5EF4-FFF2-40B4-BE49-F238E27FC236}">
                <a16:creationId xmlns:a16="http://schemas.microsoft.com/office/drawing/2014/main" id="{A971CB02-77EB-1A42-94E1-AEFAFD3AE879}"/>
              </a:ext>
            </a:extLst>
          </p:cNvPr>
          <p:cNvSpPr txBox="1"/>
          <p:nvPr/>
        </p:nvSpPr>
        <p:spPr>
          <a:xfrm>
            <a:off x="1875755" y="6401107"/>
            <a:ext cx="9072364" cy="369332"/>
          </a:xfrm>
          <a:prstGeom prst="rect">
            <a:avLst/>
          </a:prstGeom>
          <a:noFill/>
        </p:spPr>
        <p:txBody>
          <a:bodyPr wrap="square" rtlCol="0">
            <a:spAutoFit/>
          </a:bodyPr>
          <a:lstStyle/>
          <a:p>
            <a:pPr algn="ctr"/>
            <a:r>
              <a:rPr lang="en-US" sz="2000" b="1" dirty="0">
                <a:solidFill>
                  <a:srgbClr val="99CB38"/>
                </a:solidFill>
                <a:latin typeface="HelveticaNeueLT Std"/>
              </a:rPr>
              <a:t>Co-creation model – eliminates barriers and reduces risks to the program</a:t>
            </a:r>
          </a:p>
        </p:txBody>
      </p:sp>
      <p:sp>
        <p:nvSpPr>
          <p:cNvPr id="53" name="TextBox 52">
            <a:extLst>
              <a:ext uri="{FF2B5EF4-FFF2-40B4-BE49-F238E27FC236}">
                <a16:creationId xmlns:a16="http://schemas.microsoft.com/office/drawing/2014/main" id="{CE9762B9-34EC-0649-929D-51BFE7B9907C}"/>
              </a:ext>
            </a:extLst>
          </p:cNvPr>
          <p:cNvSpPr txBox="1"/>
          <p:nvPr/>
        </p:nvSpPr>
        <p:spPr>
          <a:xfrm>
            <a:off x="995916" y="1020076"/>
            <a:ext cx="2568955" cy="313932"/>
          </a:xfrm>
          <a:prstGeom prst="rect">
            <a:avLst/>
          </a:prstGeom>
          <a:noFill/>
        </p:spPr>
        <p:txBody>
          <a:bodyPr wrap="square" rtlCol="0">
            <a:spAutoFit/>
          </a:bodyPr>
          <a:lstStyle/>
          <a:p>
            <a:pPr algn="ctr"/>
            <a:r>
              <a:rPr lang="en-US" sz="1600" b="1" dirty="0">
                <a:solidFill>
                  <a:srgbClr val="99CB38"/>
                </a:solidFill>
                <a:latin typeface="HelveticaNeueLT Std"/>
              </a:rPr>
              <a:t>Project Delivery Team</a:t>
            </a:r>
          </a:p>
        </p:txBody>
      </p:sp>
      <p:cxnSp>
        <p:nvCxnSpPr>
          <p:cNvPr id="54" name="Straight Connector 53">
            <a:extLst>
              <a:ext uri="{FF2B5EF4-FFF2-40B4-BE49-F238E27FC236}">
                <a16:creationId xmlns:a16="http://schemas.microsoft.com/office/drawing/2014/main" id="{02416783-D5BE-5744-B6A6-956B86949A85}"/>
              </a:ext>
            </a:extLst>
          </p:cNvPr>
          <p:cNvCxnSpPr>
            <a:cxnSpLocks/>
          </p:cNvCxnSpPr>
          <p:nvPr/>
        </p:nvCxnSpPr>
        <p:spPr>
          <a:xfrm>
            <a:off x="4210658" y="1162017"/>
            <a:ext cx="0" cy="5099206"/>
          </a:xfrm>
          <a:prstGeom prst="line">
            <a:avLst/>
          </a:prstGeom>
          <a:noFill/>
          <a:ln w="9525" cap="flat" cmpd="sng" algn="ctr">
            <a:solidFill>
              <a:srgbClr val="99CB38">
                <a:shade val="95000"/>
                <a:satMod val="105000"/>
              </a:srgbClr>
            </a:solidFill>
            <a:prstDash val="dash"/>
          </a:ln>
          <a:effectLst/>
        </p:spPr>
      </p:cxnSp>
      <p:grpSp>
        <p:nvGrpSpPr>
          <p:cNvPr id="55" name="Group 54">
            <a:extLst>
              <a:ext uri="{FF2B5EF4-FFF2-40B4-BE49-F238E27FC236}">
                <a16:creationId xmlns:a16="http://schemas.microsoft.com/office/drawing/2014/main" id="{0D9D645B-9D94-C949-B0DA-F799E5A0AC22}"/>
              </a:ext>
            </a:extLst>
          </p:cNvPr>
          <p:cNvGrpSpPr/>
          <p:nvPr/>
        </p:nvGrpSpPr>
        <p:grpSpPr>
          <a:xfrm>
            <a:off x="8422464" y="2712494"/>
            <a:ext cx="1319830" cy="786073"/>
            <a:chOff x="3889946" y="3690428"/>
            <a:chExt cx="1578879" cy="972298"/>
          </a:xfrm>
        </p:grpSpPr>
        <p:pic>
          <p:nvPicPr>
            <p:cNvPr id="56" name="Picture 18" descr="icon_person.png">
              <a:extLst>
                <a:ext uri="{FF2B5EF4-FFF2-40B4-BE49-F238E27FC236}">
                  <a16:creationId xmlns:a16="http://schemas.microsoft.com/office/drawing/2014/main" id="{E29FFED2-3182-454C-A1BB-1A41363E9F11}"/>
                </a:ext>
              </a:extLst>
            </p:cNvPr>
            <p:cNvPicPr>
              <a:picLocks noChangeAspect="1"/>
            </p:cNvPicPr>
            <p:nvPr/>
          </p:nvPicPr>
          <p:blipFill>
            <a:blip r:embed="rId2" cstate="print">
              <a:duotone>
                <a:prstClr val="black"/>
                <a:srgbClr val="FF3336">
                  <a:tint val="45000"/>
                  <a:satMod val="400000"/>
                </a:srgbClr>
              </a:duotone>
              <a:extLst>
                <a:ext uri="{28A0092B-C50C-407E-A947-70E740481C1C}">
                  <a14:useLocalDpi xmlns:a14="http://schemas.microsoft.com/office/drawing/2010/main" val="0"/>
                </a:ext>
              </a:extLst>
            </a:blip>
            <a:srcRect/>
            <a:stretch>
              <a:fillRect/>
            </a:stretch>
          </p:blipFill>
          <p:spPr bwMode="auto">
            <a:xfrm>
              <a:off x="4342039" y="3690428"/>
              <a:ext cx="674688" cy="67580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57" name="TextBox 56">
              <a:extLst>
                <a:ext uri="{FF2B5EF4-FFF2-40B4-BE49-F238E27FC236}">
                  <a16:creationId xmlns:a16="http://schemas.microsoft.com/office/drawing/2014/main" id="{F023E22F-4865-5C45-B245-BEAD31DFD9A7}"/>
                </a:ext>
              </a:extLst>
            </p:cNvPr>
            <p:cNvSpPr txBox="1"/>
            <p:nvPr/>
          </p:nvSpPr>
          <p:spPr>
            <a:xfrm>
              <a:off x="3889946" y="4366231"/>
              <a:ext cx="1578879" cy="296495"/>
            </a:xfrm>
            <a:prstGeom prst="rect">
              <a:avLst/>
            </a:prstGeom>
            <a:noFill/>
          </p:spPr>
          <p:txBody>
            <a:bodyPr wrap="none" rtlCol="0">
              <a:spAutoFit/>
            </a:bodyPr>
            <a:lstStyle/>
            <a:p>
              <a:pPr algn="ctr"/>
              <a:r>
                <a:rPr lang="en-US" sz="1000" dirty="0">
                  <a:solidFill>
                    <a:prstClr val="black"/>
                  </a:solidFill>
                  <a:latin typeface="HelveticaNeueLT Std"/>
                </a:rPr>
                <a:t>Business Analyst</a:t>
              </a:r>
            </a:p>
          </p:txBody>
        </p:sp>
      </p:grpSp>
      <p:grpSp>
        <p:nvGrpSpPr>
          <p:cNvPr id="58" name="Group 57">
            <a:extLst>
              <a:ext uri="{FF2B5EF4-FFF2-40B4-BE49-F238E27FC236}">
                <a16:creationId xmlns:a16="http://schemas.microsoft.com/office/drawing/2014/main" id="{452CD862-4494-A943-A13D-306475FF4828}"/>
              </a:ext>
            </a:extLst>
          </p:cNvPr>
          <p:cNvGrpSpPr/>
          <p:nvPr/>
        </p:nvGrpSpPr>
        <p:grpSpPr>
          <a:xfrm>
            <a:off x="8432797" y="3643392"/>
            <a:ext cx="1255472" cy="914453"/>
            <a:chOff x="3254859" y="4949466"/>
            <a:chExt cx="1501892" cy="1131092"/>
          </a:xfrm>
        </p:grpSpPr>
        <p:pic>
          <p:nvPicPr>
            <p:cNvPr id="59" name="Picture 58" descr="icon_person.png">
              <a:extLst>
                <a:ext uri="{FF2B5EF4-FFF2-40B4-BE49-F238E27FC236}">
                  <a16:creationId xmlns:a16="http://schemas.microsoft.com/office/drawing/2014/main" id="{97B4098F-0861-1042-8660-E8FD591B5F64}"/>
                </a:ext>
              </a:extLst>
            </p:cNvPr>
            <p:cNvPicPr>
              <a:picLocks noChangeAspect="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a:off x="3668457" y="4949466"/>
              <a:ext cx="674688" cy="675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59">
              <a:extLst>
                <a:ext uri="{FF2B5EF4-FFF2-40B4-BE49-F238E27FC236}">
                  <a16:creationId xmlns:a16="http://schemas.microsoft.com/office/drawing/2014/main" id="{17DCD3B7-DBFF-1A47-9E94-DBD2093839CA}"/>
                </a:ext>
              </a:extLst>
            </p:cNvPr>
            <p:cNvSpPr txBox="1"/>
            <p:nvPr/>
          </p:nvSpPr>
          <p:spPr>
            <a:xfrm>
              <a:off x="3254859" y="5623729"/>
              <a:ext cx="1501892" cy="456829"/>
            </a:xfrm>
            <a:prstGeom prst="rect">
              <a:avLst/>
            </a:prstGeom>
            <a:noFill/>
          </p:spPr>
          <p:txBody>
            <a:bodyPr wrap="none" rtlCol="0">
              <a:spAutoFit/>
            </a:bodyPr>
            <a:lstStyle/>
            <a:p>
              <a:pPr algn="ctr"/>
              <a:r>
                <a:rPr lang="en-US" sz="1000" dirty="0">
                  <a:solidFill>
                    <a:prstClr val="black"/>
                  </a:solidFill>
                  <a:latin typeface="HelveticaNeueLT Std"/>
                </a:rPr>
                <a:t>Application SMEs /</a:t>
              </a:r>
            </a:p>
            <a:p>
              <a:pPr algn="ctr"/>
              <a:r>
                <a:rPr lang="en-US" sz="1000" dirty="0">
                  <a:solidFill>
                    <a:prstClr val="black"/>
                  </a:solidFill>
                  <a:latin typeface="HelveticaNeueLT Std"/>
                </a:rPr>
                <a:t>Developers</a:t>
              </a:r>
            </a:p>
          </p:txBody>
        </p:sp>
      </p:grpSp>
      <p:grpSp>
        <p:nvGrpSpPr>
          <p:cNvPr id="61" name="Group 60">
            <a:extLst>
              <a:ext uri="{FF2B5EF4-FFF2-40B4-BE49-F238E27FC236}">
                <a16:creationId xmlns:a16="http://schemas.microsoft.com/office/drawing/2014/main" id="{4F6BF6B6-3BC4-0143-93B1-40FDB33A0817}"/>
              </a:ext>
            </a:extLst>
          </p:cNvPr>
          <p:cNvGrpSpPr/>
          <p:nvPr/>
        </p:nvGrpSpPr>
        <p:grpSpPr>
          <a:xfrm>
            <a:off x="8466697" y="4544481"/>
            <a:ext cx="1233030" cy="914453"/>
            <a:chOff x="3268285" y="4949466"/>
            <a:chExt cx="1475042" cy="1131092"/>
          </a:xfrm>
        </p:grpSpPr>
        <p:pic>
          <p:nvPicPr>
            <p:cNvPr id="62" name="Picture 61" descr="icon_person.png">
              <a:extLst>
                <a:ext uri="{FF2B5EF4-FFF2-40B4-BE49-F238E27FC236}">
                  <a16:creationId xmlns:a16="http://schemas.microsoft.com/office/drawing/2014/main" id="{3D262D30-4344-F04C-B2D7-B8CCA5F915AE}"/>
                </a:ext>
              </a:extLst>
            </p:cNvPr>
            <p:cNvPicPr>
              <a:picLocks noChangeAspect="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a:off x="3668457" y="4949466"/>
              <a:ext cx="674688" cy="675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62">
              <a:extLst>
                <a:ext uri="{FF2B5EF4-FFF2-40B4-BE49-F238E27FC236}">
                  <a16:creationId xmlns:a16="http://schemas.microsoft.com/office/drawing/2014/main" id="{26A921A0-CC8F-894E-A600-43438B20C450}"/>
                </a:ext>
              </a:extLst>
            </p:cNvPr>
            <p:cNvSpPr txBox="1"/>
            <p:nvPr/>
          </p:nvSpPr>
          <p:spPr>
            <a:xfrm>
              <a:off x="3268285" y="5623729"/>
              <a:ext cx="1475042" cy="456829"/>
            </a:xfrm>
            <a:prstGeom prst="rect">
              <a:avLst/>
            </a:prstGeom>
            <a:noFill/>
          </p:spPr>
          <p:txBody>
            <a:bodyPr wrap="none" rtlCol="0">
              <a:spAutoFit/>
            </a:bodyPr>
            <a:lstStyle/>
            <a:p>
              <a:pPr algn="ctr"/>
              <a:r>
                <a:rPr lang="en-US" sz="1000" dirty="0">
                  <a:solidFill>
                    <a:prstClr val="black"/>
                  </a:solidFill>
                  <a:latin typeface="HelveticaNeueLT Std"/>
                </a:rPr>
                <a:t>Quality Engineer / </a:t>
              </a:r>
            </a:p>
            <a:p>
              <a:pPr algn="ctr"/>
              <a:r>
                <a:rPr lang="en-US" sz="1000" dirty="0">
                  <a:solidFill>
                    <a:prstClr val="black"/>
                  </a:solidFill>
                  <a:latin typeface="HelveticaNeueLT Std"/>
                </a:rPr>
                <a:t>QA</a:t>
              </a:r>
            </a:p>
          </p:txBody>
        </p:sp>
      </p:grpSp>
      <p:sp>
        <p:nvSpPr>
          <p:cNvPr id="64" name="TextBox 63">
            <a:extLst>
              <a:ext uri="{FF2B5EF4-FFF2-40B4-BE49-F238E27FC236}">
                <a16:creationId xmlns:a16="http://schemas.microsoft.com/office/drawing/2014/main" id="{6C27BB5B-7AEA-1F49-B0E5-B749D314E125}"/>
              </a:ext>
            </a:extLst>
          </p:cNvPr>
          <p:cNvSpPr txBox="1"/>
          <p:nvPr/>
        </p:nvSpPr>
        <p:spPr>
          <a:xfrm>
            <a:off x="9720748" y="2805969"/>
            <a:ext cx="2140971" cy="707886"/>
          </a:xfrm>
          <a:prstGeom prst="rect">
            <a:avLst/>
          </a:prstGeom>
          <a:noFill/>
        </p:spPr>
        <p:txBody>
          <a:bodyPr wrap="square" rtlCol="0">
            <a:spAutoFit/>
          </a:bodyPr>
          <a:lstStyle/>
          <a:p>
            <a:r>
              <a:rPr lang="en-US" sz="1000" dirty="0">
                <a:solidFill>
                  <a:prstClr val="black"/>
                </a:solidFill>
                <a:latin typeface="IBM Plex Sans" panose="020B0503050203000203" pitchFamily="34" charset="77"/>
              </a:rPr>
              <a:t>Client Business Analysts work very closely with IBM Business Analyst to define user stories and the “Definition of done”</a:t>
            </a:r>
          </a:p>
        </p:txBody>
      </p:sp>
      <p:sp>
        <p:nvSpPr>
          <p:cNvPr id="65" name="TextBox 64">
            <a:extLst>
              <a:ext uri="{FF2B5EF4-FFF2-40B4-BE49-F238E27FC236}">
                <a16:creationId xmlns:a16="http://schemas.microsoft.com/office/drawing/2014/main" id="{47AA3E74-E968-6248-A759-36EEB710DC26}"/>
              </a:ext>
            </a:extLst>
          </p:cNvPr>
          <p:cNvSpPr txBox="1"/>
          <p:nvPr/>
        </p:nvSpPr>
        <p:spPr>
          <a:xfrm>
            <a:off x="9744061" y="3691069"/>
            <a:ext cx="2138868" cy="707886"/>
          </a:xfrm>
          <a:prstGeom prst="rect">
            <a:avLst/>
          </a:prstGeom>
          <a:noFill/>
        </p:spPr>
        <p:txBody>
          <a:bodyPr wrap="square" rtlCol="0">
            <a:spAutoFit/>
          </a:bodyPr>
          <a:lstStyle/>
          <a:p>
            <a:r>
              <a:rPr lang="en-US" sz="1000" dirty="0">
                <a:solidFill>
                  <a:prstClr val="black"/>
                </a:solidFill>
                <a:latin typeface="IBM Plex Sans" panose="020B0503050203000203" pitchFamily="34" charset="77"/>
              </a:rPr>
              <a:t>Client App SMEs will support faster navigation of current code and easier extraction of reusable code</a:t>
            </a:r>
          </a:p>
        </p:txBody>
      </p:sp>
      <p:sp>
        <p:nvSpPr>
          <p:cNvPr id="66" name="TextBox 65">
            <a:extLst>
              <a:ext uri="{FF2B5EF4-FFF2-40B4-BE49-F238E27FC236}">
                <a16:creationId xmlns:a16="http://schemas.microsoft.com/office/drawing/2014/main" id="{D173D0F8-D109-204C-B01E-DDBC9F990FA8}"/>
              </a:ext>
            </a:extLst>
          </p:cNvPr>
          <p:cNvSpPr txBox="1"/>
          <p:nvPr/>
        </p:nvSpPr>
        <p:spPr>
          <a:xfrm>
            <a:off x="9748211" y="4566068"/>
            <a:ext cx="2204839" cy="861774"/>
          </a:xfrm>
          <a:prstGeom prst="rect">
            <a:avLst/>
          </a:prstGeom>
          <a:noFill/>
        </p:spPr>
        <p:txBody>
          <a:bodyPr wrap="square" rtlCol="0">
            <a:spAutoFit/>
          </a:bodyPr>
          <a:lstStyle/>
          <a:p>
            <a:r>
              <a:rPr lang="en-US" sz="1000" dirty="0">
                <a:solidFill>
                  <a:prstClr val="black"/>
                </a:solidFill>
                <a:latin typeface="IBM Plex Sans" panose="020B0503050203000203" pitchFamily="34" charset="77"/>
              </a:rPr>
              <a:t>Client Test Engineers will help by identifying and distributing reusable Test suites, test cases and baselined Test data for regression testing</a:t>
            </a:r>
          </a:p>
        </p:txBody>
      </p:sp>
      <p:sp>
        <p:nvSpPr>
          <p:cNvPr id="67" name="Rounded Rectangle 66">
            <a:extLst>
              <a:ext uri="{FF2B5EF4-FFF2-40B4-BE49-F238E27FC236}">
                <a16:creationId xmlns:a16="http://schemas.microsoft.com/office/drawing/2014/main" id="{48F63EBA-F424-A74F-A0A8-86B7D9A1A261}"/>
              </a:ext>
            </a:extLst>
          </p:cNvPr>
          <p:cNvSpPr/>
          <p:nvPr/>
        </p:nvSpPr>
        <p:spPr>
          <a:xfrm>
            <a:off x="8378782" y="1433170"/>
            <a:ext cx="3546230" cy="3998099"/>
          </a:xfrm>
          <a:prstGeom prst="roundRect">
            <a:avLst/>
          </a:prstGeom>
          <a:noFill/>
          <a:ln w="25400" cap="flat" cmpd="sng" algn="ctr">
            <a:solidFill>
              <a:srgbClr val="99CB38">
                <a:shade val="50000"/>
              </a:srgbClr>
            </a:solidFill>
            <a:prstDash val="solid"/>
          </a:ln>
          <a:effectLst/>
        </p:spPr>
        <p:txBody>
          <a:bodyPr tIns="0" rtlCol="0" anchor="t"/>
          <a:lstStyle/>
          <a:p>
            <a:pPr marL="0" marR="0" lvl="0" indent="0" algn="ctr" defTabSz="341994" eaLnBrk="0"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IBM Plex Sans" panose="020B0503050203000203" pitchFamily="34" charset="77"/>
                <a:ea typeface="+mn-ea"/>
                <a:cs typeface="+mn-cs"/>
                <a:sym typeface="Helvetica Neue Medium" charset="0"/>
              </a:rPr>
              <a:t>Client Squad Members </a:t>
            </a:r>
          </a:p>
          <a:p>
            <a:pPr marL="0" marR="0" lvl="0" indent="0" algn="ctr" defTabSz="341994" eaLnBrk="0"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IBM Plex Sans" panose="020B0503050203000203" pitchFamily="34" charset="77"/>
                <a:ea typeface="+mn-ea"/>
                <a:cs typeface="+mn-cs"/>
                <a:sym typeface="Helvetica Neue Medium" charset="0"/>
              </a:rPr>
              <a:t>(Shared Ownership)</a:t>
            </a:r>
          </a:p>
        </p:txBody>
      </p:sp>
      <p:grpSp>
        <p:nvGrpSpPr>
          <p:cNvPr id="68" name="Group 67">
            <a:extLst>
              <a:ext uri="{FF2B5EF4-FFF2-40B4-BE49-F238E27FC236}">
                <a16:creationId xmlns:a16="http://schemas.microsoft.com/office/drawing/2014/main" id="{F4C45F69-33B2-EB46-82AA-35478B9BB7DB}"/>
              </a:ext>
            </a:extLst>
          </p:cNvPr>
          <p:cNvGrpSpPr/>
          <p:nvPr/>
        </p:nvGrpSpPr>
        <p:grpSpPr>
          <a:xfrm>
            <a:off x="8559438" y="1865845"/>
            <a:ext cx="1035861" cy="777198"/>
            <a:chOff x="4059799" y="3690428"/>
            <a:chExt cx="1239175" cy="961320"/>
          </a:xfrm>
        </p:grpSpPr>
        <p:pic>
          <p:nvPicPr>
            <p:cNvPr id="69" name="Picture 18" descr="icon_person.png">
              <a:extLst>
                <a:ext uri="{FF2B5EF4-FFF2-40B4-BE49-F238E27FC236}">
                  <a16:creationId xmlns:a16="http://schemas.microsoft.com/office/drawing/2014/main" id="{AEDD6117-1402-164A-90BD-5A6C626D557F}"/>
                </a:ext>
              </a:extLst>
            </p:cNvPr>
            <p:cNvPicPr>
              <a:picLocks noChangeAspect="1"/>
            </p:cNvPicPr>
            <p:nvPr/>
          </p:nvPicPr>
          <p:blipFill>
            <a:blip r:embed="rId2" cstate="print">
              <a:duotone>
                <a:prstClr val="black"/>
                <a:srgbClr val="FF2600">
                  <a:tint val="45000"/>
                  <a:satMod val="400000"/>
                </a:srgbClr>
              </a:duotone>
              <a:extLst>
                <a:ext uri="{28A0092B-C50C-407E-A947-70E740481C1C}">
                  <a14:useLocalDpi xmlns:a14="http://schemas.microsoft.com/office/drawing/2010/main" val="0"/>
                </a:ext>
              </a:extLst>
            </a:blip>
            <a:srcRect/>
            <a:stretch>
              <a:fillRect/>
            </a:stretch>
          </p:blipFill>
          <p:spPr bwMode="auto">
            <a:xfrm>
              <a:off x="4342039" y="3690428"/>
              <a:ext cx="674688" cy="67580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70" name="TextBox 69">
              <a:extLst>
                <a:ext uri="{FF2B5EF4-FFF2-40B4-BE49-F238E27FC236}">
                  <a16:creationId xmlns:a16="http://schemas.microsoft.com/office/drawing/2014/main" id="{17DF4D0C-9F2E-5F49-971C-DBAF4B4D1930}"/>
                </a:ext>
              </a:extLst>
            </p:cNvPr>
            <p:cNvSpPr txBox="1"/>
            <p:nvPr/>
          </p:nvSpPr>
          <p:spPr>
            <a:xfrm>
              <a:off x="4059799" y="4366231"/>
              <a:ext cx="1239175" cy="285517"/>
            </a:xfrm>
            <a:prstGeom prst="rect">
              <a:avLst/>
            </a:prstGeom>
            <a:noFill/>
          </p:spPr>
          <p:txBody>
            <a:bodyPr wrap="none" rtlCol="0">
              <a:spAutoFit/>
            </a:bodyPr>
            <a:lstStyle/>
            <a:p>
              <a:pPr algn="ctr"/>
              <a:r>
                <a:rPr lang="en-US" sz="1000" dirty="0">
                  <a:solidFill>
                    <a:prstClr val="black"/>
                  </a:solidFill>
                  <a:latin typeface="HelveticaNeueLT Std"/>
                </a:rPr>
                <a:t>Product Owner</a:t>
              </a:r>
            </a:p>
          </p:txBody>
        </p:sp>
      </p:grpSp>
      <p:sp>
        <p:nvSpPr>
          <p:cNvPr id="71" name="TextBox 70">
            <a:extLst>
              <a:ext uri="{FF2B5EF4-FFF2-40B4-BE49-F238E27FC236}">
                <a16:creationId xmlns:a16="http://schemas.microsoft.com/office/drawing/2014/main" id="{23E848A1-E553-1E49-B71A-7209705C3F02}"/>
              </a:ext>
            </a:extLst>
          </p:cNvPr>
          <p:cNvSpPr txBox="1"/>
          <p:nvPr/>
        </p:nvSpPr>
        <p:spPr>
          <a:xfrm>
            <a:off x="9715739" y="1922743"/>
            <a:ext cx="2140971" cy="707886"/>
          </a:xfrm>
          <a:prstGeom prst="rect">
            <a:avLst/>
          </a:prstGeom>
          <a:noFill/>
        </p:spPr>
        <p:txBody>
          <a:bodyPr wrap="square" rtlCol="0">
            <a:spAutoFit/>
          </a:bodyPr>
          <a:lstStyle/>
          <a:p>
            <a:r>
              <a:rPr lang="en-US" sz="1000" dirty="0">
                <a:solidFill>
                  <a:prstClr val="black"/>
                </a:solidFill>
                <a:latin typeface="IBM Plex Sans" panose="020B0503050203000203" pitchFamily="34" charset="77"/>
              </a:rPr>
              <a:t>Client Product Owner responsible for the vision, requirements, owns the backlog prioritization, and final acceptance</a:t>
            </a:r>
          </a:p>
        </p:txBody>
      </p:sp>
      <p:sp>
        <p:nvSpPr>
          <p:cNvPr id="73" name="Rounded Rectangle 72">
            <a:extLst>
              <a:ext uri="{FF2B5EF4-FFF2-40B4-BE49-F238E27FC236}">
                <a16:creationId xmlns:a16="http://schemas.microsoft.com/office/drawing/2014/main" id="{F4455855-F3AE-7746-8FAE-A281943F32EE}"/>
              </a:ext>
            </a:extLst>
          </p:cNvPr>
          <p:cNvSpPr/>
          <p:nvPr/>
        </p:nvSpPr>
        <p:spPr>
          <a:xfrm>
            <a:off x="219371" y="1321527"/>
            <a:ext cx="3888966" cy="1154003"/>
          </a:xfrm>
          <a:prstGeom prst="roundRect">
            <a:avLst/>
          </a:prstGeom>
          <a:solidFill>
            <a:srgbClr val="99CB38">
              <a:lumMod val="50000"/>
            </a:srgbClr>
          </a:solidFill>
          <a:ln w="25400" cap="flat" cmpd="sng" algn="ctr">
            <a:solidFill>
              <a:srgbClr val="99CB38">
                <a:shade val="50000"/>
              </a:srgbClr>
            </a:solidFill>
            <a:prstDash val="solid"/>
          </a:ln>
          <a:effectLst/>
        </p:spPr>
        <p:txBody>
          <a:bodyPr rtlCol="0" anchor="t"/>
          <a:lstStyle/>
          <a:p>
            <a:pPr marL="0" marR="0" lvl="0" indent="0" algn="ctr" defTabSz="341994" eaLnBrk="0"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IBM Plex Sans" panose="020B0503050203000203" pitchFamily="34" charset="77"/>
                <a:ea typeface="+mn-ea"/>
                <a:cs typeface="+mn-cs"/>
                <a:sym typeface="Helvetica Neue Medium" charset="0"/>
              </a:rPr>
              <a:t>Delivery Core / Leadership Squad</a:t>
            </a:r>
          </a:p>
        </p:txBody>
      </p:sp>
      <p:grpSp>
        <p:nvGrpSpPr>
          <p:cNvPr id="74" name="Group 73">
            <a:extLst>
              <a:ext uri="{FF2B5EF4-FFF2-40B4-BE49-F238E27FC236}">
                <a16:creationId xmlns:a16="http://schemas.microsoft.com/office/drawing/2014/main" id="{EA6C0CED-A1CF-294F-A0E9-88358D62CF0A}"/>
              </a:ext>
            </a:extLst>
          </p:cNvPr>
          <p:cNvGrpSpPr/>
          <p:nvPr/>
        </p:nvGrpSpPr>
        <p:grpSpPr>
          <a:xfrm>
            <a:off x="3306445" y="1691279"/>
            <a:ext cx="772969" cy="812827"/>
            <a:chOff x="4885840" y="4629841"/>
            <a:chExt cx="772969" cy="812827"/>
          </a:xfrm>
        </p:grpSpPr>
        <p:pic>
          <p:nvPicPr>
            <p:cNvPr id="90" name="Picture 18" descr="icon_person.png">
              <a:extLst>
                <a:ext uri="{FF2B5EF4-FFF2-40B4-BE49-F238E27FC236}">
                  <a16:creationId xmlns:a16="http://schemas.microsoft.com/office/drawing/2014/main" id="{D8D565F4-58EE-7840-9504-F21F62EE7F39}"/>
                </a:ext>
              </a:extLst>
            </p:cNvPr>
            <p:cNvPicPr>
              <a:picLocks noChangeAspect="1"/>
            </p:cNvPicPr>
            <p:nvPr/>
          </p:nvPicPr>
          <p:blipFill>
            <a:blip r:embed="rId3" cstate="print">
              <a:duotone>
                <a:prstClr val="black"/>
                <a:srgbClr val="99CB38">
                  <a:tint val="45000"/>
                  <a:satMod val="400000"/>
                </a:srgbClr>
              </a:duotone>
              <a:extLst>
                <a:ext uri="{28A0092B-C50C-407E-A947-70E740481C1C}">
                  <a14:useLocalDpi xmlns:a14="http://schemas.microsoft.com/office/drawing/2010/main" val="0"/>
                </a:ext>
              </a:extLst>
            </a:blip>
            <a:srcRect/>
            <a:stretch>
              <a:fillRect/>
            </a:stretch>
          </p:blipFill>
          <p:spPr bwMode="auto">
            <a:xfrm>
              <a:off x="5177003" y="4629841"/>
              <a:ext cx="190644" cy="212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TextBox 90">
              <a:extLst>
                <a:ext uri="{FF2B5EF4-FFF2-40B4-BE49-F238E27FC236}">
                  <a16:creationId xmlns:a16="http://schemas.microsoft.com/office/drawing/2014/main" id="{22DF89DB-79A3-C34D-90AA-2DA3F6022B3B}"/>
                </a:ext>
              </a:extLst>
            </p:cNvPr>
            <p:cNvSpPr txBox="1"/>
            <p:nvPr/>
          </p:nvSpPr>
          <p:spPr>
            <a:xfrm>
              <a:off x="4885840" y="4934837"/>
              <a:ext cx="772969" cy="50783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IBM Plex Sans" panose="020B0503050203000203" pitchFamily="34" charset="77"/>
                </a:rPr>
                <a:t>Lead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IBM Plex Sans" panose="020B0503050203000203" pitchFamily="34" charset="77"/>
                </a:rPr>
                <a:t>Architect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IBM Plex Sans" panose="020B0503050203000203" pitchFamily="34" charset="77"/>
                </a:rPr>
                <a:t>(offshore)</a:t>
              </a:r>
            </a:p>
          </p:txBody>
        </p:sp>
      </p:grpSp>
      <p:grpSp>
        <p:nvGrpSpPr>
          <p:cNvPr id="75" name="Group 74">
            <a:extLst>
              <a:ext uri="{FF2B5EF4-FFF2-40B4-BE49-F238E27FC236}">
                <a16:creationId xmlns:a16="http://schemas.microsoft.com/office/drawing/2014/main" id="{EB65A399-4CEA-3048-BBC2-2CDB688B9B7D}"/>
              </a:ext>
            </a:extLst>
          </p:cNvPr>
          <p:cNvGrpSpPr/>
          <p:nvPr/>
        </p:nvGrpSpPr>
        <p:grpSpPr>
          <a:xfrm>
            <a:off x="2754497" y="1691279"/>
            <a:ext cx="649537" cy="674328"/>
            <a:chOff x="4148693" y="4629841"/>
            <a:chExt cx="649537" cy="674328"/>
          </a:xfrm>
        </p:grpSpPr>
        <p:sp>
          <p:nvSpPr>
            <p:cNvPr id="88" name="TextBox 87">
              <a:extLst>
                <a:ext uri="{FF2B5EF4-FFF2-40B4-BE49-F238E27FC236}">
                  <a16:creationId xmlns:a16="http://schemas.microsoft.com/office/drawing/2014/main" id="{8A50E50C-0E29-DD46-B55E-329245934F38}"/>
                </a:ext>
              </a:extLst>
            </p:cNvPr>
            <p:cNvSpPr txBox="1"/>
            <p:nvPr/>
          </p:nvSpPr>
          <p:spPr>
            <a:xfrm>
              <a:off x="4148693" y="4934837"/>
              <a:ext cx="649537" cy="36933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IBM Plex Sans" panose="020B0503050203000203" pitchFamily="34" charset="77"/>
                </a:rPr>
                <a:t>DevOps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IBM Plex Sans" panose="020B0503050203000203" pitchFamily="34" charset="77"/>
                </a:rPr>
                <a:t>Lead</a:t>
              </a:r>
            </a:p>
          </p:txBody>
        </p:sp>
        <p:pic>
          <p:nvPicPr>
            <p:cNvPr id="89" name="Picture 18" descr="icon_person.png">
              <a:extLst>
                <a:ext uri="{FF2B5EF4-FFF2-40B4-BE49-F238E27FC236}">
                  <a16:creationId xmlns:a16="http://schemas.microsoft.com/office/drawing/2014/main" id="{0C015036-FA44-AD4C-8C52-1EA54DFB4DBF}"/>
                </a:ext>
              </a:extLst>
            </p:cNvPr>
            <p:cNvPicPr>
              <a:picLocks noChangeAspect="1"/>
            </p:cNvPicPr>
            <p:nvPr/>
          </p:nvPicPr>
          <p:blipFill>
            <a:blip r:embed="rId3" cstate="print">
              <a:duotone>
                <a:prstClr val="black"/>
                <a:srgbClr val="99CB38">
                  <a:tint val="45000"/>
                  <a:satMod val="400000"/>
                </a:srgbClr>
              </a:duotone>
              <a:extLst>
                <a:ext uri="{28A0092B-C50C-407E-A947-70E740481C1C}">
                  <a14:useLocalDpi xmlns:a14="http://schemas.microsoft.com/office/drawing/2010/main" val="0"/>
                </a:ext>
              </a:extLst>
            </a:blip>
            <a:srcRect/>
            <a:stretch>
              <a:fillRect/>
            </a:stretch>
          </p:blipFill>
          <p:spPr bwMode="auto">
            <a:xfrm>
              <a:off x="4378139" y="4629841"/>
              <a:ext cx="190644" cy="212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6" name="Group 75">
            <a:extLst>
              <a:ext uri="{FF2B5EF4-FFF2-40B4-BE49-F238E27FC236}">
                <a16:creationId xmlns:a16="http://schemas.microsoft.com/office/drawing/2014/main" id="{86BB90CC-810B-1F48-BE46-625D8827C385}"/>
              </a:ext>
            </a:extLst>
          </p:cNvPr>
          <p:cNvGrpSpPr/>
          <p:nvPr/>
        </p:nvGrpSpPr>
        <p:grpSpPr>
          <a:xfrm>
            <a:off x="2219408" y="1691279"/>
            <a:ext cx="476412" cy="674328"/>
            <a:chOff x="3613604" y="4629841"/>
            <a:chExt cx="476412" cy="674328"/>
          </a:xfrm>
        </p:grpSpPr>
        <p:sp>
          <p:nvSpPr>
            <p:cNvPr id="86" name="TextBox 85">
              <a:extLst>
                <a:ext uri="{FF2B5EF4-FFF2-40B4-BE49-F238E27FC236}">
                  <a16:creationId xmlns:a16="http://schemas.microsoft.com/office/drawing/2014/main" id="{46FC25AD-5DDD-FC4F-8D72-5A5693C1C53C}"/>
                </a:ext>
              </a:extLst>
            </p:cNvPr>
            <p:cNvSpPr txBox="1"/>
            <p:nvPr/>
          </p:nvSpPr>
          <p:spPr>
            <a:xfrm>
              <a:off x="3613604" y="4934837"/>
              <a:ext cx="476412" cy="36933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IBM Plex Sans" panose="020B0503050203000203" pitchFamily="34" charset="77"/>
                </a:rPr>
                <a:t>Lead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IBM Plex Sans" panose="020B0503050203000203" pitchFamily="34" charset="77"/>
                </a:rPr>
                <a:t>BA</a:t>
              </a:r>
            </a:p>
          </p:txBody>
        </p:sp>
        <p:pic>
          <p:nvPicPr>
            <p:cNvPr id="87" name="Picture 18" descr="icon_person.png">
              <a:extLst>
                <a:ext uri="{FF2B5EF4-FFF2-40B4-BE49-F238E27FC236}">
                  <a16:creationId xmlns:a16="http://schemas.microsoft.com/office/drawing/2014/main" id="{13EE33AD-A5FC-2F4B-AD8A-85FAFA70DBD1}"/>
                </a:ext>
              </a:extLst>
            </p:cNvPr>
            <p:cNvPicPr>
              <a:picLocks noChangeAspect="1"/>
            </p:cNvPicPr>
            <p:nvPr/>
          </p:nvPicPr>
          <p:blipFill>
            <a:blip r:embed="rId3" cstate="print">
              <a:duotone>
                <a:prstClr val="black"/>
                <a:srgbClr val="99CB38">
                  <a:tint val="45000"/>
                  <a:satMod val="400000"/>
                </a:srgbClr>
              </a:duotone>
              <a:extLst>
                <a:ext uri="{28A0092B-C50C-407E-A947-70E740481C1C}">
                  <a14:useLocalDpi xmlns:a14="http://schemas.microsoft.com/office/drawing/2010/main" val="0"/>
                </a:ext>
              </a:extLst>
            </a:blip>
            <a:srcRect/>
            <a:stretch>
              <a:fillRect/>
            </a:stretch>
          </p:blipFill>
          <p:spPr bwMode="auto">
            <a:xfrm>
              <a:off x="3756488" y="4629841"/>
              <a:ext cx="190644" cy="212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7" name="Group 76">
            <a:extLst>
              <a:ext uri="{FF2B5EF4-FFF2-40B4-BE49-F238E27FC236}">
                <a16:creationId xmlns:a16="http://schemas.microsoft.com/office/drawing/2014/main" id="{7BEE36D9-F69D-4A41-A3D9-4752DEEBCFD8}"/>
              </a:ext>
            </a:extLst>
          </p:cNvPr>
          <p:cNvGrpSpPr/>
          <p:nvPr/>
        </p:nvGrpSpPr>
        <p:grpSpPr>
          <a:xfrm>
            <a:off x="1419823" y="1691279"/>
            <a:ext cx="740908" cy="674328"/>
            <a:chOff x="2814019" y="4629841"/>
            <a:chExt cx="740908" cy="674328"/>
          </a:xfrm>
        </p:grpSpPr>
        <p:sp>
          <p:nvSpPr>
            <p:cNvPr id="84" name="TextBox 83">
              <a:extLst>
                <a:ext uri="{FF2B5EF4-FFF2-40B4-BE49-F238E27FC236}">
                  <a16:creationId xmlns:a16="http://schemas.microsoft.com/office/drawing/2014/main" id="{2AC65071-2EBC-B444-B287-3FAC2851060C}"/>
                </a:ext>
              </a:extLst>
            </p:cNvPr>
            <p:cNvSpPr txBox="1"/>
            <p:nvPr/>
          </p:nvSpPr>
          <p:spPr>
            <a:xfrm>
              <a:off x="2814019" y="4934837"/>
              <a:ext cx="740908" cy="36933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IBM Plex Sans" panose="020B0503050203000203" pitchFamily="34" charset="77"/>
                </a:rPr>
                <a:t>Lead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IBM Plex Sans" panose="020B0503050203000203" pitchFamily="34" charset="77"/>
                </a:rPr>
                <a:t>Architect</a:t>
              </a:r>
            </a:p>
          </p:txBody>
        </p:sp>
        <p:pic>
          <p:nvPicPr>
            <p:cNvPr id="85" name="Picture 18" descr="icon_person.png">
              <a:extLst>
                <a:ext uri="{FF2B5EF4-FFF2-40B4-BE49-F238E27FC236}">
                  <a16:creationId xmlns:a16="http://schemas.microsoft.com/office/drawing/2014/main" id="{21AAFD9A-B782-F34B-956C-737636470FCC}"/>
                </a:ext>
              </a:extLst>
            </p:cNvPr>
            <p:cNvPicPr>
              <a:picLocks noChangeAspect="1"/>
            </p:cNvPicPr>
            <p:nvPr/>
          </p:nvPicPr>
          <p:blipFill>
            <a:blip r:embed="rId4" cstate="print">
              <a:duotone>
                <a:prstClr val="black"/>
                <a:srgbClr val="99CB38">
                  <a:tint val="45000"/>
                  <a:satMod val="400000"/>
                </a:srgbClr>
              </a:duotone>
              <a:extLst>
                <a:ext uri="{28A0092B-C50C-407E-A947-70E740481C1C}">
                  <a14:useLocalDpi xmlns:a14="http://schemas.microsoft.com/office/drawing/2010/main" val="0"/>
                </a:ext>
              </a:extLst>
            </a:blip>
            <a:srcRect/>
            <a:stretch>
              <a:fillRect/>
            </a:stretch>
          </p:blipFill>
          <p:spPr bwMode="auto">
            <a:xfrm>
              <a:off x="3089150" y="4629841"/>
              <a:ext cx="205777" cy="228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8" name="Group 77">
            <a:extLst>
              <a:ext uri="{FF2B5EF4-FFF2-40B4-BE49-F238E27FC236}">
                <a16:creationId xmlns:a16="http://schemas.microsoft.com/office/drawing/2014/main" id="{550AE65A-7714-9A40-A0C5-0C7D600D054A}"/>
              </a:ext>
            </a:extLst>
          </p:cNvPr>
          <p:cNvGrpSpPr/>
          <p:nvPr/>
        </p:nvGrpSpPr>
        <p:grpSpPr>
          <a:xfrm>
            <a:off x="840534" y="1691279"/>
            <a:ext cx="702436" cy="674328"/>
            <a:chOff x="1910640" y="4629841"/>
            <a:chExt cx="702436" cy="674328"/>
          </a:xfrm>
        </p:grpSpPr>
        <p:sp>
          <p:nvSpPr>
            <p:cNvPr id="82" name="TextBox 81">
              <a:extLst>
                <a:ext uri="{FF2B5EF4-FFF2-40B4-BE49-F238E27FC236}">
                  <a16:creationId xmlns:a16="http://schemas.microsoft.com/office/drawing/2014/main" id="{4940FCDD-0C67-EF4F-8EC7-66E4738D539D}"/>
                </a:ext>
              </a:extLst>
            </p:cNvPr>
            <p:cNvSpPr txBox="1"/>
            <p:nvPr/>
          </p:nvSpPr>
          <p:spPr>
            <a:xfrm>
              <a:off x="1910640" y="4934837"/>
              <a:ext cx="702436" cy="36933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IBM Plex Sans" panose="020B0503050203000203" pitchFamily="34" charset="77"/>
                </a:rPr>
                <a:t>Program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IBM Plex Sans" panose="020B0503050203000203" pitchFamily="34" charset="77"/>
                </a:rPr>
                <a:t>Leader</a:t>
              </a:r>
            </a:p>
          </p:txBody>
        </p:sp>
        <p:pic>
          <p:nvPicPr>
            <p:cNvPr id="83" name="Picture 18" descr="icon_person.png">
              <a:extLst>
                <a:ext uri="{FF2B5EF4-FFF2-40B4-BE49-F238E27FC236}">
                  <a16:creationId xmlns:a16="http://schemas.microsoft.com/office/drawing/2014/main" id="{13217B87-8D91-E047-82A9-66D7EF803768}"/>
                </a:ext>
              </a:extLst>
            </p:cNvPr>
            <p:cNvPicPr>
              <a:picLocks noChangeAspect="1"/>
            </p:cNvPicPr>
            <p:nvPr/>
          </p:nvPicPr>
          <p:blipFill>
            <a:blip r:embed="rId3" cstate="print">
              <a:duotone>
                <a:prstClr val="black"/>
                <a:srgbClr val="99CB38">
                  <a:tint val="45000"/>
                  <a:satMod val="400000"/>
                </a:srgbClr>
              </a:duotone>
              <a:extLst>
                <a:ext uri="{28A0092B-C50C-407E-A947-70E740481C1C}">
                  <a14:useLocalDpi xmlns:a14="http://schemas.microsoft.com/office/drawing/2010/main" val="0"/>
                </a:ext>
              </a:extLst>
            </a:blip>
            <a:srcRect/>
            <a:stretch>
              <a:fillRect/>
            </a:stretch>
          </p:blipFill>
          <p:spPr bwMode="auto">
            <a:xfrm>
              <a:off x="2166535" y="4629841"/>
              <a:ext cx="190644" cy="212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9" name="Group 78">
            <a:extLst>
              <a:ext uri="{FF2B5EF4-FFF2-40B4-BE49-F238E27FC236}">
                <a16:creationId xmlns:a16="http://schemas.microsoft.com/office/drawing/2014/main" id="{34CA9726-7233-1B47-95D8-CB46E7AFD3B7}"/>
              </a:ext>
            </a:extLst>
          </p:cNvPr>
          <p:cNvGrpSpPr/>
          <p:nvPr/>
        </p:nvGrpSpPr>
        <p:grpSpPr>
          <a:xfrm>
            <a:off x="260734" y="1703572"/>
            <a:ext cx="662361" cy="674328"/>
            <a:chOff x="1930680" y="4629841"/>
            <a:chExt cx="662361" cy="674328"/>
          </a:xfrm>
        </p:grpSpPr>
        <p:sp>
          <p:nvSpPr>
            <p:cNvPr id="80" name="TextBox 79">
              <a:extLst>
                <a:ext uri="{FF2B5EF4-FFF2-40B4-BE49-F238E27FC236}">
                  <a16:creationId xmlns:a16="http://schemas.microsoft.com/office/drawing/2014/main" id="{9E772377-9AD2-C647-8C9B-DA7A19AFC68B}"/>
                </a:ext>
              </a:extLst>
            </p:cNvPr>
            <p:cNvSpPr txBox="1"/>
            <p:nvPr/>
          </p:nvSpPr>
          <p:spPr>
            <a:xfrm>
              <a:off x="1930680" y="4934837"/>
              <a:ext cx="662361" cy="36933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IBM Plex Sans" panose="020B0503050203000203" pitchFamily="34" charset="77"/>
                </a:rPr>
                <a:t>Product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IBM Plex Sans" panose="020B0503050203000203" pitchFamily="34" charset="77"/>
                </a:rPr>
                <a:t>Owner</a:t>
              </a:r>
            </a:p>
          </p:txBody>
        </p:sp>
        <p:pic>
          <p:nvPicPr>
            <p:cNvPr id="81" name="Picture 18" descr="icon_person.png">
              <a:extLst>
                <a:ext uri="{FF2B5EF4-FFF2-40B4-BE49-F238E27FC236}">
                  <a16:creationId xmlns:a16="http://schemas.microsoft.com/office/drawing/2014/main" id="{7668E440-CB8E-A941-BCCC-DC73CB47508B}"/>
                </a:ext>
              </a:extLst>
            </p:cNvPr>
            <p:cNvPicPr>
              <a:picLocks noChangeAspect="1"/>
            </p:cNvPicPr>
            <p:nvPr/>
          </p:nvPicPr>
          <p:blipFill>
            <a:blip r:embed="rId3" cstate="print">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a:off x="2166535" y="4629841"/>
              <a:ext cx="190644" cy="212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2" name="Group 91">
            <a:extLst>
              <a:ext uri="{FF2B5EF4-FFF2-40B4-BE49-F238E27FC236}">
                <a16:creationId xmlns:a16="http://schemas.microsoft.com/office/drawing/2014/main" id="{5BEF3088-8D8B-5441-9230-6349D36F0880}"/>
              </a:ext>
            </a:extLst>
          </p:cNvPr>
          <p:cNvGrpSpPr/>
          <p:nvPr/>
        </p:nvGrpSpPr>
        <p:grpSpPr>
          <a:xfrm>
            <a:off x="2462278" y="4267172"/>
            <a:ext cx="1425314" cy="1292894"/>
            <a:chOff x="2480907" y="3132534"/>
            <a:chExt cx="1425314" cy="1292894"/>
          </a:xfrm>
        </p:grpSpPr>
        <p:pic>
          <p:nvPicPr>
            <p:cNvPr id="93" name="Picture 92">
              <a:extLst>
                <a:ext uri="{FF2B5EF4-FFF2-40B4-BE49-F238E27FC236}">
                  <a16:creationId xmlns:a16="http://schemas.microsoft.com/office/drawing/2014/main" id="{789E374B-1260-C748-98D4-E007999FCC4F}"/>
                </a:ext>
              </a:extLst>
            </p:cNvPr>
            <p:cNvPicPr>
              <a:picLocks noChangeAspect="1"/>
            </p:cNvPicPr>
            <p:nvPr/>
          </p:nvPicPr>
          <p:blipFill>
            <a:blip r:embed="rId5"/>
            <a:stretch>
              <a:fillRect/>
            </a:stretch>
          </p:blipFill>
          <p:spPr>
            <a:xfrm>
              <a:off x="2480907" y="3132534"/>
              <a:ext cx="1043238" cy="933598"/>
            </a:xfrm>
            <a:prstGeom prst="rect">
              <a:avLst/>
            </a:prstGeom>
          </p:spPr>
        </p:pic>
        <p:pic>
          <p:nvPicPr>
            <p:cNvPr id="94" name="Picture 93">
              <a:extLst>
                <a:ext uri="{FF2B5EF4-FFF2-40B4-BE49-F238E27FC236}">
                  <a16:creationId xmlns:a16="http://schemas.microsoft.com/office/drawing/2014/main" id="{CB9C33E1-9AA5-8F4B-B9CD-9310851B9A6D}"/>
                </a:ext>
              </a:extLst>
            </p:cNvPr>
            <p:cNvPicPr>
              <a:picLocks noChangeAspect="1"/>
            </p:cNvPicPr>
            <p:nvPr/>
          </p:nvPicPr>
          <p:blipFill>
            <a:blip r:embed="rId5"/>
            <a:stretch>
              <a:fillRect/>
            </a:stretch>
          </p:blipFill>
          <p:spPr>
            <a:xfrm>
              <a:off x="2602432" y="3225825"/>
              <a:ext cx="1043238" cy="933598"/>
            </a:xfrm>
            <a:prstGeom prst="rect">
              <a:avLst/>
            </a:prstGeom>
          </p:spPr>
        </p:pic>
        <p:pic>
          <p:nvPicPr>
            <p:cNvPr id="95" name="Picture 94">
              <a:extLst>
                <a:ext uri="{FF2B5EF4-FFF2-40B4-BE49-F238E27FC236}">
                  <a16:creationId xmlns:a16="http://schemas.microsoft.com/office/drawing/2014/main" id="{A82CC9D9-F50F-674D-A433-E314499CE51A}"/>
                </a:ext>
              </a:extLst>
            </p:cNvPr>
            <p:cNvPicPr>
              <a:picLocks noChangeAspect="1"/>
            </p:cNvPicPr>
            <p:nvPr/>
          </p:nvPicPr>
          <p:blipFill>
            <a:blip r:embed="rId5"/>
            <a:stretch>
              <a:fillRect/>
            </a:stretch>
          </p:blipFill>
          <p:spPr>
            <a:xfrm>
              <a:off x="2735062" y="3349179"/>
              <a:ext cx="1043238" cy="933598"/>
            </a:xfrm>
            <a:prstGeom prst="rect">
              <a:avLst/>
            </a:prstGeom>
          </p:spPr>
        </p:pic>
        <p:pic>
          <p:nvPicPr>
            <p:cNvPr id="96" name="Picture 95">
              <a:extLst>
                <a:ext uri="{FF2B5EF4-FFF2-40B4-BE49-F238E27FC236}">
                  <a16:creationId xmlns:a16="http://schemas.microsoft.com/office/drawing/2014/main" id="{4AF985BC-B805-C34F-875F-181D80789883}"/>
                </a:ext>
              </a:extLst>
            </p:cNvPr>
            <p:cNvPicPr>
              <a:picLocks noChangeAspect="1"/>
            </p:cNvPicPr>
            <p:nvPr/>
          </p:nvPicPr>
          <p:blipFill>
            <a:blip r:embed="rId5"/>
            <a:stretch>
              <a:fillRect/>
            </a:stretch>
          </p:blipFill>
          <p:spPr>
            <a:xfrm>
              <a:off x="2862983" y="3491830"/>
              <a:ext cx="1043238" cy="933598"/>
            </a:xfrm>
            <a:prstGeom prst="rect">
              <a:avLst/>
            </a:prstGeom>
          </p:spPr>
        </p:pic>
      </p:grpSp>
      <p:cxnSp>
        <p:nvCxnSpPr>
          <p:cNvPr id="97" name="Straight Connector 96">
            <a:extLst>
              <a:ext uri="{FF2B5EF4-FFF2-40B4-BE49-F238E27FC236}">
                <a16:creationId xmlns:a16="http://schemas.microsoft.com/office/drawing/2014/main" id="{054EF037-CAE4-2646-B222-051B173AE8D6}"/>
              </a:ext>
            </a:extLst>
          </p:cNvPr>
          <p:cNvCxnSpPr>
            <a:stCxn id="93" idx="0"/>
            <a:endCxn id="102" idx="0"/>
          </p:cNvCxnSpPr>
          <p:nvPr/>
        </p:nvCxnSpPr>
        <p:spPr>
          <a:xfrm flipV="1">
            <a:off x="2983897" y="1823502"/>
            <a:ext cx="3488676" cy="2443670"/>
          </a:xfrm>
          <a:prstGeom prst="line">
            <a:avLst/>
          </a:prstGeom>
          <a:noFill/>
          <a:ln w="9525" cap="flat" cmpd="sng" algn="ctr">
            <a:solidFill>
              <a:srgbClr val="99CB38">
                <a:shade val="95000"/>
                <a:satMod val="105000"/>
              </a:srgbClr>
            </a:solidFill>
            <a:prstDash val="solid"/>
          </a:ln>
          <a:effectLst/>
        </p:spPr>
      </p:cxnSp>
      <p:cxnSp>
        <p:nvCxnSpPr>
          <p:cNvPr id="98" name="Straight Connector 97">
            <a:extLst>
              <a:ext uri="{FF2B5EF4-FFF2-40B4-BE49-F238E27FC236}">
                <a16:creationId xmlns:a16="http://schemas.microsoft.com/office/drawing/2014/main" id="{E41E31C5-609E-0441-B016-366E4849CDEA}"/>
              </a:ext>
            </a:extLst>
          </p:cNvPr>
          <p:cNvCxnSpPr>
            <a:cxnSpLocks/>
            <a:stCxn id="96" idx="3"/>
            <a:endCxn id="102" idx="2"/>
          </p:cNvCxnSpPr>
          <p:nvPr/>
        </p:nvCxnSpPr>
        <p:spPr>
          <a:xfrm>
            <a:off x="3887592" y="5093267"/>
            <a:ext cx="607039" cy="273297"/>
          </a:xfrm>
          <a:prstGeom prst="line">
            <a:avLst/>
          </a:prstGeom>
          <a:noFill/>
          <a:ln w="9525" cap="flat" cmpd="sng" algn="ctr">
            <a:solidFill>
              <a:srgbClr val="99CB38">
                <a:shade val="95000"/>
                <a:satMod val="105000"/>
              </a:srgbClr>
            </a:solidFill>
            <a:prstDash val="solid"/>
          </a:ln>
          <a:effectLst/>
        </p:spPr>
      </p:cxnSp>
      <p:pic>
        <p:nvPicPr>
          <p:cNvPr id="99" name="Picture 18" descr="icon_person.png">
            <a:extLst>
              <a:ext uri="{FF2B5EF4-FFF2-40B4-BE49-F238E27FC236}">
                <a16:creationId xmlns:a16="http://schemas.microsoft.com/office/drawing/2014/main" id="{CB270B94-5B1D-E94B-80DE-BBB6DAD265F7}"/>
              </a:ext>
            </a:extLst>
          </p:cNvPr>
          <p:cNvPicPr>
            <a:picLocks noChangeAspect="1"/>
          </p:cNvPicPr>
          <p:nvPr/>
        </p:nvPicPr>
        <p:blipFill>
          <a:blip r:embed="rId3" cstate="print">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a:off x="4540622" y="5658137"/>
            <a:ext cx="190644" cy="212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 name="Picture 18" descr="icon_person.png">
            <a:extLst>
              <a:ext uri="{FF2B5EF4-FFF2-40B4-BE49-F238E27FC236}">
                <a16:creationId xmlns:a16="http://schemas.microsoft.com/office/drawing/2014/main" id="{A01E59AD-F2C4-C940-8903-F68B2CE8D952}"/>
              </a:ext>
            </a:extLst>
          </p:cNvPr>
          <p:cNvPicPr>
            <a:picLocks noChangeAspect="1"/>
          </p:cNvPicPr>
          <p:nvPr/>
        </p:nvPicPr>
        <p:blipFill>
          <a:blip r:embed="rId3" cstate="print">
            <a:duotone>
              <a:prstClr val="black"/>
              <a:srgbClr val="99CB38">
                <a:tint val="45000"/>
                <a:satMod val="400000"/>
              </a:srgbClr>
            </a:duotone>
            <a:extLst>
              <a:ext uri="{28A0092B-C50C-407E-A947-70E740481C1C}">
                <a14:useLocalDpi xmlns:a14="http://schemas.microsoft.com/office/drawing/2010/main" val="0"/>
              </a:ext>
            </a:extLst>
          </a:blip>
          <a:srcRect/>
          <a:stretch>
            <a:fillRect/>
          </a:stretch>
        </p:blipFill>
        <p:spPr bwMode="auto">
          <a:xfrm>
            <a:off x="4546499" y="5441043"/>
            <a:ext cx="190644" cy="212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 name="Group 100">
            <a:extLst>
              <a:ext uri="{FF2B5EF4-FFF2-40B4-BE49-F238E27FC236}">
                <a16:creationId xmlns:a16="http://schemas.microsoft.com/office/drawing/2014/main" id="{B963DAC2-6A82-6E45-AC38-5F6C5F2E0A63}"/>
              </a:ext>
            </a:extLst>
          </p:cNvPr>
          <p:cNvGrpSpPr/>
          <p:nvPr/>
        </p:nvGrpSpPr>
        <p:grpSpPr>
          <a:xfrm>
            <a:off x="4494631" y="1823502"/>
            <a:ext cx="3955883" cy="3543062"/>
            <a:chOff x="4494631" y="1537186"/>
            <a:chExt cx="3955883" cy="3543062"/>
          </a:xfrm>
        </p:grpSpPr>
        <p:sp>
          <p:nvSpPr>
            <p:cNvPr id="102" name="Triangle 78">
              <a:extLst>
                <a:ext uri="{FF2B5EF4-FFF2-40B4-BE49-F238E27FC236}">
                  <a16:creationId xmlns:a16="http://schemas.microsoft.com/office/drawing/2014/main" id="{7914B237-DA36-BA47-B377-A46F3F0AA788}"/>
                </a:ext>
              </a:extLst>
            </p:cNvPr>
            <p:cNvSpPr/>
            <p:nvPr/>
          </p:nvSpPr>
          <p:spPr>
            <a:xfrm>
              <a:off x="4494631" y="1537186"/>
              <a:ext cx="3955883" cy="3543062"/>
            </a:xfrm>
            <a:prstGeom prst="triangle">
              <a:avLst/>
            </a:prstGeom>
            <a:solidFill>
              <a:srgbClr val="99CB38">
                <a:lumMod val="50000"/>
              </a:srgbClr>
            </a:solidFill>
            <a:ln w="25400" cap="flat" cmpd="sng" algn="ctr">
              <a:solidFill>
                <a:srgbClr val="99CB3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white"/>
                </a:solidFill>
                <a:effectLst/>
                <a:uLnTx/>
                <a:uFillTx/>
                <a:latin typeface="IBM Plex Sans" panose="020B0503050203000203" pitchFamily="34" charset="77"/>
                <a:ea typeface="+mn-ea"/>
                <a:cs typeface="+mn-cs"/>
              </a:endParaRPr>
            </a:p>
          </p:txBody>
        </p:sp>
        <p:pic>
          <p:nvPicPr>
            <p:cNvPr id="103" name="Picture 18" descr="icon_person.png">
              <a:extLst>
                <a:ext uri="{FF2B5EF4-FFF2-40B4-BE49-F238E27FC236}">
                  <a16:creationId xmlns:a16="http://schemas.microsoft.com/office/drawing/2014/main" id="{53DA8AFC-883B-6741-992A-85D6A469C447}"/>
                </a:ext>
              </a:extLst>
            </p:cNvPr>
            <p:cNvPicPr>
              <a:picLocks noChangeAspect="1"/>
            </p:cNvPicPr>
            <p:nvPr/>
          </p:nvPicPr>
          <p:blipFill>
            <a:blip r:embed="rId6" cstate="print">
              <a:duotone>
                <a:prstClr val="black"/>
                <a:srgbClr val="99CB38">
                  <a:tint val="45000"/>
                  <a:satMod val="400000"/>
                </a:srgbClr>
              </a:duotone>
              <a:extLst>
                <a:ext uri="{28A0092B-C50C-407E-A947-70E740481C1C}">
                  <a14:useLocalDpi xmlns:a14="http://schemas.microsoft.com/office/drawing/2010/main" val="0"/>
                </a:ext>
              </a:extLst>
            </a:blip>
            <a:srcRect/>
            <a:stretch>
              <a:fillRect/>
            </a:stretch>
          </p:blipFill>
          <p:spPr bwMode="auto">
            <a:xfrm>
              <a:off x="6315739" y="1977234"/>
              <a:ext cx="320694" cy="427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 name="TextBox 103">
              <a:extLst>
                <a:ext uri="{FF2B5EF4-FFF2-40B4-BE49-F238E27FC236}">
                  <a16:creationId xmlns:a16="http://schemas.microsoft.com/office/drawing/2014/main" id="{2740A748-E997-2246-A04F-D5EA4D60C283}"/>
                </a:ext>
              </a:extLst>
            </p:cNvPr>
            <p:cNvSpPr txBox="1"/>
            <p:nvPr/>
          </p:nvSpPr>
          <p:spPr>
            <a:xfrm>
              <a:off x="6081624" y="2380833"/>
              <a:ext cx="801092" cy="30438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IBM Plex Sans" panose="020B0503050203000203" pitchFamily="34" charset="77"/>
                </a:rPr>
                <a:t>Scrum Master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IBM Plex Sans" panose="020B0503050203000203" pitchFamily="34" charset="77"/>
                </a:rPr>
                <a:t>Squad Leader</a:t>
              </a:r>
            </a:p>
          </p:txBody>
        </p:sp>
        <p:sp>
          <p:nvSpPr>
            <p:cNvPr id="105" name="TextBox 104">
              <a:extLst>
                <a:ext uri="{FF2B5EF4-FFF2-40B4-BE49-F238E27FC236}">
                  <a16:creationId xmlns:a16="http://schemas.microsoft.com/office/drawing/2014/main" id="{9A6926A6-C86F-6348-8828-82C22C9DE2FD}"/>
                </a:ext>
              </a:extLst>
            </p:cNvPr>
            <p:cNvSpPr txBox="1"/>
            <p:nvPr/>
          </p:nvSpPr>
          <p:spPr>
            <a:xfrm>
              <a:off x="6016976" y="3263212"/>
              <a:ext cx="876209" cy="19023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IBM Plex Sans" panose="020B0503050203000203" pitchFamily="34" charset="77"/>
                </a:rPr>
                <a:t>Business Analyst</a:t>
              </a:r>
            </a:p>
          </p:txBody>
        </p:sp>
        <p:sp>
          <p:nvSpPr>
            <p:cNvPr id="106" name="TextBox 105">
              <a:extLst>
                <a:ext uri="{FF2B5EF4-FFF2-40B4-BE49-F238E27FC236}">
                  <a16:creationId xmlns:a16="http://schemas.microsoft.com/office/drawing/2014/main" id="{F9649EA3-49E2-C145-A356-8E2A9F2AE44E}"/>
                </a:ext>
              </a:extLst>
            </p:cNvPr>
            <p:cNvSpPr txBox="1"/>
            <p:nvPr/>
          </p:nvSpPr>
          <p:spPr>
            <a:xfrm>
              <a:off x="5348929" y="3833955"/>
              <a:ext cx="725976" cy="19023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IBM Plex Sans" panose="020B0503050203000203" pitchFamily="34" charset="77"/>
                </a:rPr>
                <a:t>UI  Developer</a:t>
              </a:r>
            </a:p>
          </p:txBody>
        </p:sp>
        <p:sp>
          <p:nvSpPr>
            <p:cNvPr id="107" name="TextBox 106">
              <a:extLst>
                <a:ext uri="{FF2B5EF4-FFF2-40B4-BE49-F238E27FC236}">
                  <a16:creationId xmlns:a16="http://schemas.microsoft.com/office/drawing/2014/main" id="{225F2A39-2DB9-CA4A-B9A8-2D8BD67EA1EF}"/>
                </a:ext>
              </a:extLst>
            </p:cNvPr>
            <p:cNvSpPr txBox="1"/>
            <p:nvPr/>
          </p:nvSpPr>
          <p:spPr>
            <a:xfrm>
              <a:off x="6882343" y="3837601"/>
              <a:ext cx="729442" cy="30438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IBM Plex Sans" panose="020B0503050203000203" pitchFamily="34" charset="77"/>
                </a:rPr>
                <a:t>Microservices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IBM Plex Sans" panose="020B0503050203000203" pitchFamily="34" charset="77"/>
                </a:rPr>
                <a:t>Developer</a:t>
              </a:r>
            </a:p>
          </p:txBody>
        </p:sp>
        <p:sp>
          <p:nvSpPr>
            <p:cNvPr id="108" name="TextBox 107">
              <a:extLst>
                <a:ext uri="{FF2B5EF4-FFF2-40B4-BE49-F238E27FC236}">
                  <a16:creationId xmlns:a16="http://schemas.microsoft.com/office/drawing/2014/main" id="{F68FC4E9-DEB6-364C-89BF-4E6C81E672DB}"/>
                </a:ext>
              </a:extLst>
            </p:cNvPr>
            <p:cNvSpPr txBox="1"/>
            <p:nvPr/>
          </p:nvSpPr>
          <p:spPr>
            <a:xfrm>
              <a:off x="6996869" y="4673234"/>
              <a:ext cx="855407" cy="19023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IBM Plex Sans" panose="020B0503050203000203" pitchFamily="34" charset="77"/>
                </a:rPr>
                <a:t>Quality Engineer</a:t>
              </a:r>
            </a:p>
          </p:txBody>
        </p:sp>
        <p:pic>
          <p:nvPicPr>
            <p:cNvPr id="109" name="Picture 18" descr="icon_person.png">
              <a:extLst>
                <a:ext uri="{FF2B5EF4-FFF2-40B4-BE49-F238E27FC236}">
                  <a16:creationId xmlns:a16="http://schemas.microsoft.com/office/drawing/2014/main" id="{B897B69A-88B5-F142-866A-48AAF55EFFEA}"/>
                </a:ext>
              </a:extLst>
            </p:cNvPr>
            <p:cNvPicPr>
              <a:picLocks noChangeAspect="1"/>
            </p:cNvPicPr>
            <p:nvPr/>
          </p:nvPicPr>
          <p:blipFill>
            <a:blip r:embed="rId6" cstate="print">
              <a:duotone>
                <a:prstClr val="black"/>
                <a:srgbClr val="99CB38">
                  <a:tint val="45000"/>
                  <a:satMod val="400000"/>
                </a:srgbClr>
              </a:duotone>
              <a:extLst>
                <a:ext uri="{28A0092B-C50C-407E-A947-70E740481C1C}">
                  <a14:useLocalDpi xmlns:a14="http://schemas.microsoft.com/office/drawing/2010/main" val="0"/>
                </a:ext>
              </a:extLst>
            </a:blip>
            <a:srcRect/>
            <a:stretch>
              <a:fillRect/>
            </a:stretch>
          </p:blipFill>
          <p:spPr bwMode="auto">
            <a:xfrm>
              <a:off x="5333519" y="4230862"/>
              <a:ext cx="320694" cy="42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 name="TextBox 109">
              <a:extLst>
                <a:ext uri="{FF2B5EF4-FFF2-40B4-BE49-F238E27FC236}">
                  <a16:creationId xmlns:a16="http://schemas.microsoft.com/office/drawing/2014/main" id="{FA070CBC-72D0-2F48-8F8E-98061517D31A}"/>
                </a:ext>
              </a:extLst>
            </p:cNvPr>
            <p:cNvSpPr txBox="1"/>
            <p:nvPr/>
          </p:nvSpPr>
          <p:spPr>
            <a:xfrm>
              <a:off x="5135473" y="4627303"/>
              <a:ext cx="695929" cy="30438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IBM Plex Sans" panose="020B0503050203000203" pitchFamily="34" charset="77"/>
                </a:rPr>
                <a:t>Performance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IBM Plex Sans" panose="020B0503050203000203" pitchFamily="34" charset="77"/>
                </a:rPr>
                <a:t>Engineer</a:t>
              </a:r>
            </a:p>
          </p:txBody>
        </p:sp>
        <p:pic>
          <p:nvPicPr>
            <p:cNvPr id="111" name="Picture 18" descr="icon_person.png">
              <a:extLst>
                <a:ext uri="{FF2B5EF4-FFF2-40B4-BE49-F238E27FC236}">
                  <a16:creationId xmlns:a16="http://schemas.microsoft.com/office/drawing/2014/main" id="{6A708F86-DE48-2D4F-AA05-F76214B17380}"/>
                </a:ext>
              </a:extLst>
            </p:cNvPr>
            <p:cNvPicPr>
              <a:picLocks noChangeAspect="1"/>
            </p:cNvPicPr>
            <p:nvPr/>
          </p:nvPicPr>
          <p:blipFill>
            <a:blip r:embed="rId6" cstate="print">
              <a:duotone>
                <a:prstClr val="black"/>
                <a:srgbClr val="99CB38">
                  <a:tint val="45000"/>
                  <a:satMod val="400000"/>
                </a:srgbClr>
              </a:duotone>
              <a:extLst>
                <a:ext uri="{28A0092B-C50C-407E-A947-70E740481C1C}">
                  <a14:useLocalDpi xmlns:a14="http://schemas.microsoft.com/office/drawing/2010/main" val="0"/>
                </a:ext>
              </a:extLst>
            </a:blip>
            <a:srcRect/>
            <a:stretch>
              <a:fillRect/>
            </a:stretch>
          </p:blipFill>
          <p:spPr bwMode="auto">
            <a:xfrm>
              <a:off x="6286781" y="4215186"/>
              <a:ext cx="320694" cy="427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 name="TextBox 111">
              <a:extLst>
                <a:ext uri="{FF2B5EF4-FFF2-40B4-BE49-F238E27FC236}">
                  <a16:creationId xmlns:a16="http://schemas.microsoft.com/office/drawing/2014/main" id="{E292DD43-CE20-AF43-9A43-BDCAADB78CA6}"/>
                </a:ext>
              </a:extLst>
            </p:cNvPr>
            <p:cNvSpPr txBox="1"/>
            <p:nvPr/>
          </p:nvSpPr>
          <p:spPr>
            <a:xfrm>
              <a:off x="6202929" y="4645771"/>
              <a:ext cx="556096" cy="30438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IBM Plex Sans" panose="020B0503050203000203" pitchFamily="34" charset="77"/>
                </a:rPr>
                <a:t>Workflow</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IBM Plex Sans" panose="020B0503050203000203" pitchFamily="34" charset="77"/>
                </a:rPr>
                <a:t>Engineer</a:t>
              </a:r>
            </a:p>
          </p:txBody>
        </p:sp>
        <p:pic>
          <p:nvPicPr>
            <p:cNvPr id="113" name="Picture 18" descr="icon_person.png">
              <a:extLst>
                <a:ext uri="{FF2B5EF4-FFF2-40B4-BE49-F238E27FC236}">
                  <a16:creationId xmlns:a16="http://schemas.microsoft.com/office/drawing/2014/main" id="{066B0AE1-B716-D649-92F4-96177FAEDE3F}"/>
                </a:ext>
              </a:extLst>
            </p:cNvPr>
            <p:cNvPicPr>
              <a:picLocks noChangeAspect="1"/>
            </p:cNvPicPr>
            <p:nvPr/>
          </p:nvPicPr>
          <p:blipFill>
            <a:blip r:embed="rId6" cstate="print">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a:off x="7452988" y="4244980"/>
              <a:ext cx="320694" cy="42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 name="Picture 18" descr="icon_person.png">
              <a:extLst>
                <a:ext uri="{FF2B5EF4-FFF2-40B4-BE49-F238E27FC236}">
                  <a16:creationId xmlns:a16="http://schemas.microsoft.com/office/drawing/2014/main" id="{CB699E09-B6B6-1447-AE41-41237E5D8FE2}"/>
                </a:ext>
              </a:extLst>
            </p:cNvPr>
            <p:cNvPicPr>
              <a:picLocks noChangeAspect="1"/>
            </p:cNvPicPr>
            <p:nvPr/>
          </p:nvPicPr>
          <p:blipFill>
            <a:blip r:embed="rId6" cstate="print">
              <a:duotone>
                <a:prstClr val="black"/>
                <a:srgbClr val="99CB38">
                  <a:tint val="45000"/>
                  <a:satMod val="400000"/>
                </a:srgbClr>
              </a:duotone>
              <a:extLst>
                <a:ext uri="{28A0092B-C50C-407E-A947-70E740481C1C}">
                  <a14:useLocalDpi xmlns:a14="http://schemas.microsoft.com/office/drawing/2010/main" val="0"/>
                </a:ext>
              </a:extLst>
            </a:blip>
            <a:srcRect/>
            <a:stretch>
              <a:fillRect/>
            </a:stretch>
          </p:blipFill>
          <p:spPr bwMode="auto">
            <a:xfrm>
              <a:off x="7264224" y="4265016"/>
              <a:ext cx="320694" cy="42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 name="Picture 18" descr="icon_person.png">
              <a:extLst>
                <a:ext uri="{FF2B5EF4-FFF2-40B4-BE49-F238E27FC236}">
                  <a16:creationId xmlns:a16="http://schemas.microsoft.com/office/drawing/2014/main" id="{2DB4618B-CFB6-9442-8A96-B8FDCDA3CB56}"/>
                </a:ext>
              </a:extLst>
            </p:cNvPr>
            <p:cNvPicPr>
              <a:picLocks noChangeAspect="1"/>
            </p:cNvPicPr>
            <p:nvPr/>
          </p:nvPicPr>
          <p:blipFill>
            <a:blip r:embed="rId6" cstate="print">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a:off x="6411937" y="2834026"/>
              <a:ext cx="320694" cy="42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Picture 18" descr="icon_person.png">
              <a:extLst>
                <a:ext uri="{FF2B5EF4-FFF2-40B4-BE49-F238E27FC236}">
                  <a16:creationId xmlns:a16="http://schemas.microsoft.com/office/drawing/2014/main" id="{BADEA6DB-BBB8-9344-BE81-CB5E6811DA72}"/>
                </a:ext>
              </a:extLst>
            </p:cNvPr>
            <p:cNvPicPr>
              <a:picLocks noChangeAspect="1"/>
            </p:cNvPicPr>
            <p:nvPr/>
          </p:nvPicPr>
          <p:blipFill>
            <a:blip r:embed="rId6" cstate="print">
              <a:duotone>
                <a:prstClr val="black"/>
                <a:srgbClr val="99CB38">
                  <a:tint val="45000"/>
                  <a:satMod val="400000"/>
                </a:srgbClr>
              </a:duotone>
              <a:extLst>
                <a:ext uri="{28A0092B-C50C-407E-A947-70E740481C1C}">
                  <a14:useLocalDpi xmlns:a14="http://schemas.microsoft.com/office/drawing/2010/main" val="0"/>
                </a:ext>
              </a:extLst>
            </a:blip>
            <a:srcRect/>
            <a:stretch>
              <a:fillRect/>
            </a:stretch>
          </p:blipFill>
          <p:spPr bwMode="auto">
            <a:xfrm>
              <a:off x="6223173" y="2854062"/>
              <a:ext cx="320694" cy="42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 name="TextBox 116">
              <a:extLst>
                <a:ext uri="{FF2B5EF4-FFF2-40B4-BE49-F238E27FC236}">
                  <a16:creationId xmlns:a16="http://schemas.microsoft.com/office/drawing/2014/main" id="{1B893987-0765-6E41-8A74-03B66A24B583}"/>
                </a:ext>
              </a:extLst>
            </p:cNvPr>
            <p:cNvSpPr txBox="1"/>
            <p:nvPr/>
          </p:nvSpPr>
          <p:spPr>
            <a:xfrm>
              <a:off x="6241832" y="3903265"/>
              <a:ext cx="513282"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IBM Plex Sans" panose="020B0503050203000203" pitchFamily="34" charset="77"/>
                </a:rPr>
                <a:t>App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IBM Plex Sans" panose="020B0503050203000203" pitchFamily="34" charset="77"/>
                </a:rPr>
                <a:t>SMEs</a:t>
              </a:r>
            </a:p>
          </p:txBody>
        </p:sp>
        <p:pic>
          <p:nvPicPr>
            <p:cNvPr id="118" name="Picture 18" descr="icon_person.png">
              <a:extLst>
                <a:ext uri="{FF2B5EF4-FFF2-40B4-BE49-F238E27FC236}">
                  <a16:creationId xmlns:a16="http://schemas.microsoft.com/office/drawing/2014/main" id="{A83D82FB-E1CF-4F44-96BB-BBD43379F3DB}"/>
                </a:ext>
              </a:extLst>
            </p:cNvPr>
            <p:cNvPicPr>
              <a:picLocks noChangeAspect="1"/>
            </p:cNvPicPr>
            <p:nvPr/>
          </p:nvPicPr>
          <p:blipFill>
            <a:blip r:embed="rId6" cstate="print">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a:off x="6318543" y="3475011"/>
              <a:ext cx="320694" cy="42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Picture 18" descr="icon_person.png">
              <a:extLst>
                <a:ext uri="{FF2B5EF4-FFF2-40B4-BE49-F238E27FC236}">
                  <a16:creationId xmlns:a16="http://schemas.microsoft.com/office/drawing/2014/main" id="{3A84B636-CA28-8B42-BA45-C6E4726BF7FC}"/>
                </a:ext>
              </a:extLst>
            </p:cNvPr>
            <p:cNvPicPr>
              <a:picLocks noChangeAspect="1"/>
            </p:cNvPicPr>
            <p:nvPr/>
          </p:nvPicPr>
          <p:blipFill>
            <a:blip r:embed="rId6" cstate="print">
              <a:duotone>
                <a:prstClr val="black"/>
                <a:srgbClr val="99CB38">
                  <a:tint val="45000"/>
                  <a:satMod val="400000"/>
                </a:srgbClr>
              </a:duotone>
              <a:extLst>
                <a:ext uri="{28A0092B-C50C-407E-A947-70E740481C1C}">
                  <a14:useLocalDpi xmlns:a14="http://schemas.microsoft.com/office/drawing/2010/main" val="0"/>
                </a:ext>
              </a:extLst>
            </a:blip>
            <a:srcRect/>
            <a:stretch>
              <a:fillRect/>
            </a:stretch>
          </p:blipFill>
          <p:spPr bwMode="auto">
            <a:xfrm>
              <a:off x="6942369" y="3427268"/>
              <a:ext cx="320694" cy="42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Picture 18" descr="icon_person.png">
              <a:extLst>
                <a:ext uri="{FF2B5EF4-FFF2-40B4-BE49-F238E27FC236}">
                  <a16:creationId xmlns:a16="http://schemas.microsoft.com/office/drawing/2014/main" id="{71F47DC5-FD2F-3941-AF66-AA51B503F140}"/>
                </a:ext>
              </a:extLst>
            </p:cNvPr>
            <p:cNvPicPr>
              <a:picLocks noChangeAspect="1"/>
            </p:cNvPicPr>
            <p:nvPr/>
          </p:nvPicPr>
          <p:blipFill>
            <a:blip r:embed="rId6" cstate="print">
              <a:duotone>
                <a:prstClr val="black"/>
                <a:srgbClr val="99CB38">
                  <a:tint val="45000"/>
                  <a:satMod val="400000"/>
                </a:srgbClr>
              </a:duotone>
              <a:extLst>
                <a:ext uri="{28A0092B-C50C-407E-A947-70E740481C1C}">
                  <a14:useLocalDpi xmlns:a14="http://schemas.microsoft.com/office/drawing/2010/main" val="0"/>
                </a:ext>
              </a:extLst>
            </a:blip>
            <a:srcRect/>
            <a:stretch>
              <a:fillRect/>
            </a:stretch>
          </p:blipFill>
          <p:spPr bwMode="auto">
            <a:xfrm>
              <a:off x="5413820" y="3438988"/>
              <a:ext cx="320694" cy="42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1" name="Rounded Rectangle 120">
            <a:extLst>
              <a:ext uri="{FF2B5EF4-FFF2-40B4-BE49-F238E27FC236}">
                <a16:creationId xmlns:a16="http://schemas.microsoft.com/office/drawing/2014/main" id="{09476D95-A11E-A44D-AEAC-BBF3A8250B7B}"/>
              </a:ext>
            </a:extLst>
          </p:cNvPr>
          <p:cNvSpPr/>
          <p:nvPr/>
        </p:nvSpPr>
        <p:spPr bwMode="auto">
          <a:xfrm>
            <a:off x="4818000" y="1071230"/>
            <a:ext cx="3334997" cy="566046"/>
          </a:xfrm>
          <a:prstGeom prst="roundRect">
            <a:avLst/>
          </a:prstGeom>
          <a:solidFill>
            <a:srgbClr val="99CB38">
              <a:lumMod val="50000"/>
            </a:srgbClr>
          </a:solidFill>
          <a:ln>
            <a:noFill/>
          </a:ln>
          <a:effectLst/>
        </p:spPr>
        <p:txBody>
          <a:bodyPr vert="horz" wrap="square" lIns="146300" tIns="73151" rIns="146300" bIns="73151" numCol="1" rtlCol="0" anchor="ctr" anchorCtr="0" compatLnSpc="1">
            <a:prstTxWarp prst="textNoShape">
              <a:avLst/>
            </a:prstTxWarp>
          </a:bodyPr>
          <a:lstStyle/>
          <a:p>
            <a:pPr marL="0" marR="0" lvl="0" indent="0" algn="ctr" defTabSz="1463004"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IBM Plex Sans" charset="0"/>
                <a:ea typeface="IBM Plex Sans" charset="0"/>
                <a:cs typeface="IBM Plex Sans" charset="0"/>
              </a:rPr>
              <a:t>Governance Team</a:t>
            </a:r>
          </a:p>
          <a:p>
            <a:pPr marL="0" marR="0" lvl="0" indent="0" algn="ctr" defTabSz="1463004"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IBM Plex Sans" charset="0"/>
                <a:ea typeface="IBM Plex Sans" charset="0"/>
                <a:cs typeface="IBM Plex Sans" charset="0"/>
              </a:rPr>
              <a:t>(Program / Design Authority)</a:t>
            </a:r>
          </a:p>
        </p:txBody>
      </p:sp>
      <p:sp>
        <p:nvSpPr>
          <p:cNvPr id="122" name="Rounded Rectangle 121">
            <a:extLst>
              <a:ext uri="{FF2B5EF4-FFF2-40B4-BE49-F238E27FC236}">
                <a16:creationId xmlns:a16="http://schemas.microsoft.com/office/drawing/2014/main" id="{FB41E755-6858-EE49-994D-6F8B0A896F61}"/>
              </a:ext>
            </a:extLst>
          </p:cNvPr>
          <p:cNvSpPr/>
          <p:nvPr/>
        </p:nvSpPr>
        <p:spPr bwMode="auto">
          <a:xfrm>
            <a:off x="352977" y="5838673"/>
            <a:ext cx="1870265" cy="355844"/>
          </a:xfrm>
          <a:prstGeom prst="roundRect">
            <a:avLst/>
          </a:prstGeom>
          <a:solidFill>
            <a:srgbClr val="FF2600"/>
          </a:solidFill>
          <a:ln>
            <a:noFill/>
          </a:ln>
          <a:effectLst/>
        </p:spPr>
        <p:txBody>
          <a:bodyPr vert="horz" wrap="square" lIns="146300" tIns="73151" rIns="146300" bIns="73151" numCol="1" rtlCol="0" anchor="ctr" anchorCtr="0" compatLnSpc="1">
            <a:prstTxWarp prst="textNoShape">
              <a:avLst/>
            </a:prstTxWarp>
          </a:bodyPr>
          <a:lstStyle/>
          <a:p>
            <a:pPr algn="ctr" defTabSz="1463004" fontAlgn="base">
              <a:lnSpc>
                <a:spcPct val="90000"/>
              </a:lnSpc>
              <a:spcBef>
                <a:spcPct val="0"/>
              </a:spcBef>
              <a:spcAft>
                <a:spcPct val="0"/>
              </a:spcAft>
              <a:defRPr/>
            </a:pPr>
            <a:r>
              <a:rPr lang="en-US" sz="900" b="1" kern="0" dirty="0">
                <a:solidFill>
                  <a:prstClr val="white"/>
                </a:solidFill>
                <a:latin typeface="IBM Plex Sans" charset="0"/>
                <a:ea typeface="IBM Plex Sans" charset="0"/>
                <a:cs typeface="IBM Plex Sans" charset="0"/>
              </a:rPr>
              <a:t>Client Infrastructure &amp;  Support</a:t>
            </a:r>
          </a:p>
        </p:txBody>
      </p:sp>
      <p:sp>
        <p:nvSpPr>
          <p:cNvPr id="123" name="Rounded Rectangle 122">
            <a:extLst>
              <a:ext uri="{FF2B5EF4-FFF2-40B4-BE49-F238E27FC236}">
                <a16:creationId xmlns:a16="http://schemas.microsoft.com/office/drawing/2014/main" id="{5CDBA569-FF44-F440-8C81-DB93118B31E8}"/>
              </a:ext>
            </a:extLst>
          </p:cNvPr>
          <p:cNvSpPr/>
          <p:nvPr/>
        </p:nvSpPr>
        <p:spPr bwMode="auto">
          <a:xfrm>
            <a:off x="2280394" y="5838673"/>
            <a:ext cx="1845288" cy="352184"/>
          </a:xfrm>
          <a:prstGeom prst="roundRect">
            <a:avLst/>
          </a:prstGeom>
          <a:solidFill>
            <a:srgbClr val="FF2600"/>
          </a:solidFill>
          <a:ln>
            <a:noFill/>
          </a:ln>
          <a:effectLst/>
        </p:spPr>
        <p:txBody>
          <a:bodyPr vert="horz" wrap="square" lIns="146300" tIns="73151" rIns="146300" bIns="73151" numCol="1" rtlCol="0" anchor="ctr" anchorCtr="0" compatLnSpc="1">
            <a:prstTxWarp prst="textNoShape">
              <a:avLst/>
            </a:prstTxWarp>
          </a:bodyPr>
          <a:lstStyle/>
          <a:p>
            <a:pPr algn="ctr" defTabSz="1463004" fontAlgn="base">
              <a:lnSpc>
                <a:spcPct val="90000"/>
              </a:lnSpc>
              <a:spcBef>
                <a:spcPct val="0"/>
              </a:spcBef>
              <a:spcAft>
                <a:spcPct val="0"/>
              </a:spcAft>
              <a:defRPr/>
            </a:pPr>
            <a:r>
              <a:rPr lang="en-US" sz="900" b="1" kern="0" dirty="0">
                <a:solidFill>
                  <a:prstClr val="white"/>
                </a:solidFill>
                <a:latin typeface="IBM Plex Sans" charset="0"/>
                <a:ea typeface="IBM Plex Sans" charset="0"/>
                <a:cs typeface="IBM Plex Sans" charset="0"/>
              </a:rPr>
              <a:t>Client Business  Users</a:t>
            </a:r>
          </a:p>
        </p:txBody>
      </p:sp>
      <p:sp>
        <p:nvSpPr>
          <p:cNvPr id="124" name="Rounded Rectangle 123">
            <a:extLst>
              <a:ext uri="{FF2B5EF4-FFF2-40B4-BE49-F238E27FC236}">
                <a16:creationId xmlns:a16="http://schemas.microsoft.com/office/drawing/2014/main" id="{DD21B924-742C-F044-8AD3-6FA2AF87028D}"/>
              </a:ext>
            </a:extLst>
          </p:cNvPr>
          <p:cNvSpPr/>
          <p:nvPr/>
        </p:nvSpPr>
        <p:spPr bwMode="auto">
          <a:xfrm>
            <a:off x="305977" y="3332469"/>
            <a:ext cx="2102941" cy="263255"/>
          </a:xfrm>
          <a:prstGeom prst="roundRect">
            <a:avLst/>
          </a:prstGeom>
          <a:solidFill>
            <a:srgbClr val="99CB38">
              <a:lumMod val="50000"/>
            </a:srgbClr>
          </a:solidFill>
          <a:ln>
            <a:noFill/>
          </a:ln>
          <a:effectLst/>
        </p:spPr>
        <p:txBody>
          <a:bodyPr vert="horz" wrap="square" lIns="146300" tIns="73151" rIns="146300" bIns="73151" numCol="1" rtlCol="0" anchor="ctr" anchorCtr="0" compatLnSpc="1">
            <a:prstTxWarp prst="textNoShape">
              <a:avLst/>
            </a:prstTxWarp>
          </a:bodyPr>
          <a:lstStyle/>
          <a:p>
            <a:pPr marL="0" marR="0" lvl="0" indent="0" algn="ctr" defTabSz="1463004" eaLnBrk="1" fontAlgn="base" latinLnBrk="0" hangingPunct="1">
              <a:lnSpc>
                <a:spcPct val="90000"/>
              </a:lnSpc>
              <a:spcBef>
                <a:spcPct val="0"/>
              </a:spcBef>
              <a:spcAft>
                <a:spcPct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IBM Plex Sans" charset="0"/>
                <a:ea typeface="IBM Plex Sans" charset="0"/>
                <a:cs typeface="IBM Plex Sans" charset="0"/>
              </a:rPr>
              <a:t>UI Squad 1</a:t>
            </a:r>
          </a:p>
        </p:txBody>
      </p:sp>
      <p:sp>
        <p:nvSpPr>
          <p:cNvPr id="125" name="Rounded Rectangle 124">
            <a:extLst>
              <a:ext uri="{FF2B5EF4-FFF2-40B4-BE49-F238E27FC236}">
                <a16:creationId xmlns:a16="http://schemas.microsoft.com/office/drawing/2014/main" id="{F8CC3E4F-82B3-8B48-A66F-1CE29F023576}"/>
              </a:ext>
            </a:extLst>
          </p:cNvPr>
          <p:cNvSpPr/>
          <p:nvPr/>
        </p:nvSpPr>
        <p:spPr bwMode="auto">
          <a:xfrm>
            <a:off x="305977" y="3639563"/>
            <a:ext cx="2102941" cy="263255"/>
          </a:xfrm>
          <a:prstGeom prst="roundRect">
            <a:avLst/>
          </a:prstGeom>
          <a:solidFill>
            <a:srgbClr val="99CB38">
              <a:lumMod val="50000"/>
            </a:srgbClr>
          </a:solidFill>
          <a:ln>
            <a:noFill/>
          </a:ln>
          <a:effectLst/>
        </p:spPr>
        <p:txBody>
          <a:bodyPr vert="horz" wrap="square" lIns="146300" tIns="73151" rIns="146300" bIns="73151" numCol="1" rtlCol="0" anchor="ctr" anchorCtr="0" compatLnSpc="1">
            <a:prstTxWarp prst="textNoShape">
              <a:avLst/>
            </a:prstTxWarp>
          </a:bodyPr>
          <a:lstStyle/>
          <a:p>
            <a:pPr marL="0" marR="0" lvl="0" indent="0" algn="ctr" defTabSz="1463004" eaLnBrk="1" fontAlgn="base" latinLnBrk="0" hangingPunct="1">
              <a:lnSpc>
                <a:spcPct val="90000"/>
              </a:lnSpc>
              <a:spcBef>
                <a:spcPct val="0"/>
              </a:spcBef>
              <a:spcAft>
                <a:spcPct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IBM Plex Sans" charset="0"/>
                <a:ea typeface="IBM Plex Sans" charset="0"/>
                <a:cs typeface="IBM Plex Sans" charset="0"/>
              </a:rPr>
              <a:t>UI Squad 2</a:t>
            </a:r>
          </a:p>
        </p:txBody>
      </p:sp>
      <p:sp>
        <p:nvSpPr>
          <p:cNvPr id="126" name="Rounded Rectangle 125">
            <a:extLst>
              <a:ext uri="{FF2B5EF4-FFF2-40B4-BE49-F238E27FC236}">
                <a16:creationId xmlns:a16="http://schemas.microsoft.com/office/drawing/2014/main" id="{317F7782-8D63-B24C-BBF1-A7F6C04A63DB}"/>
              </a:ext>
            </a:extLst>
          </p:cNvPr>
          <p:cNvSpPr/>
          <p:nvPr/>
        </p:nvSpPr>
        <p:spPr bwMode="auto">
          <a:xfrm>
            <a:off x="305977" y="3946657"/>
            <a:ext cx="2102941" cy="263255"/>
          </a:xfrm>
          <a:prstGeom prst="roundRect">
            <a:avLst/>
          </a:prstGeom>
          <a:solidFill>
            <a:srgbClr val="99CB38">
              <a:lumMod val="50000"/>
            </a:srgbClr>
          </a:solidFill>
          <a:ln>
            <a:noFill/>
          </a:ln>
          <a:effectLst/>
        </p:spPr>
        <p:txBody>
          <a:bodyPr vert="horz" wrap="square" lIns="146300" tIns="73151" rIns="146300" bIns="73151" numCol="1" rtlCol="0" anchor="ctr" anchorCtr="0" compatLnSpc="1">
            <a:prstTxWarp prst="textNoShape">
              <a:avLst/>
            </a:prstTxWarp>
          </a:bodyPr>
          <a:lstStyle/>
          <a:p>
            <a:pPr marL="0" marR="0" lvl="0" indent="0" algn="ctr" defTabSz="1463004" eaLnBrk="1" fontAlgn="base" latinLnBrk="0" hangingPunct="1">
              <a:lnSpc>
                <a:spcPct val="90000"/>
              </a:lnSpc>
              <a:spcBef>
                <a:spcPct val="0"/>
              </a:spcBef>
              <a:spcAft>
                <a:spcPct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IBM Plex Sans" charset="0"/>
                <a:ea typeface="IBM Plex Sans" charset="0"/>
                <a:cs typeface="IBM Plex Sans" charset="0"/>
              </a:rPr>
              <a:t>API Squad</a:t>
            </a:r>
          </a:p>
        </p:txBody>
      </p:sp>
      <p:sp>
        <p:nvSpPr>
          <p:cNvPr id="127" name="Rounded Rectangle 126">
            <a:extLst>
              <a:ext uri="{FF2B5EF4-FFF2-40B4-BE49-F238E27FC236}">
                <a16:creationId xmlns:a16="http://schemas.microsoft.com/office/drawing/2014/main" id="{B977247E-C8E0-6A44-8FAA-E6AB6FF9E3D1}"/>
              </a:ext>
            </a:extLst>
          </p:cNvPr>
          <p:cNvSpPr/>
          <p:nvPr/>
        </p:nvSpPr>
        <p:spPr bwMode="auto">
          <a:xfrm>
            <a:off x="305977" y="4253751"/>
            <a:ext cx="2102941" cy="263255"/>
          </a:xfrm>
          <a:prstGeom prst="roundRect">
            <a:avLst/>
          </a:prstGeom>
          <a:solidFill>
            <a:srgbClr val="99CB38">
              <a:lumMod val="50000"/>
            </a:srgbClr>
          </a:solidFill>
          <a:ln>
            <a:noFill/>
          </a:ln>
          <a:effectLst/>
        </p:spPr>
        <p:txBody>
          <a:bodyPr vert="horz" wrap="square" lIns="146300" tIns="73151" rIns="146300" bIns="73151" numCol="1" rtlCol="0" anchor="ctr" anchorCtr="0" compatLnSpc="1">
            <a:prstTxWarp prst="textNoShape">
              <a:avLst/>
            </a:prstTxWarp>
          </a:bodyPr>
          <a:lstStyle/>
          <a:p>
            <a:pPr marL="0" marR="0" lvl="0" indent="0" algn="ctr" defTabSz="1463004" eaLnBrk="1" fontAlgn="base" latinLnBrk="0" hangingPunct="1">
              <a:lnSpc>
                <a:spcPct val="90000"/>
              </a:lnSpc>
              <a:spcBef>
                <a:spcPct val="0"/>
              </a:spcBef>
              <a:spcAft>
                <a:spcPct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IBM Plex Sans" charset="0"/>
                <a:ea typeface="IBM Plex Sans" charset="0"/>
                <a:cs typeface="IBM Plex Sans" charset="0"/>
              </a:rPr>
              <a:t>Bus Services Squad 1</a:t>
            </a:r>
          </a:p>
        </p:txBody>
      </p:sp>
      <p:sp>
        <p:nvSpPr>
          <p:cNvPr id="128" name="Rounded Rectangle 127">
            <a:extLst>
              <a:ext uri="{FF2B5EF4-FFF2-40B4-BE49-F238E27FC236}">
                <a16:creationId xmlns:a16="http://schemas.microsoft.com/office/drawing/2014/main" id="{8A30C5B1-ABD1-DD45-9D68-E1828832465B}"/>
              </a:ext>
            </a:extLst>
          </p:cNvPr>
          <p:cNvSpPr/>
          <p:nvPr/>
        </p:nvSpPr>
        <p:spPr bwMode="auto">
          <a:xfrm>
            <a:off x="305977" y="4560845"/>
            <a:ext cx="2102941" cy="263255"/>
          </a:xfrm>
          <a:prstGeom prst="roundRect">
            <a:avLst/>
          </a:prstGeom>
          <a:solidFill>
            <a:srgbClr val="99CB38">
              <a:lumMod val="50000"/>
            </a:srgbClr>
          </a:solidFill>
          <a:ln>
            <a:noFill/>
          </a:ln>
          <a:effectLst/>
        </p:spPr>
        <p:txBody>
          <a:bodyPr vert="horz" wrap="square" lIns="146300" tIns="73151" rIns="146300" bIns="73151" numCol="1" rtlCol="0" anchor="ctr" anchorCtr="0" compatLnSpc="1">
            <a:prstTxWarp prst="textNoShape">
              <a:avLst/>
            </a:prstTxWarp>
          </a:bodyPr>
          <a:lstStyle/>
          <a:p>
            <a:pPr marL="0" marR="0" lvl="0" indent="0" algn="ctr" defTabSz="1463004" eaLnBrk="1" fontAlgn="base" latinLnBrk="0" hangingPunct="1">
              <a:lnSpc>
                <a:spcPct val="90000"/>
              </a:lnSpc>
              <a:spcBef>
                <a:spcPct val="0"/>
              </a:spcBef>
              <a:spcAft>
                <a:spcPct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IBM Plex Sans" charset="0"/>
                <a:ea typeface="IBM Plex Sans" charset="0"/>
                <a:cs typeface="IBM Plex Sans" charset="0"/>
              </a:rPr>
              <a:t>Bus Services Squad 2</a:t>
            </a:r>
          </a:p>
        </p:txBody>
      </p:sp>
      <p:sp>
        <p:nvSpPr>
          <p:cNvPr id="129" name="Rounded Rectangle 128">
            <a:extLst>
              <a:ext uri="{FF2B5EF4-FFF2-40B4-BE49-F238E27FC236}">
                <a16:creationId xmlns:a16="http://schemas.microsoft.com/office/drawing/2014/main" id="{15D3C48D-DE31-F74C-BD04-5F4FD44EB26A}"/>
              </a:ext>
            </a:extLst>
          </p:cNvPr>
          <p:cNvSpPr/>
          <p:nvPr/>
        </p:nvSpPr>
        <p:spPr bwMode="auto">
          <a:xfrm>
            <a:off x="305977" y="4867939"/>
            <a:ext cx="2102941" cy="263255"/>
          </a:xfrm>
          <a:prstGeom prst="roundRect">
            <a:avLst/>
          </a:prstGeom>
          <a:solidFill>
            <a:srgbClr val="99CB38">
              <a:lumMod val="50000"/>
            </a:srgbClr>
          </a:solidFill>
          <a:ln>
            <a:noFill/>
          </a:ln>
          <a:effectLst/>
        </p:spPr>
        <p:txBody>
          <a:bodyPr vert="horz" wrap="square" lIns="146300" tIns="73151" rIns="146300" bIns="73151" numCol="1" rtlCol="0" anchor="ctr" anchorCtr="0" compatLnSpc="1">
            <a:prstTxWarp prst="textNoShape">
              <a:avLst/>
            </a:prstTxWarp>
          </a:bodyPr>
          <a:lstStyle/>
          <a:p>
            <a:pPr marL="0" marR="0" lvl="0" indent="0" algn="ctr" defTabSz="1463004" eaLnBrk="1" fontAlgn="base" latinLnBrk="0" hangingPunct="1">
              <a:lnSpc>
                <a:spcPct val="90000"/>
              </a:lnSpc>
              <a:spcBef>
                <a:spcPct val="0"/>
              </a:spcBef>
              <a:spcAft>
                <a:spcPct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IBM Plex Sans" charset="0"/>
                <a:ea typeface="IBM Plex Sans" charset="0"/>
                <a:cs typeface="IBM Plex Sans" charset="0"/>
              </a:rPr>
              <a:t>Adapter Interface Squad</a:t>
            </a:r>
          </a:p>
        </p:txBody>
      </p:sp>
      <p:sp>
        <p:nvSpPr>
          <p:cNvPr id="130" name="Rounded Rectangle 129">
            <a:extLst>
              <a:ext uri="{FF2B5EF4-FFF2-40B4-BE49-F238E27FC236}">
                <a16:creationId xmlns:a16="http://schemas.microsoft.com/office/drawing/2014/main" id="{1E0C989C-38F3-B441-8B11-51BC89816E70}"/>
              </a:ext>
            </a:extLst>
          </p:cNvPr>
          <p:cNvSpPr/>
          <p:nvPr/>
        </p:nvSpPr>
        <p:spPr bwMode="auto">
          <a:xfrm>
            <a:off x="305977" y="5175033"/>
            <a:ext cx="2102941" cy="263255"/>
          </a:xfrm>
          <a:prstGeom prst="roundRect">
            <a:avLst/>
          </a:prstGeom>
          <a:solidFill>
            <a:srgbClr val="99CB38">
              <a:lumMod val="50000"/>
            </a:srgbClr>
          </a:solidFill>
          <a:ln>
            <a:noFill/>
          </a:ln>
          <a:effectLst/>
        </p:spPr>
        <p:txBody>
          <a:bodyPr vert="horz" wrap="square" lIns="146300" tIns="73151" rIns="146300" bIns="73151" numCol="1" rtlCol="0" anchor="ctr" anchorCtr="0" compatLnSpc="1">
            <a:prstTxWarp prst="textNoShape">
              <a:avLst/>
            </a:prstTxWarp>
          </a:bodyPr>
          <a:lstStyle/>
          <a:p>
            <a:pPr marL="0" marR="0" lvl="0" indent="0" algn="ctr" defTabSz="1463004" eaLnBrk="1" fontAlgn="base" latinLnBrk="0" hangingPunct="1">
              <a:lnSpc>
                <a:spcPct val="90000"/>
              </a:lnSpc>
              <a:spcBef>
                <a:spcPct val="0"/>
              </a:spcBef>
              <a:spcAft>
                <a:spcPct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IBM Plex Sans" charset="0"/>
                <a:ea typeface="IBM Plex Sans" charset="0"/>
                <a:cs typeface="IBM Plex Sans" charset="0"/>
              </a:rPr>
              <a:t>Platform Engineering Squad</a:t>
            </a:r>
          </a:p>
        </p:txBody>
      </p:sp>
      <p:sp>
        <p:nvSpPr>
          <p:cNvPr id="131" name="Rounded Rectangle 130">
            <a:extLst>
              <a:ext uri="{FF2B5EF4-FFF2-40B4-BE49-F238E27FC236}">
                <a16:creationId xmlns:a16="http://schemas.microsoft.com/office/drawing/2014/main" id="{52B3BBA6-5EB1-9045-AC13-948AAC3C9518}"/>
              </a:ext>
            </a:extLst>
          </p:cNvPr>
          <p:cNvSpPr/>
          <p:nvPr/>
        </p:nvSpPr>
        <p:spPr bwMode="auto">
          <a:xfrm>
            <a:off x="305977" y="5482124"/>
            <a:ext cx="2102941" cy="263255"/>
          </a:xfrm>
          <a:prstGeom prst="roundRect">
            <a:avLst/>
          </a:prstGeom>
          <a:solidFill>
            <a:srgbClr val="99CB38">
              <a:lumMod val="50000"/>
            </a:srgbClr>
          </a:solidFill>
          <a:ln>
            <a:noFill/>
          </a:ln>
          <a:effectLst/>
        </p:spPr>
        <p:txBody>
          <a:bodyPr vert="horz" wrap="square" lIns="146300" tIns="73151" rIns="146300" bIns="73151" numCol="1" rtlCol="0" anchor="ctr" anchorCtr="0" compatLnSpc="1">
            <a:prstTxWarp prst="textNoShape">
              <a:avLst/>
            </a:prstTxWarp>
          </a:bodyPr>
          <a:lstStyle/>
          <a:p>
            <a:pPr marL="0" marR="0" lvl="0" indent="0" algn="ctr" defTabSz="1463004" eaLnBrk="1" fontAlgn="base" latinLnBrk="0" hangingPunct="1">
              <a:lnSpc>
                <a:spcPct val="90000"/>
              </a:lnSpc>
              <a:spcBef>
                <a:spcPct val="0"/>
              </a:spcBef>
              <a:spcAft>
                <a:spcPct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IBM Plex Sans" charset="0"/>
                <a:ea typeface="IBM Plex Sans" charset="0"/>
                <a:cs typeface="IBM Plex Sans" charset="0"/>
              </a:rPr>
              <a:t>E2E Integration &amp; Testing Squad</a:t>
            </a:r>
          </a:p>
        </p:txBody>
      </p:sp>
      <p:sp>
        <p:nvSpPr>
          <p:cNvPr id="132" name="Rounded Rectangle 131">
            <a:extLst>
              <a:ext uri="{FF2B5EF4-FFF2-40B4-BE49-F238E27FC236}">
                <a16:creationId xmlns:a16="http://schemas.microsoft.com/office/drawing/2014/main" id="{8EB44BA4-A347-2D4F-979C-FDD7219874AD}"/>
              </a:ext>
            </a:extLst>
          </p:cNvPr>
          <p:cNvSpPr/>
          <p:nvPr/>
        </p:nvSpPr>
        <p:spPr bwMode="auto">
          <a:xfrm>
            <a:off x="305977" y="3025375"/>
            <a:ext cx="2102941" cy="263255"/>
          </a:xfrm>
          <a:prstGeom prst="roundRect">
            <a:avLst/>
          </a:prstGeom>
          <a:solidFill>
            <a:srgbClr val="99CB38">
              <a:lumMod val="50000"/>
            </a:srgbClr>
          </a:solidFill>
          <a:ln>
            <a:noFill/>
          </a:ln>
          <a:effectLst/>
        </p:spPr>
        <p:txBody>
          <a:bodyPr vert="horz" wrap="square" lIns="146300" tIns="73151" rIns="146300" bIns="73151" numCol="1" rtlCol="0" anchor="ctr" anchorCtr="0" compatLnSpc="1">
            <a:prstTxWarp prst="textNoShape">
              <a:avLst/>
            </a:prstTxWarp>
          </a:bodyPr>
          <a:lstStyle/>
          <a:p>
            <a:pPr marL="0" marR="0" lvl="0" indent="0" algn="ctr" defTabSz="1463004" eaLnBrk="1" fontAlgn="base" latinLnBrk="0" hangingPunct="1">
              <a:lnSpc>
                <a:spcPct val="90000"/>
              </a:lnSpc>
              <a:spcBef>
                <a:spcPct val="0"/>
              </a:spcBef>
              <a:spcAft>
                <a:spcPct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IBM Plex Sans" charset="0"/>
                <a:ea typeface="IBM Plex Sans" charset="0"/>
                <a:cs typeface="IBM Plex Sans" charset="0"/>
              </a:rPr>
              <a:t>UX Squad 1</a:t>
            </a:r>
          </a:p>
        </p:txBody>
      </p:sp>
      <p:sp>
        <p:nvSpPr>
          <p:cNvPr id="133" name="TextBox 132">
            <a:extLst>
              <a:ext uri="{FF2B5EF4-FFF2-40B4-BE49-F238E27FC236}">
                <a16:creationId xmlns:a16="http://schemas.microsoft.com/office/drawing/2014/main" id="{93D45687-030B-FF45-837C-145677EF2837}"/>
              </a:ext>
            </a:extLst>
          </p:cNvPr>
          <p:cNvSpPr txBox="1"/>
          <p:nvPr/>
        </p:nvSpPr>
        <p:spPr>
          <a:xfrm>
            <a:off x="4635944" y="5460491"/>
            <a:ext cx="367408" cy="203133"/>
          </a:xfrm>
          <a:prstGeom prst="rect">
            <a:avLst/>
          </a:prstGeom>
          <a:noFill/>
        </p:spPr>
        <p:txBody>
          <a:bodyPr wrap="none" rtlCol="0">
            <a:spAutoFit/>
          </a:bodyPr>
          <a:lstStyle/>
          <a:p>
            <a:r>
              <a:rPr lang="en-US" sz="800" dirty="0">
                <a:solidFill>
                  <a:prstClr val="black"/>
                </a:solidFill>
                <a:latin typeface="HelveticaNeueLT Std"/>
              </a:rPr>
              <a:t>IBM</a:t>
            </a:r>
          </a:p>
        </p:txBody>
      </p:sp>
      <p:sp>
        <p:nvSpPr>
          <p:cNvPr id="134" name="TextBox 133">
            <a:extLst>
              <a:ext uri="{FF2B5EF4-FFF2-40B4-BE49-F238E27FC236}">
                <a16:creationId xmlns:a16="http://schemas.microsoft.com/office/drawing/2014/main" id="{407C1408-9D30-3B47-8A72-ED4CB10D4DD7}"/>
              </a:ext>
            </a:extLst>
          </p:cNvPr>
          <p:cNvSpPr txBox="1"/>
          <p:nvPr/>
        </p:nvSpPr>
        <p:spPr>
          <a:xfrm>
            <a:off x="4635944" y="5667081"/>
            <a:ext cx="447558" cy="215444"/>
          </a:xfrm>
          <a:prstGeom prst="rect">
            <a:avLst/>
          </a:prstGeom>
          <a:noFill/>
        </p:spPr>
        <p:txBody>
          <a:bodyPr wrap="none" rtlCol="0">
            <a:spAutoFit/>
          </a:bodyPr>
          <a:lstStyle/>
          <a:p>
            <a:r>
              <a:rPr lang="en-US" sz="800" dirty="0">
                <a:solidFill>
                  <a:prstClr val="black"/>
                </a:solidFill>
                <a:latin typeface="HelveticaNeueLT Std"/>
              </a:rPr>
              <a:t>Client</a:t>
            </a:r>
          </a:p>
        </p:txBody>
      </p:sp>
      <p:sp>
        <p:nvSpPr>
          <p:cNvPr id="135" name="TextBox 134">
            <a:extLst>
              <a:ext uri="{FF2B5EF4-FFF2-40B4-BE49-F238E27FC236}">
                <a16:creationId xmlns:a16="http://schemas.microsoft.com/office/drawing/2014/main" id="{FEB842B7-4F32-E848-9AEE-6CCCCCCCBD2D}"/>
              </a:ext>
            </a:extLst>
          </p:cNvPr>
          <p:cNvSpPr txBox="1"/>
          <p:nvPr/>
        </p:nvSpPr>
        <p:spPr>
          <a:xfrm>
            <a:off x="5654213" y="5587818"/>
            <a:ext cx="5851977" cy="523220"/>
          </a:xfrm>
          <a:prstGeom prst="rect">
            <a:avLst/>
          </a:prstGeom>
          <a:noFill/>
        </p:spPr>
        <p:txBody>
          <a:bodyPr wrap="square" rtlCol="0">
            <a:spAutoFit/>
          </a:bodyPr>
          <a:lstStyle/>
          <a:p>
            <a:r>
              <a:rPr lang="en-US" sz="1400" dirty="0">
                <a:solidFill>
                  <a:srgbClr val="FF0000"/>
                </a:solidFill>
                <a:latin typeface="HelveticaNeueLT Std"/>
              </a:rPr>
              <a:t>Note: Squads are built based on co-creation model to ensure success. Governance squad and client participation is critical to success</a:t>
            </a:r>
          </a:p>
        </p:txBody>
      </p:sp>
      <p:pic>
        <p:nvPicPr>
          <p:cNvPr id="136" name="Picture 135" descr="http://findicons.com/files/icons/753/gnome_desktop/64/gnome_stock_person.png"/>
          <p:cNvPicPr>
            <a:picLocks noChangeAspect="1" noChangeArrowheads="1"/>
          </p:cNvPicPr>
          <p:nvPr/>
        </p:nvPicPr>
        <p:blipFill>
          <a:blip r:embed="rId7" cstate="print">
            <a:duotone>
              <a:prstClr val="black"/>
              <a:srgbClr val="4472C4">
                <a:tint val="45000"/>
                <a:satMod val="400000"/>
              </a:srgbClr>
            </a:duotone>
            <a:extLst>
              <a:ext uri="{BEBA8EAE-BF5A-486C-A8C5-ECC9F3942E4B}">
                <a14:imgProps xmlns:a14="http://schemas.microsoft.com/office/drawing/2010/main">
                  <a14:imgLayer r:embed="rId8">
                    <a14:imgEffect>
                      <a14:colorTemperature colorTemp="4700"/>
                    </a14:imgEffect>
                  </a14:imgLayer>
                </a14:imgProps>
              </a:ext>
              <a:ext uri="{28A0092B-C50C-407E-A947-70E740481C1C}">
                <a14:useLocalDpi xmlns:a14="http://schemas.microsoft.com/office/drawing/2010/main" val="0"/>
              </a:ext>
            </a:extLst>
          </a:blip>
          <a:stretch>
            <a:fillRect/>
          </a:stretch>
        </p:blipFill>
        <p:spPr bwMode="auto">
          <a:xfrm>
            <a:off x="2573692" y="2952424"/>
            <a:ext cx="204578" cy="204578"/>
          </a:xfrm>
          <a:prstGeom prst="rect">
            <a:avLst/>
          </a:prstGeom>
          <a:noFill/>
          <a:ln>
            <a:noFill/>
          </a:ln>
        </p:spPr>
      </p:pic>
      <p:sp>
        <p:nvSpPr>
          <p:cNvPr id="137" name="TextBox 136">
            <a:extLst>
              <a:ext uri="{FF2B5EF4-FFF2-40B4-BE49-F238E27FC236}">
                <a16:creationId xmlns:a16="http://schemas.microsoft.com/office/drawing/2014/main" id="{407C1408-9D30-3B47-8A72-ED4CB10D4DD7}"/>
              </a:ext>
            </a:extLst>
          </p:cNvPr>
          <p:cNvSpPr txBox="1"/>
          <p:nvPr/>
        </p:nvSpPr>
        <p:spPr>
          <a:xfrm>
            <a:off x="2526225" y="2588953"/>
            <a:ext cx="1324402" cy="276999"/>
          </a:xfrm>
          <a:prstGeom prst="rect">
            <a:avLst/>
          </a:prstGeom>
          <a:noFill/>
        </p:spPr>
        <p:txBody>
          <a:bodyPr wrap="none" rtlCol="0">
            <a:spAutoFit/>
          </a:bodyPr>
          <a:lstStyle/>
          <a:p>
            <a:r>
              <a:rPr lang="en-US" sz="1200" b="1" dirty="0">
                <a:solidFill>
                  <a:prstClr val="black"/>
                </a:solidFill>
                <a:latin typeface="HelveticaNeueLT Std"/>
              </a:rPr>
              <a:t>Optional Roles:</a:t>
            </a:r>
          </a:p>
        </p:txBody>
      </p:sp>
      <p:pic>
        <p:nvPicPr>
          <p:cNvPr id="138" name="Picture 137" descr="http://findicons.com/files/icons/753/gnome_desktop/64/gnome_stock_person.png"/>
          <p:cNvPicPr>
            <a:picLocks noChangeAspect="1" noChangeArrowheads="1"/>
          </p:cNvPicPr>
          <p:nvPr/>
        </p:nvPicPr>
        <p:blipFill>
          <a:blip r:embed="rId7" cstate="print">
            <a:duotone>
              <a:prstClr val="black"/>
              <a:srgbClr val="4472C4">
                <a:tint val="45000"/>
                <a:satMod val="400000"/>
              </a:srgbClr>
            </a:duotone>
            <a:extLst>
              <a:ext uri="{BEBA8EAE-BF5A-486C-A8C5-ECC9F3942E4B}">
                <a14:imgProps xmlns:a14="http://schemas.microsoft.com/office/drawing/2010/main">
                  <a14:imgLayer r:embed="rId8">
                    <a14:imgEffect>
                      <a14:colorTemperature colorTemp="4700"/>
                    </a14:imgEffect>
                  </a14:imgLayer>
                </a14:imgProps>
              </a:ext>
              <a:ext uri="{28A0092B-C50C-407E-A947-70E740481C1C}">
                <a14:useLocalDpi xmlns:a14="http://schemas.microsoft.com/office/drawing/2010/main" val="0"/>
              </a:ext>
            </a:extLst>
          </a:blip>
          <a:stretch>
            <a:fillRect/>
          </a:stretch>
        </p:blipFill>
        <p:spPr bwMode="auto">
          <a:xfrm>
            <a:off x="2573692" y="3296458"/>
            <a:ext cx="204578" cy="204578"/>
          </a:xfrm>
          <a:prstGeom prst="rect">
            <a:avLst/>
          </a:prstGeom>
          <a:noFill/>
          <a:ln>
            <a:noFill/>
          </a:ln>
        </p:spPr>
      </p:pic>
      <p:sp>
        <p:nvSpPr>
          <p:cNvPr id="139" name="TextBox 138">
            <a:extLst>
              <a:ext uri="{FF2B5EF4-FFF2-40B4-BE49-F238E27FC236}">
                <a16:creationId xmlns:a16="http://schemas.microsoft.com/office/drawing/2014/main" id="{93D45687-030B-FF45-837C-145677EF2837}"/>
              </a:ext>
            </a:extLst>
          </p:cNvPr>
          <p:cNvSpPr txBox="1"/>
          <p:nvPr/>
        </p:nvSpPr>
        <p:spPr>
          <a:xfrm>
            <a:off x="2816370" y="2926182"/>
            <a:ext cx="1372042" cy="276999"/>
          </a:xfrm>
          <a:prstGeom prst="rect">
            <a:avLst/>
          </a:prstGeom>
          <a:noFill/>
        </p:spPr>
        <p:txBody>
          <a:bodyPr wrap="none" rtlCol="0">
            <a:spAutoFit/>
          </a:bodyPr>
          <a:lstStyle/>
          <a:p>
            <a:r>
              <a:rPr lang="en-US" sz="1200" dirty="0">
                <a:solidFill>
                  <a:prstClr val="black"/>
                </a:solidFill>
                <a:latin typeface="HelveticaNeueLT Std"/>
              </a:rPr>
              <a:t>Security Architect</a:t>
            </a:r>
          </a:p>
        </p:txBody>
      </p:sp>
      <p:sp>
        <p:nvSpPr>
          <p:cNvPr id="140" name="TextBox 139">
            <a:extLst>
              <a:ext uri="{FF2B5EF4-FFF2-40B4-BE49-F238E27FC236}">
                <a16:creationId xmlns:a16="http://schemas.microsoft.com/office/drawing/2014/main" id="{93D45687-030B-FF45-837C-145677EF2837}"/>
              </a:ext>
            </a:extLst>
          </p:cNvPr>
          <p:cNvSpPr txBox="1"/>
          <p:nvPr/>
        </p:nvSpPr>
        <p:spPr>
          <a:xfrm>
            <a:off x="2863471" y="3220830"/>
            <a:ext cx="1242648" cy="461665"/>
          </a:xfrm>
          <a:prstGeom prst="rect">
            <a:avLst/>
          </a:prstGeom>
          <a:noFill/>
        </p:spPr>
        <p:txBody>
          <a:bodyPr wrap="none" rtlCol="0">
            <a:spAutoFit/>
          </a:bodyPr>
          <a:lstStyle>
            <a:defPPr>
              <a:defRPr lang="en-US"/>
            </a:defPPr>
            <a:lvl1pPr>
              <a:defRPr sz="1200">
                <a:solidFill>
                  <a:prstClr val="black"/>
                </a:solidFill>
                <a:latin typeface="HelveticaNeueLT Std"/>
              </a:defRPr>
            </a:lvl1pPr>
          </a:lstStyle>
          <a:p>
            <a:pPr algn="ctr"/>
            <a:r>
              <a:rPr lang="en-US" dirty="0"/>
              <a:t>Cloud Platform </a:t>
            </a:r>
          </a:p>
          <a:p>
            <a:pPr algn="ctr"/>
            <a:r>
              <a:rPr lang="en-US" dirty="0"/>
              <a:t>Architect</a:t>
            </a:r>
          </a:p>
        </p:txBody>
      </p:sp>
      <p:pic>
        <p:nvPicPr>
          <p:cNvPr id="141" name="Picture 140" descr="http://findicons.com/files/icons/753/gnome_desktop/64/gnome_stock_person.png"/>
          <p:cNvPicPr>
            <a:picLocks noChangeAspect="1" noChangeArrowheads="1"/>
          </p:cNvPicPr>
          <p:nvPr/>
        </p:nvPicPr>
        <p:blipFill>
          <a:blip r:embed="rId7" cstate="print">
            <a:duotone>
              <a:prstClr val="black"/>
              <a:srgbClr val="4472C4">
                <a:tint val="45000"/>
                <a:satMod val="400000"/>
              </a:srgbClr>
            </a:duotone>
            <a:extLst>
              <a:ext uri="{BEBA8EAE-BF5A-486C-A8C5-ECC9F3942E4B}">
                <a14:imgProps xmlns:a14="http://schemas.microsoft.com/office/drawing/2010/main">
                  <a14:imgLayer r:embed="rId8">
                    <a14:imgEffect>
                      <a14:colorTemperature colorTemp="4700"/>
                    </a14:imgEffect>
                  </a14:imgLayer>
                </a14:imgProps>
              </a:ext>
              <a:ext uri="{28A0092B-C50C-407E-A947-70E740481C1C}">
                <a14:useLocalDpi xmlns:a14="http://schemas.microsoft.com/office/drawing/2010/main" val="0"/>
              </a:ext>
            </a:extLst>
          </a:blip>
          <a:stretch>
            <a:fillRect/>
          </a:stretch>
        </p:blipFill>
        <p:spPr bwMode="auto">
          <a:xfrm>
            <a:off x="4540622" y="5924139"/>
            <a:ext cx="204578" cy="204578"/>
          </a:xfrm>
          <a:prstGeom prst="rect">
            <a:avLst/>
          </a:prstGeom>
          <a:noFill/>
          <a:ln>
            <a:noFill/>
          </a:ln>
        </p:spPr>
      </p:pic>
      <p:sp>
        <p:nvSpPr>
          <p:cNvPr id="142" name="TextBox 141">
            <a:extLst>
              <a:ext uri="{FF2B5EF4-FFF2-40B4-BE49-F238E27FC236}">
                <a16:creationId xmlns:a16="http://schemas.microsoft.com/office/drawing/2014/main" id="{407C1408-9D30-3B47-8A72-ED4CB10D4DD7}"/>
              </a:ext>
            </a:extLst>
          </p:cNvPr>
          <p:cNvSpPr txBox="1"/>
          <p:nvPr/>
        </p:nvSpPr>
        <p:spPr>
          <a:xfrm>
            <a:off x="4662607" y="5915467"/>
            <a:ext cx="779381" cy="215444"/>
          </a:xfrm>
          <a:prstGeom prst="rect">
            <a:avLst/>
          </a:prstGeom>
          <a:noFill/>
        </p:spPr>
        <p:txBody>
          <a:bodyPr wrap="none" rtlCol="0">
            <a:spAutoFit/>
          </a:bodyPr>
          <a:lstStyle/>
          <a:p>
            <a:r>
              <a:rPr lang="en-US" sz="800" dirty="0">
                <a:solidFill>
                  <a:prstClr val="black"/>
                </a:solidFill>
                <a:latin typeface="HelveticaNeueLT Std"/>
              </a:rPr>
              <a:t>IBM or Client</a:t>
            </a:r>
          </a:p>
        </p:txBody>
      </p:sp>
    </p:spTree>
    <p:extLst>
      <p:ext uri="{BB962C8B-B14F-4D97-AF65-F5344CB8AC3E}">
        <p14:creationId xmlns:p14="http://schemas.microsoft.com/office/powerpoint/2010/main" val="12470834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2A4E6-45AA-4113-AE57-7AFD11D4E3F8}"/>
              </a:ext>
            </a:extLst>
          </p:cNvPr>
          <p:cNvSpPr>
            <a:spLocks noGrp="1"/>
          </p:cNvSpPr>
          <p:nvPr>
            <p:ph type="title"/>
          </p:nvPr>
        </p:nvSpPr>
        <p:spPr>
          <a:xfrm>
            <a:off x="113148" y="59436"/>
            <a:ext cx="4754418" cy="447466"/>
          </a:xfrm>
        </p:spPr>
        <p:txBody>
          <a:bodyPr/>
          <a:lstStyle/>
          <a:p>
            <a:r>
              <a:rPr lang="en-US" b="1" dirty="0">
                <a:solidFill>
                  <a:schemeClr val="bg1"/>
                </a:solidFill>
              </a:rPr>
              <a:t>Delivery Model</a:t>
            </a:r>
          </a:p>
        </p:txBody>
      </p:sp>
      <p:sp>
        <p:nvSpPr>
          <p:cNvPr id="6" name="Content Placeholder 5">
            <a:extLst>
              <a:ext uri="{FF2B5EF4-FFF2-40B4-BE49-F238E27FC236}">
                <a16:creationId xmlns:a16="http://schemas.microsoft.com/office/drawing/2014/main" id="{083FF01E-A527-4916-B907-C969BEB84BCE}"/>
              </a:ext>
            </a:extLst>
          </p:cNvPr>
          <p:cNvSpPr txBox="1">
            <a:spLocks/>
          </p:cNvSpPr>
          <p:nvPr/>
        </p:nvSpPr>
        <p:spPr>
          <a:xfrm>
            <a:off x="73896" y="731114"/>
            <a:ext cx="12210722" cy="363946"/>
          </a:xfrm>
          <a:prstGeom prst="rect">
            <a:avLst/>
          </a:prstGeom>
        </p:spPr>
        <p:txBody>
          <a:bodyPr>
            <a:noAutofit/>
          </a:bodyPr>
          <a:lstStyle>
            <a:defPPr>
              <a:defRPr lang="en-US"/>
            </a:defPPr>
            <a:lvl1pPr indent="0" fontAlgn="base">
              <a:spcBef>
                <a:spcPct val="40000"/>
              </a:spcBef>
              <a:spcAft>
                <a:spcPct val="0"/>
              </a:spcAft>
              <a:buClr>
                <a:srgbClr val="20D5D2"/>
              </a:buClr>
              <a:buFont typeface="Wingdings" panose="05000000000000000000" pitchFamily="2" charset="2"/>
              <a:buNone/>
              <a:defRPr sz="1600" b="1" i="1">
                <a:solidFill>
                  <a:prstClr val="white"/>
                </a:solidFill>
                <a:cs typeface="Arial" panose="020B0604020202020204" pitchFamily="34" charset="0"/>
              </a:defRPr>
            </a:lvl1pPr>
            <a:lvl2pPr marL="536575" indent="-179388" fontAlgn="base">
              <a:spcBef>
                <a:spcPct val="40000"/>
              </a:spcBef>
              <a:spcAft>
                <a:spcPct val="0"/>
              </a:spcAft>
              <a:buFont typeface="Arial" panose="020B0604020202020204" pitchFamily="34" charset="0"/>
              <a:buChar char="–"/>
              <a:defRPr sz="1600"/>
            </a:lvl2pPr>
            <a:lvl3pPr marL="893763" indent="-179388" fontAlgn="base">
              <a:spcBef>
                <a:spcPct val="40000"/>
              </a:spcBef>
              <a:spcAft>
                <a:spcPct val="0"/>
              </a:spcAft>
              <a:buChar char="•"/>
              <a:defRPr sz="1600"/>
            </a:lvl3pPr>
            <a:lvl4pPr marL="1250950" indent="-179388" fontAlgn="base">
              <a:spcBef>
                <a:spcPct val="40000"/>
              </a:spcBef>
              <a:spcAft>
                <a:spcPct val="0"/>
              </a:spcAft>
              <a:buFont typeface="Arial" panose="020B0604020202020204" pitchFamily="34" charset="0"/>
              <a:buChar char="-"/>
              <a:defRPr sz="1600"/>
            </a:lvl4pPr>
            <a:lvl5pPr marL="1619250" indent="-179388" fontAlgn="base">
              <a:spcBef>
                <a:spcPct val="40000"/>
              </a:spcBef>
              <a:spcAft>
                <a:spcPct val="0"/>
              </a:spcAft>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AU" dirty="0"/>
              <a:t>Refer to guidance for structuring Delivery Core/Leadership Squad and proposed roles &amp; responsibility</a:t>
            </a:r>
          </a:p>
          <a:p>
            <a:r>
              <a:rPr lang="en-AU" dirty="0"/>
              <a:t> </a:t>
            </a:r>
          </a:p>
          <a:p>
            <a:endParaRPr lang="en-AU" dirty="0"/>
          </a:p>
        </p:txBody>
      </p:sp>
      <p:sp>
        <p:nvSpPr>
          <p:cNvPr id="11" name="Slide Number Placeholder 13">
            <a:extLst>
              <a:ext uri="{FF2B5EF4-FFF2-40B4-BE49-F238E27FC236}">
                <a16:creationId xmlns:a16="http://schemas.microsoft.com/office/drawing/2014/main" id="{EB66B989-579E-41FE-9C61-5A7C6E34DBEF}"/>
              </a:ext>
            </a:extLst>
          </p:cNvPr>
          <p:cNvSpPr txBox="1">
            <a:spLocks/>
          </p:cNvSpPr>
          <p:nvPr/>
        </p:nvSpPr>
        <p:spPr>
          <a:xfrm>
            <a:off x="9288673" y="6410063"/>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E7E9D57-535C-0840-A093-12271BECC0CD}" type="slidenum">
              <a:rPr lang="en-US" smtClean="0">
                <a:solidFill>
                  <a:prstClr val="black">
                    <a:tint val="75000"/>
                  </a:prstClr>
                </a:solidFill>
                <a:latin typeface="Calibri"/>
              </a:rPr>
              <a:pPr algn="r"/>
              <a:t>23</a:t>
            </a:fld>
            <a:endParaRPr lang="en-US" dirty="0">
              <a:solidFill>
                <a:prstClr val="black">
                  <a:tint val="75000"/>
                </a:prstClr>
              </a:solidFill>
              <a:latin typeface="Calibri"/>
            </a:endParaRPr>
          </a:p>
        </p:txBody>
      </p:sp>
      <p:cxnSp>
        <p:nvCxnSpPr>
          <p:cNvPr id="32" name="Straight Connector 31">
            <a:extLst>
              <a:ext uri="{FF2B5EF4-FFF2-40B4-BE49-F238E27FC236}">
                <a16:creationId xmlns:a16="http://schemas.microsoft.com/office/drawing/2014/main" id="{20A06575-625D-4B4C-87BD-1DDB31222705}"/>
              </a:ext>
            </a:extLst>
          </p:cNvPr>
          <p:cNvCxnSpPr>
            <a:stCxn id="49" idx="2"/>
          </p:cNvCxnSpPr>
          <p:nvPr/>
        </p:nvCxnSpPr>
        <p:spPr>
          <a:xfrm flipV="1">
            <a:off x="5074368" y="245290"/>
            <a:ext cx="6663503" cy="4952"/>
          </a:xfrm>
          <a:prstGeom prst="line">
            <a:avLst/>
          </a:prstGeom>
          <a:noFill/>
          <a:ln w="6350" cap="flat" cmpd="sng" algn="ctr">
            <a:solidFill>
              <a:srgbClr val="ED7D31"/>
            </a:solidFill>
            <a:prstDash val="solid"/>
            <a:miter lim="800000"/>
          </a:ln>
          <a:effectLst/>
        </p:spPr>
      </p:cxnSp>
      <p:sp>
        <p:nvSpPr>
          <p:cNvPr id="33" name="Oval 32">
            <a:extLst>
              <a:ext uri="{FF2B5EF4-FFF2-40B4-BE49-F238E27FC236}">
                <a16:creationId xmlns:a16="http://schemas.microsoft.com/office/drawing/2014/main" id="{56D98CBE-70E1-AB42-B8B9-0568914AC953}"/>
              </a:ext>
            </a:extLst>
          </p:cNvPr>
          <p:cNvSpPr/>
          <p:nvPr/>
        </p:nvSpPr>
        <p:spPr>
          <a:xfrm>
            <a:off x="6681542"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34" name="Oval 33">
            <a:extLst>
              <a:ext uri="{FF2B5EF4-FFF2-40B4-BE49-F238E27FC236}">
                <a16:creationId xmlns:a16="http://schemas.microsoft.com/office/drawing/2014/main" id="{639E3F11-C0FA-5344-9B9D-D99710A2C91F}"/>
              </a:ext>
            </a:extLst>
          </p:cNvPr>
          <p:cNvSpPr/>
          <p:nvPr/>
        </p:nvSpPr>
        <p:spPr>
          <a:xfrm>
            <a:off x="7472263"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35" name="TextBox 34">
            <a:extLst>
              <a:ext uri="{FF2B5EF4-FFF2-40B4-BE49-F238E27FC236}">
                <a16:creationId xmlns:a16="http://schemas.microsoft.com/office/drawing/2014/main" id="{56B8B405-5212-3E45-89BE-5DB0EBBBA540}"/>
              </a:ext>
            </a:extLst>
          </p:cNvPr>
          <p:cNvSpPr txBox="1"/>
          <p:nvPr/>
        </p:nvSpPr>
        <p:spPr>
          <a:xfrm>
            <a:off x="4977867" y="368432"/>
            <a:ext cx="695128"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Client Scenarios</a:t>
            </a:r>
          </a:p>
        </p:txBody>
      </p:sp>
      <p:sp>
        <p:nvSpPr>
          <p:cNvPr id="36" name="TextBox 35">
            <a:extLst>
              <a:ext uri="{FF2B5EF4-FFF2-40B4-BE49-F238E27FC236}">
                <a16:creationId xmlns:a16="http://schemas.microsoft.com/office/drawing/2014/main" id="{84DBA1A9-2ACF-8141-9E35-444E89EA12E3}"/>
              </a:ext>
            </a:extLst>
          </p:cNvPr>
          <p:cNvSpPr txBox="1"/>
          <p:nvPr/>
        </p:nvSpPr>
        <p:spPr>
          <a:xfrm>
            <a:off x="6578712" y="354195"/>
            <a:ext cx="86079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Framework</a:t>
            </a:r>
          </a:p>
        </p:txBody>
      </p:sp>
      <p:sp>
        <p:nvSpPr>
          <p:cNvPr id="37" name="TextBox 36">
            <a:extLst>
              <a:ext uri="{FF2B5EF4-FFF2-40B4-BE49-F238E27FC236}">
                <a16:creationId xmlns:a16="http://schemas.microsoft.com/office/drawing/2014/main" id="{1D1282E6-32BF-7D4B-8C6B-3459598C5BA5}"/>
              </a:ext>
            </a:extLst>
          </p:cNvPr>
          <p:cNvSpPr txBox="1"/>
          <p:nvPr/>
        </p:nvSpPr>
        <p:spPr>
          <a:xfrm>
            <a:off x="7358859" y="368432"/>
            <a:ext cx="599804"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Testing Strategy</a:t>
            </a:r>
          </a:p>
        </p:txBody>
      </p:sp>
      <p:sp>
        <p:nvSpPr>
          <p:cNvPr id="38" name="TextBox 37">
            <a:extLst>
              <a:ext uri="{FF2B5EF4-FFF2-40B4-BE49-F238E27FC236}">
                <a16:creationId xmlns:a16="http://schemas.microsoft.com/office/drawing/2014/main" id="{080C819E-7FD9-B849-9BA5-E6710E687A0A}"/>
              </a:ext>
            </a:extLst>
          </p:cNvPr>
          <p:cNvSpPr txBox="1"/>
          <p:nvPr/>
        </p:nvSpPr>
        <p:spPr>
          <a:xfrm>
            <a:off x="9016763" y="368432"/>
            <a:ext cx="69098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Model</a:t>
            </a:r>
          </a:p>
        </p:txBody>
      </p:sp>
      <p:sp>
        <p:nvSpPr>
          <p:cNvPr id="39" name="Oval 38">
            <a:extLst>
              <a:ext uri="{FF2B5EF4-FFF2-40B4-BE49-F238E27FC236}">
                <a16:creationId xmlns:a16="http://schemas.microsoft.com/office/drawing/2014/main" id="{785E10D0-C4E2-8D4A-A429-E5DD4098A3C9}"/>
              </a:ext>
            </a:extLst>
          </p:cNvPr>
          <p:cNvSpPr/>
          <p:nvPr/>
        </p:nvSpPr>
        <p:spPr>
          <a:xfrm>
            <a:off x="8313787"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40" name="TextBox 39">
            <a:extLst>
              <a:ext uri="{FF2B5EF4-FFF2-40B4-BE49-F238E27FC236}">
                <a16:creationId xmlns:a16="http://schemas.microsoft.com/office/drawing/2014/main" id="{8E4F2430-1187-3346-B71F-5DAEABFBD7EA}"/>
              </a:ext>
            </a:extLst>
          </p:cNvPr>
          <p:cNvSpPr txBox="1"/>
          <p:nvPr/>
        </p:nvSpPr>
        <p:spPr>
          <a:xfrm>
            <a:off x="8160244" y="368432"/>
            <a:ext cx="85805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Sizing &amp; Estimation</a:t>
            </a:r>
          </a:p>
        </p:txBody>
      </p:sp>
      <p:sp>
        <p:nvSpPr>
          <p:cNvPr id="41" name="Oval 40">
            <a:extLst>
              <a:ext uri="{FF2B5EF4-FFF2-40B4-BE49-F238E27FC236}">
                <a16:creationId xmlns:a16="http://schemas.microsoft.com/office/drawing/2014/main" id="{77490EA7-C450-EA4D-AA8F-0D2DD0081109}"/>
              </a:ext>
            </a:extLst>
          </p:cNvPr>
          <p:cNvSpPr/>
          <p:nvPr/>
        </p:nvSpPr>
        <p:spPr>
          <a:xfrm>
            <a:off x="9118735" y="156538"/>
            <a:ext cx="169696" cy="187407"/>
          </a:xfrm>
          <a:prstGeom prst="ellipse">
            <a:avLst/>
          </a:prstGeom>
          <a:solidFill>
            <a:srgbClr val="00B050"/>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2" name="TextBox 41">
            <a:extLst>
              <a:ext uri="{FF2B5EF4-FFF2-40B4-BE49-F238E27FC236}">
                <a16:creationId xmlns:a16="http://schemas.microsoft.com/office/drawing/2014/main" id="{4FD09469-5912-7843-8437-D6CA3EA19255}"/>
              </a:ext>
            </a:extLst>
          </p:cNvPr>
          <p:cNvSpPr txBox="1"/>
          <p:nvPr/>
        </p:nvSpPr>
        <p:spPr>
          <a:xfrm>
            <a:off x="5697133" y="368432"/>
            <a:ext cx="75388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Solution Architecture</a:t>
            </a:r>
          </a:p>
        </p:txBody>
      </p:sp>
      <p:sp>
        <p:nvSpPr>
          <p:cNvPr id="43" name="TextBox 42">
            <a:extLst>
              <a:ext uri="{FF2B5EF4-FFF2-40B4-BE49-F238E27FC236}">
                <a16:creationId xmlns:a16="http://schemas.microsoft.com/office/drawing/2014/main" id="{75E1A420-AC5D-524F-89B2-7A23E50E0990}"/>
              </a:ext>
            </a:extLst>
          </p:cNvPr>
          <p:cNvSpPr txBox="1"/>
          <p:nvPr/>
        </p:nvSpPr>
        <p:spPr>
          <a:xfrm>
            <a:off x="9906225"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Risk Reviews</a:t>
            </a:r>
          </a:p>
        </p:txBody>
      </p:sp>
      <p:sp>
        <p:nvSpPr>
          <p:cNvPr id="44" name="Oval 43">
            <a:extLst>
              <a:ext uri="{FF2B5EF4-FFF2-40B4-BE49-F238E27FC236}">
                <a16:creationId xmlns:a16="http://schemas.microsoft.com/office/drawing/2014/main" id="{4ADB01D4-CA4F-D241-A259-D7CDCB827CEA}"/>
              </a:ext>
            </a:extLst>
          </p:cNvPr>
          <p:cNvSpPr/>
          <p:nvPr/>
        </p:nvSpPr>
        <p:spPr>
          <a:xfrm>
            <a:off x="998611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5" name="TextBox 44">
            <a:extLst>
              <a:ext uri="{FF2B5EF4-FFF2-40B4-BE49-F238E27FC236}">
                <a16:creationId xmlns:a16="http://schemas.microsoft.com/office/drawing/2014/main" id="{11B445D0-62D9-924A-A77D-506ED8D658A0}"/>
              </a:ext>
            </a:extLst>
          </p:cNvPr>
          <p:cNvSpPr txBox="1"/>
          <p:nvPr/>
        </p:nvSpPr>
        <p:spPr>
          <a:xfrm>
            <a:off x="10703072"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Pricing Options</a:t>
            </a:r>
          </a:p>
        </p:txBody>
      </p:sp>
      <p:sp>
        <p:nvSpPr>
          <p:cNvPr id="46" name="Oval 45">
            <a:extLst>
              <a:ext uri="{FF2B5EF4-FFF2-40B4-BE49-F238E27FC236}">
                <a16:creationId xmlns:a16="http://schemas.microsoft.com/office/drawing/2014/main" id="{34E03A38-90A1-5B4D-A37B-3CC9B702614E}"/>
              </a:ext>
            </a:extLst>
          </p:cNvPr>
          <p:cNvSpPr/>
          <p:nvPr/>
        </p:nvSpPr>
        <p:spPr>
          <a:xfrm>
            <a:off x="1083582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7" name="TextBox 46">
            <a:extLst>
              <a:ext uri="{FF2B5EF4-FFF2-40B4-BE49-F238E27FC236}">
                <a16:creationId xmlns:a16="http://schemas.microsoft.com/office/drawing/2014/main" id="{11B445D0-62D9-924A-A77D-506ED8D658A0}"/>
              </a:ext>
            </a:extLst>
          </p:cNvPr>
          <p:cNvSpPr txBox="1"/>
          <p:nvPr/>
        </p:nvSpPr>
        <p:spPr>
          <a:xfrm>
            <a:off x="11231416" y="368432"/>
            <a:ext cx="905163"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Integration with other offerings</a:t>
            </a:r>
          </a:p>
        </p:txBody>
      </p:sp>
      <p:sp>
        <p:nvSpPr>
          <p:cNvPr id="48" name="Oval 47">
            <a:extLst>
              <a:ext uri="{FF2B5EF4-FFF2-40B4-BE49-F238E27FC236}">
                <a16:creationId xmlns:a16="http://schemas.microsoft.com/office/drawing/2014/main" id="{56D98CBE-70E1-AB42-B8B9-0568914AC953}"/>
              </a:ext>
            </a:extLst>
          </p:cNvPr>
          <p:cNvSpPr/>
          <p:nvPr/>
        </p:nvSpPr>
        <p:spPr>
          <a:xfrm>
            <a:off x="5831832"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49" name="Oval 48">
            <a:extLst>
              <a:ext uri="{FF2B5EF4-FFF2-40B4-BE49-F238E27FC236}">
                <a16:creationId xmlns:a16="http://schemas.microsoft.com/office/drawing/2014/main" id="{56D98CBE-70E1-AB42-B8B9-0568914AC953}"/>
              </a:ext>
            </a:extLst>
          </p:cNvPr>
          <p:cNvSpPr/>
          <p:nvPr/>
        </p:nvSpPr>
        <p:spPr>
          <a:xfrm>
            <a:off x="507436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50" name="Oval 49">
            <a:extLst>
              <a:ext uri="{FF2B5EF4-FFF2-40B4-BE49-F238E27FC236}">
                <a16:creationId xmlns:a16="http://schemas.microsoft.com/office/drawing/2014/main" id="{56D98CBE-70E1-AB42-B8B9-0568914AC953}"/>
              </a:ext>
            </a:extLst>
          </p:cNvPr>
          <p:cNvSpPr/>
          <p:nvPr/>
        </p:nvSpPr>
        <p:spPr>
          <a:xfrm>
            <a:off x="1161824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133" name="TextBox 132">
            <a:extLst>
              <a:ext uri="{FF2B5EF4-FFF2-40B4-BE49-F238E27FC236}">
                <a16:creationId xmlns:a16="http://schemas.microsoft.com/office/drawing/2014/main" id="{93D45687-030B-FF45-837C-145677EF2837}"/>
              </a:ext>
            </a:extLst>
          </p:cNvPr>
          <p:cNvSpPr txBox="1"/>
          <p:nvPr/>
        </p:nvSpPr>
        <p:spPr>
          <a:xfrm>
            <a:off x="3580150" y="3291549"/>
            <a:ext cx="917239" cy="276999"/>
          </a:xfrm>
          <a:prstGeom prst="rect">
            <a:avLst/>
          </a:prstGeom>
          <a:noFill/>
        </p:spPr>
        <p:txBody>
          <a:bodyPr wrap="none" rtlCol="0">
            <a:spAutoFit/>
          </a:bodyPr>
          <a:lstStyle/>
          <a:p>
            <a:r>
              <a:rPr lang="en-US" sz="1200" b="1" dirty="0">
                <a:solidFill>
                  <a:srgbClr val="0066FF"/>
                </a:solidFill>
                <a:latin typeface="IBM Plex Sans" panose="020B0503050203000203" pitchFamily="34" charset="77"/>
              </a:rPr>
              <a:t>IBM Roles</a:t>
            </a:r>
          </a:p>
        </p:txBody>
      </p:sp>
      <p:sp>
        <p:nvSpPr>
          <p:cNvPr id="134" name="TextBox 133">
            <a:extLst>
              <a:ext uri="{FF2B5EF4-FFF2-40B4-BE49-F238E27FC236}">
                <a16:creationId xmlns:a16="http://schemas.microsoft.com/office/drawing/2014/main" id="{407C1408-9D30-3B47-8A72-ED4CB10D4DD7}"/>
              </a:ext>
            </a:extLst>
          </p:cNvPr>
          <p:cNvSpPr txBox="1"/>
          <p:nvPr/>
        </p:nvSpPr>
        <p:spPr>
          <a:xfrm>
            <a:off x="3574471" y="3499191"/>
            <a:ext cx="1052820" cy="276999"/>
          </a:xfrm>
          <a:prstGeom prst="rect">
            <a:avLst/>
          </a:prstGeom>
          <a:noFill/>
        </p:spPr>
        <p:txBody>
          <a:bodyPr wrap="square" rtlCol="0">
            <a:spAutoFit/>
          </a:bodyPr>
          <a:lstStyle/>
          <a:p>
            <a:r>
              <a:rPr lang="en-US" sz="1200" b="1" dirty="0">
                <a:solidFill>
                  <a:srgbClr val="FF0000"/>
                </a:solidFill>
                <a:latin typeface="IBM Plex Sans" panose="020B0503050203000203" pitchFamily="34" charset="77"/>
              </a:rPr>
              <a:t>Client Roles</a:t>
            </a:r>
            <a:endParaRPr lang="en-US" sz="1200" dirty="0">
              <a:solidFill>
                <a:prstClr val="black"/>
              </a:solidFill>
              <a:latin typeface="HelveticaNeueLT Std"/>
            </a:endParaRPr>
          </a:p>
        </p:txBody>
      </p:sp>
      <p:pic>
        <p:nvPicPr>
          <p:cNvPr id="4" name="Picture 3"/>
          <p:cNvPicPr>
            <a:picLocks noChangeAspect="1"/>
          </p:cNvPicPr>
          <p:nvPr/>
        </p:nvPicPr>
        <p:blipFill>
          <a:blip r:embed="rId2"/>
          <a:stretch>
            <a:fillRect/>
          </a:stretch>
        </p:blipFill>
        <p:spPr>
          <a:xfrm>
            <a:off x="73896" y="1164202"/>
            <a:ext cx="3530950" cy="3646449"/>
          </a:xfrm>
          <a:prstGeom prst="rect">
            <a:avLst/>
          </a:prstGeom>
        </p:spPr>
      </p:pic>
      <p:pic>
        <p:nvPicPr>
          <p:cNvPr id="136" name="Picture 135"/>
          <p:cNvPicPr>
            <a:picLocks noChangeAspect="1" noChangeArrowheads="1"/>
          </p:cNvPicPr>
          <p:nvPr/>
        </p:nvPicPr>
        <p:blipFill>
          <a:blip r:embed="rId3" cstate="print">
            <a:extLst>
              <a:ext uri="{28A0092B-C50C-407E-A947-70E740481C1C}">
                <a14:useLocalDpi xmlns:a14="http://schemas.microsoft.com/office/drawing/2010/main" val="0"/>
              </a:ext>
            </a:extLst>
          </a:blip>
          <a:srcRect t="-912"/>
          <a:stretch>
            <a:fillRect/>
          </a:stretch>
        </p:blipFill>
        <p:spPr bwMode="auto">
          <a:xfrm>
            <a:off x="4878454" y="1568971"/>
            <a:ext cx="965713" cy="824622"/>
          </a:xfrm>
          <a:prstGeom prst="rect">
            <a:avLst/>
          </a:prstGeom>
          <a:noFill/>
          <a:ln>
            <a:noFill/>
          </a:ln>
          <a:effectLst/>
          <a:extLst>
            <a:ext uri="{909E8E84-426E-40dd-AFC4-6F175D3DCCD1}">
              <a14:hiddenFill xmlns:a14="http://schemas.microsoft.com/office/drawing/2010/main" xmlns="">
                <a:blipFill dpi="0" rotWithShape="0">
                  <a:blip/>
                  <a:srcRect t="-912"/>
                  <a:stretch>
                    <a:fillRect/>
                  </a:stretch>
                </a:blipFill>
              </a14:hiddenFill>
            </a:ext>
            <a:ext uri="{91240B29-F687-4f45-9708-019B960494DF}">
              <a14:hiddenLine xmlns:a14="http://schemas.microsoft.com/office/drawing/2010/main" xmlns="" w="21600">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137" name="TextBox 136">
            <a:extLst>
              <a:ext uri="{FF2B5EF4-FFF2-40B4-BE49-F238E27FC236}">
                <a16:creationId xmlns:a16="http://schemas.microsoft.com/office/drawing/2014/main" id="{23E848A1-E553-1E49-B71A-7209705C3F02}"/>
              </a:ext>
            </a:extLst>
          </p:cNvPr>
          <p:cNvSpPr txBox="1"/>
          <p:nvPr/>
        </p:nvSpPr>
        <p:spPr>
          <a:xfrm>
            <a:off x="6130414" y="2637791"/>
            <a:ext cx="2300233" cy="1169551"/>
          </a:xfrm>
          <a:prstGeom prst="rect">
            <a:avLst/>
          </a:prstGeom>
          <a:noFill/>
        </p:spPr>
        <p:txBody>
          <a:bodyPr wrap="square" rtlCol="0">
            <a:spAutoFit/>
          </a:bodyPr>
          <a:lstStyle/>
          <a:p>
            <a:r>
              <a:rPr lang="en-US" sz="1000" b="1" dirty="0">
                <a:solidFill>
                  <a:srgbClr val="0066FF"/>
                </a:solidFill>
                <a:latin typeface="IBM Plex Sans" panose="020B0503050203000203" pitchFamily="34" charset="77"/>
              </a:rPr>
              <a:t>Program Leader </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Ownership of customer requirements</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Ownership of billing and consumption models</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Manage Release Versions and Releases</a:t>
            </a:r>
          </a:p>
        </p:txBody>
      </p:sp>
      <p:pic>
        <p:nvPicPr>
          <p:cNvPr id="138" name="Picture 13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4408" y="4316453"/>
            <a:ext cx="973006" cy="77055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21600">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139" name="TextBox 138">
            <a:extLst>
              <a:ext uri="{FF2B5EF4-FFF2-40B4-BE49-F238E27FC236}">
                <a16:creationId xmlns:a16="http://schemas.microsoft.com/office/drawing/2014/main" id="{23E848A1-E553-1E49-B71A-7209705C3F02}"/>
              </a:ext>
            </a:extLst>
          </p:cNvPr>
          <p:cNvSpPr txBox="1"/>
          <p:nvPr/>
        </p:nvSpPr>
        <p:spPr>
          <a:xfrm>
            <a:off x="6119980" y="1542032"/>
            <a:ext cx="2140971" cy="861774"/>
          </a:xfrm>
          <a:prstGeom prst="rect">
            <a:avLst/>
          </a:prstGeom>
          <a:noFill/>
        </p:spPr>
        <p:txBody>
          <a:bodyPr wrap="square" rtlCol="0">
            <a:spAutoFit/>
          </a:bodyPr>
          <a:lstStyle/>
          <a:p>
            <a:r>
              <a:rPr lang="en-US" sz="1000" b="1" dirty="0">
                <a:solidFill>
                  <a:srgbClr val="FF0000"/>
                </a:solidFill>
                <a:latin typeface="IBM Plex Sans" panose="020B0503050203000203" pitchFamily="34" charset="77"/>
              </a:rPr>
              <a:t>Client Product Owner/Product Manager</a:t>
            </a:r>
            <a:r>
              <a:rPr lang="en-US" sz="1000" b="1" dirty="0">
                <a:solidFill>
                  <a:prstClr val="black"/>
                </a:solidFill>
                <a:latin typeface="IBM Plex Sans" panose="020B0503050203000203" pitchFamily="34" charset="77"/>
              </a:rPr>
              <a:t> </a:t>
            </a:r>
            <a:r>
              <a:rPr lang="en-US" sz="1000" dirty="0">
                <a:solidFill>
                  <a:prstClr val="black"/>
                </a:solidFill>
                <a:latin typeface="IBM Plex Sans" panose="020B0503050203000203" pitchFamily="34" charset="77"/>
              </a:rPr>
              <a:t>is</a:t>
            </a:r>
            <a:r>
              <a:rPr lang="en-US" sz="1000" b="1" dirty="0">
                <a:solidFill>
                  <a:prstClr val="black"/>
                </a:solidFill>
                <a:latin typeface="IBM Plex Sans" panose="020B0503050203000203" pitchFamily="34" charset="77"/>
              </a:rPr>
              <a:t> </a:t>
            </a:r>
            <a:r>
              <a:rPr lang="en-US" sz="1000" dirty="0">
                <a:solidFill>
                  <a:prstClr val="black"/>
                </a:solidFill>
                <a:latin typeface="IBM Plex Sans" panose="020B0503050203000203" pitchFamily="34" charset="77"/>
              </a:rPr>
              <a:t>responsible for the vision, requirements, owns the backlog prioritization, and final acceptance</a:t>
            </a:r>
          </a:p>
        </p:txBody>
      </p:sp>
      <p:pic>
        <p:nvPicPr>
          <p:cNvPr id="140" name="Picture 13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78454" y="2795280"/>
            <a:ext cx="965713" cy="866489"/>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21600">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141" name="TextBox 140">
            <a:extLst>
              <a:ext uri="{FF2B5EF4-FFF2-40B4-BE49-F238E27FC236}">
                <a16:creationId xmlns:a16="http://schemas.microsoft.com/office/drawing/2014/main" id="{23E848A1-E553-1E49-B71A-7209705C3F02}"/>
              </a:ext>
            </a:extLst>
          </p:cNvPr>
          <p:cNvSpPr txBox="1"/>
          <p:nvPr/>
        </p:nvSpPr>
        <p:spPr>
          <a:xfrm>
            <a:off x="6173527" y="4272231"/>
            <a:ext cx="2140971" cy="861774"/>
          </a:xfrm>
          <a:prstGeom prst="rect">
            <a:avLst/>
          </a:prstGeom>
          <a:noFill/>
        </p:spPr>
        <p:txBody>
          <a:bodyPr wrap="square" rtlCol="0">
            <a:spAutoFit/>
          </a:bodyPr>
          <a:lstStyle/>
          <a:p>
            <a:r>
              <a:rPr lang="en-US" sz="1000" b="1" dirty="0">
                <a:solidFill>
                  <a:srgbClr val="0066FF"/>
                </a:solidFill>
                <a:latin typeface="IBM Plex Sans" panose="020B0503050203000203" pitchFamily="34" charset="77"/>
              </a:rPr>
              <a:t>Lead Architect / Design Authority</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Understand overall context</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Define Application Architecture</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Make Technology Selection</a:t>
            </a:r>
          </a:p>
        </p:txBody>
      </p:sp>
      <p:sp>
        <p:nvSpPr>
          <p:cNvPr id="143" name="TextBox 142">
            <a:extLst>
              <a:ext uri="{FF2B5EF4-FFF2-40B4-BE49-F238E27FC236}">
                <a16:creationId xmlns:a16="http://schemas.microsoft.com/office/drawing/2014/main" id="{23E848A1-E553-1E49-B71A-7209705C3F02}"/>
              </a:ext>
            </a:extLst>
          </p:cNvPr>
          <p:cNvSpPr txBox="1"/>
          <p:nvPr/>
        </p:nvSpPr>
        <p:spPr>
          <a:xfrm>
            <a:off x="9778072" y="2647178"/>
            <a:ext cx="2300233" cy="1477328"/>
          </a:xfrm>
          <a:prstGeom prst="rect">
            <a:avLst/>
          </a:prstGeom>
          <a:noFill/>
        </p:spPr>
        <p:txBody>
          <a:bodyPr wrap="square" rtlCol="0">
            <a:spAutoFit/>
          </a:bodyPr>
          <a:lstStyle/>
          <a:p>
            <a:r>
              <a:rPr lang="en-US" sz="1000" b="1" dirty="0">
                <a:solidFill>
                  <a:srgbClr val="0066FF"/>
                </a:solidFill>
                <a:latin typeface="IBM Plex Sans" panose="020B0503050203000203" pitchFamily="34" charset="77"/>
              </a:rPr>
              <a:t>DevOps Lead</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Participates in design discussion for CI/CD</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Tracks pipelines progress for CI/CD</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Guides DevOps Engineers</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Determines Pipeline Dashboarding, image lifecycle policy etc.</a:t>
            </a:r>
          </a:p>
        </p:txBody>
      </p:sp>
      <p:sp>
        <p:nvSpPr>
          <p:cNvPr id="145" name="TextBox 144">
            <a:extLst>
              <a:ext uri="{FF2B5EF4-FFF2-40B4-BE49-F238E27FC236}">
                <a16:creationId xmlns:a16="http://schemas.microsoft.com/office/drawing/2014/main" id="{23E848A1-E553-1E49-B71A-7209705C3F02}"/>
              </a:ext>
            </a:extLst>
          </p:cNvPr>
          <p:cNvSpPr txBox="1"/>
          <p:nvPr/>
        </p:nvSpPr>
        <p:spPr>
          <a:xfrm>
            <a:off x="9716162" y="1548707"/>
            <a:ext cx="2305359" cy="1015663"/>
          </a:xfrm>
          <a:prstGeom prst="rect">
            <a:avLst/>
          </a:prstGeom>
          <a:noFill/>
        </p:spPr>
        <p:txBody>
          <a:bodyPr wrap="square" rtlCol="0">
            <a:spAutoFit/>
          </a:bodyPr>
          <a:lstStyle/>
          <a:p>
            <a:r>
              <a:rPr lang="en-US" sz="1000" b="1" dirty="0">
                <a:solidFill>
                  <a:srgbClr val="0066FF"/>
                </a:solidFill>
                <a:latin typeface="IBM Plex Sans" panose="020B0503050203000203" pitchFamily="34" charset="77"/>
              </a:rPr>
              <a:t>Lead Business Analyst</a:t>
            </a:r>
          </a:p>
          <a:p>
            <a:pPr marL="228600" indent="-228600">
              <a:buFont typeface="Arial" panose="020B0604020202020204" pitchFamily="34" charset="0"/>
              <a:buChar char="•"/>
            </a:pPr>
            <a:r>
              <a:rPr lang="en-US" sz="1000" dirty="0">
                <a:solidFill>
                  <a:prstClr val="black"/>
                </a:solidFill>
                <a:latin typeface="IBM Plex Sans" panose="020B0503050203000203" pitchFamily="34" charset="77"/>
              </a:rPr>
              <a:t>Understand Functional Context</a:t>
            </a:r>
          </a:p>
          <a:p>
            <a:pPr marL="228600" indent="-228600">
              <a:buFont typeface="Arial" panose="020B0604020202020204" pitchFamily="34" charset="0"/>
              <a:buChar char="•"/>
            </a:pPr>
            <a:r>
              <a:rPr lang="en-US" sz="1000" dirty="0">
                <a:solidFill>
                  <a:prstClr val="black"/>
                </a:solidFill>
                <a:latin typeface="IBM Plex Sans" panose="020B0503050203000203" pitchFamily="34" charset="77"/>
              </a:rPr>
              <a:t>Capture functional requirements</a:t>
            </a:r>
          </a:p>
          <a:p>
            <a:pPr marL="228600" indent="-228600">
              <a:buFont typeface="Arial" panose="020B0604020202020204" pitchFamily="34" charset="0"/>
              <a:buChar char="•"/>
            </a:pPr>
            <a:r>
              <a:rPr lang="en-US" sz="1000" dirty="0">
                <a:solidFill>
                  <a:prstClr val="black"/>
                </a:solidFill>
                <a:latin typeface="IBM Plex Sans" panose="020B0503050203000203" pitchFamily="34" charset="77"/>
              </a:rPr>
              <a:t>Define, document and get agreement on Acceptance Criteria</a:t>
            </a:r>
          </a:p>
        </p:txBody>
      </p:sp>
      <p:sp>
        <p:nvSpPr>
          <p:cNvPr id="147" name="TextBox 146">
            <a:extLst>
              <a:ext uri="{FF2B5EF4-FFF2-40B4-BE49-F238E27FC236}">
                <a16:creationId xmlns:a16="http://schemas.microsoft.com/office/drawing/2014/main" id="{23E848A1-E553-1E49-B71A-7209705C3F02}"/>
              </a:ext>
            </a:extLst>
          </p:cNvPr>
          <p:cNvSpPr txBox="1"/>
          <p:nvPr/>
        </p:nvSpPr>
        <p:spPr>
          <a:xfrm>
            <a:off x="9739334" y="4269223"/>
            <a:ext cx="2140971" cy="1015663"/>
          </a:xfrm>
          <a:prstGeom prst="rect">
            <a:avLst/>
          </a:prstGeom>
          <a:noFill/>
        </p:spPr>
        <p:txBody>
          <a:bodyPr wrap="square" rtlCol="0">
            <a:spAutoFit/>
          </a:bodyPr>
          <a:lstStyle/>
          <a:p>
            <a:r>
              <a:rPr lang="en-US" sz="1000" b="1" dirty="0">
                <a:solidFill>
                  <a:srgbClr val="0066FF"/>
                </a:solidFill>
                <a:latin typeface="IBM Plex Sans" panose="020B0503050203000203" pitchFamily="34" charset="77"/>
              </a:rPr>
              <a:t>Lead Architect (Offshore)</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Review Architecture and Approach</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Review Decisions</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Critical Sit Support through Global Connect</a:t>
            </a:r>
          </a:p>
        </p:txBody>
      </p:sp>
      <p:pic>
        <p:nvPicPr>
          <p:cNvPr id="148" name="Picture 14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59536" y="1607265"/>
            <a:ext cx="964752" cy="925188"/>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149" name="Rectangle 148"/>
          <p:cNvSpPr/>
          <p:nvPr/>
        </p:nvSpPr>
        <p:spPr>
          <a:xfrm>
            <a:off x="0" y="1138650"/>
            <a:ext cx="3628944" cy="1097903"/>
          </a:xfrm>
          <a:prstGeom prst="rect">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N" sz="2000" dirty="0">
              <a:solidFill>
                <a:prstClr val="white"/>
              </a:solidFill>
              <a:latin typeface="IBM Plex Sans" panose="020B0503050000000000" pitchFamily="34" charset="0"/>
            </a:endParaRPr>
          </a:p>
        </p:txBody>
      </p:sp>
      <p:sp>
        <p:nvSpPr>
          <p:cNvPr id="150" name="object 19">
            <a:extLst>
              <a:ext uri="{FF2B5EF4-FFF2-40B4-BE49-F238E27FC236}">
                <a16:creationId xmlns:a16="http://schemas.microsoft.com/office/drawing/2014/main" id="{D6B76CB3-24D1-2A4E-9ADD-EFB693733893}"/>
              </a:ext>
            </a:extLst>
          </p:cNvPr>
          <p:cNvSpPr>
            <a:spLocks/>
          </p:cNvSpPr>
          <p:nvPr/>
        </p:nvSpPr>
        <p:spPr bwMode="auto">
          <a:xfrm rot="3039925">
            <a:off x="2405537" y="1916600"/>
            <a:ext cx="2157307" cy="1438053"/>
          </a:xfrm>
          <a:custGeom>
            <a:avLst/>
            <a:gdLst>
              <a:gd name="T0" fmla="*/ 75838 w 1471295"/>
              <a:gd name="T1" fmla="*/ 0 h 810260"/>
              <a:gd name="T2" fmla="*/ 78529 w 1471295"/>
              <a:gd name="T3" fmla="*/ 23858 h 810260"/>
              <a:gd name="T4" fmla="*/ 73023 w 1471295"/>
              <a:gd name="T5" fmla="*/ 25827 h 810260"/>
              <a:gd name="T6" fmla="*/ 69225 w 1471295"/>
              <a:gd name="T7" fmla="*/ 27345 h 810260"/>
              <a:gd name="T8" fmla="*/ 66337 w 1471295"/>
              <a:gd name="T9" fmla="*/ 28629 h 810260"/>
              <a:gd name="T10" fmla="*/ 62465 w 1471295"/>
              <a:gd name="T11" fmla="*/ 30578 h 810260"/>
              <a:gd name="T12" fmla="*/ 59566 w 1471295"/>
              <a:gd name="T13" fmla="*/ 32245 h 810260"/>
              <a:gd name="T14" fmla="*/ 54625 w 1471295"/>
              <a:gd name="T15" fmla="*/ 35485 h 810260"/>
              <a:gd name="T16" fmla="*/ 49829 w 1471295"/>
              <a:gd name="T17" fmla="*/ 39075 h 810260"/>
              <a:gd name="T18" fmla="*/ 45189 w 1471295"/>
              <a:gd name="T19" fmla="*/ 42990 h 810260"/>
              <a:gd name="T20" fmla="*/ 40713 w 1471295"/>
              <a:gd name="T21" fmla="*/ 47208 h 810260"/>
              <a:gd name="T22" fmla="*/ 36414 w 1471295"/>
              <a:gd name="T23" fmla="*/ 51707 h 810260"/>
              <a:gd name="T24" fmla="*/ 32301 w 1471295"/>
              <a:gd name="T25" fmla="*/ 56463 h 810260"/>
              <a:gd name="T26" fmla="*/ 28383 w 1471295"/>
              <a:gd name="T27" fmla="*/ 61452 h 810260"/>
              <a:gd name="T28" fmla="*/ 24673 w 1471295"/>
              <a:gd name="T29" fmla="*/ 66653 h 810260"/>
              <a:gd name="T30" fmla="*/ 21179 w 1471295"/>
              <a:gd name="T31" fmla="*/ 72041 h 810260"/>
              <a:gd name="T32" fmla="*/ 17912 w 1471295"/>
              <a:gd name="T33" fmla="*/ 77595 h 810260"/>
              <a:gd name="T34" fmla="*/ 14883 w 1471295"/>
              <a:gd name="T35" fmla="*/ 83290 h 810260"/>
              <a:gd name="T36" fmla="*/ 12102 w 1471295"/>
              <a:gd name="T37" fmla="*/ 89105 h 810260"/>
              <a:gd name="T38" fmla="*/ 9578 w 1471295"/>
              <a:gd name="T39" fmla="*/ 95015 h 810260"/>
              <a:gd name="T40" fmla="*/ 7323 w 1471295"/>
              <a:gd name="T41" fmla="*/ 100999 h 810260"/>
              <a:gd name="T42" fmla="*/ 5346 w 1471295"/>
              <a:gd name="T43" fmla="*/ 107032 h 810260"/>
              <a:gd name="T44" fmla="*/ 3658 w 1471295"/>
              <a:gd name="T45" fmla="*/ 113092 h 810260"/>
              <a:gd name="T46" fmla="*/ 2269 w 1471295"/>
              <a:gd name="T47" fmla="*/ 119156 h 810260"/>
              <a:gd name="T48" fmla="*/ 1190 w 1471295"/>
              <a:gd name="T49" fmla="*/ 125202 h 810260"/>
              <a:gd name="T50" fmla="*/ 0 w 1471295"/>
              <a:gd name="T51" fmla="*/ 137143 h 810260"/>
              <a:gd name="T52" fmla="*/ 1417 w 1471295"/>
              <a:gd name="T53" fmla="*/ 132502 h 810260"/>
              <a:gd name="T54" fmla="*/ 3003 w 1471295"/>
              <a:gd name="T55" fmla="*/ 127863 h 810260"/>
              <a:gd name="T56" fmla="*/ 6662 w 1471295"/>
              <a:gd name="T57" fmla="*/ 118641 h 810260"/>
              <a:gd name="T58" fmla="*/ 8727 w 1471295"/>
              <a:gd name="T59" fmla="*/ 114084 h 810260"/>
              <a:gd name="T60" fmla="*/ 10941 w 1471295"/>
              <a:gd name="T61" fmla="*/ 109578 h 810260"/>
              <a:gd name="T62" fmla="*/ 13301 w 1471295"/>
              <a:gd name="T63" fmla="*/ 105136 h 810260"/>
              <a:gd name="T64" fmla="*/ 15801 w 1471295"/>
              <a:gd name="T65" fmla="*/ 100771 h 810260"/>
              <a:gd name="T66" fmla="*/ 18437 w 1471295"/>
              <a:gd name="T67" fmla="*/ 96495 h 810260"/>
              <a:gd name="T68" fmla="*/ 21204 w 1471295"/>
              <a:gd name="T69" fmla="*/ 92321 h 810260"/>
              <a:gd name="T70" fmla="*/ 24097 w 1471295"/>
              <a:gd name="T71" fmla="*/ 88262 h 810260"/>
              <a:gd name="T72" fmla="*/ 27111 w 1471295"/>
              <a:gd name="T73" fmla="*/ 84329 h 810260"/>
              <a:gd name="T74" fmla="*/ 30242 w 1471295"/>
              <a:gd name="T75" fmla="*/ 80536 h 810260"/>
              <a:gd name="T76" fmla="*/ 33485 w 1471295"/>
              <a:gd name="T77" fmla="*/ 76894 h 810260"/>
              <a:gd name="T78" fmla="*/ 36835 w 1471295"/>
              <a:gd name="T79" fmla="*/ 73416 h 810260"/>
              <a:gd name="T80" fmla="*/ 40287 w 1471295"/>
              <a:gd name="T81" fmla="*/ 70115 h 810260"/>
              <a:gd name="T82" fmla="*/ 43837 w 1471295"/>
              <a:gd name="T83" fmla="*/ 67003 h 810260"/>
              <a:gd name="T84" fmla="*/ 47479 w 1471295"/>
              <a:gd name="T85" fmla="*/ 64093 h 810260"/>
              <a:gd name="T86" fmla="*/ 51210 w 1471295"/>
              <a:gd name="T87" fmla="*/ 61396 h 810260"/>
              <a:gd name="T88" fmla="*/ 55023 w 1471295"/>
              <a:gd name="T89" fmla="*/ 58927 h 810260"/>
              <a:gd name="T90" fmla="*/ 57730 w 1471295"/>
              <a:gd name="T91" fmla="*/ 57367 h 810260"/>
              <a:gd name="T92" fmla="*/ 60446 w 1471295"/>
              <a:gd name="T93" fmla="*/ 55973 h 810260"/>
              <a:gd name="T94" fmla="*/ 64519 w 1471295"/>
              <a:gd name="T95" fmla="*/ 54165 h 810260"/>
              <a:gd name="T96" fmla="*/ 69896 w 1471295"/>
              <a:gd name="T97" fmla="*/ 52211 h 810260"/>
              <a:gd name="T98" fmla="*/ 76420 w 1471295"/>
              <a:gd name="T99" fmla="*/ 50355 h 810260"/>
              <a:gd name="T100" fmla="*/ 81388 w 1471295"/>
              <a:gd name="T101" fmla="*/ 49211 h 810260"/>
              <a:gd name="T102" fmla="*/ 94549 w 1471295"/>
              <a:gd name="T103" fmla="*/ 49211 h 810260"/>
              <a:gd name="T104" fmla="*/ 107014 w 1471295"/>
              <a:gd name="T105" fmla="*/ 20810 h 810260"/>
              <a:gd name="T106" fmla="*/ 75838 w 1471295"/>
              <a:gd name="T107" fmla="*/ 0 h 810260"/>
              <a:gd name="T108" fmla="*/ 94549 w 1471295"/>
              <a:gd name="T109" fmla="*/ 49211 h 810260"/>
              <a:gd name="T110" fmla="*/ 81388 w 1471295"/>
              <a:gd name="T111" fmla="*/ 49211 h 810260"/>
              <a:gd name="T112" fmla="*/ 84081 w 1471295"/>
              <a:gd name="T113" fmla="*/ 73063 h 810260"/>
              <a:gd name="T114" fmla="*/ 94549 w 1471295"/>
              <a:gd name="T115" fmla="*/ 49211 h 8102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471295" h="810260">
                <a:moveTo>
                  <a:pt x="1042264" y="0"/>
                </a:moveTo>
                <a:lnTo>
                  <a:pt x="1079242" y="140934"/>
                </a:lnTo>
                <a:lnTo>
                  <a:pt x="1003580" y="152567"/>
                </a:lnTo>
                <a:lnTo>
                  <a:pt x="951381" y="161535"/>
                </a:lnTo>
                <a:lnTo>
                  <a:pt x="911690" y="169121"/>
                </a:lnTo>
                <a:lnTo>
                  <a:pt x="858474" y="180630"/>
                </a:lnTo>
                <a:lnTo>
                  <a:pt x="818634" y="190479"/>
                </a:lnTo>
                <a:lnTo>
                  <a:pt x="750731" y="209620"/>
                </a:lnTo>
                <a:lnTo>
                  <a:pt x="684820" y="230823"/>
                </a:lnTo>
                <a:lnTo>
                  <a:pt x="621042" y="253952"/>
                </a:lnTo>
                <a:lnTo>
                  <a:pt x="559538" y="278871"/>
                </a:lnTo>
                <a:lnTo>
                  <a:pt x="500449" y="305445"/>
                </a:lnTo>
                <a:lnTo>
                  <a:pt x="443917" y="333537"/>
                </a:lnTo>
                <a:lnTo>
                  <a:pt x="390082" y="363011"/>
                </a:lnTo>
                <a:lnTo>
                  <a:pt x="339087" y="393732"/>
                </a:lnTo>
                <a:lnTo>
                  <a:pt x="291072" y="425563"/>
                </a:lnTo>
                <a:lnTo>
                  <a:pt x="246178" y="458369"/>
                </a:lnTo>
                <a:lnTo>
                  <a:pt x="204547" y="492013"/>
                </a:lnTo>
                <a:lnTo>
                  <a:pt x="166321" y="526361"/>
                </a:lnTo>
                <a:lnTo>
                  <a:pt x="131639" y="561275"/>
                </a:lnTo>
                <a:lnTo>
                  <a:pt x="100644" y="596621"/>
                </a:lnTo>
                <a:lnTo>
                  <a:pt x="73477" y="632261"/>
                </a:lnTo>
                <a:lnTo>
                  <a:pt x="50278" y="668061"/>
                </a:lnTo>
                <a:lnTo>
                  <a:pt x="31190" y="703883"/>
                </a:lnTo>
                <a:lnTo>
                  <a:pt x="16354" y="739593"/>
                </a:lnTo>
                <a:lnTo>
                  <a:pt x="0" y="810131"/>
                </a:lnTo>
                <a:lnTo>
                  <a:pt x="19469" y="782718"/>
                </a:lnTo>
                <a:lnTo>
                  <a:pt x="41263" y="755316"/>
                </a:lnTo>
                <a:lnTo>
                  <a:pt x="91561" y="700841"/>
                </a:lnTo>
                <a:lnTo>
                  <a:pt x="119934" y="673917"/>
                </a:lnTo>
                <a:lnTo>
                  <a:pt x="150368" y="647298"/>
                </a:lnTo>
                <a:lnTo>
                  <a:pt x="182798" y="621060"/>
                </a:lnTo>
                <a:lnTo>
                  <a:pt x="217159" y="595276"/>
                </a:lnTo>
                <a:lnTo>
                  <a:pt x="253385" y="570019"/>
                </a:lnTo>
                <a:lnTo>
                  <a:pt x="291411" y="545363"/>
                </a:lnTo>
                <a:lnTo>
                  <a:pt x="331170" y="521383"/>
                </a:lnTo>
                <a:lnTo>
                  <a:pt x="372597" y="498151"/>
                </a:lnTo>
                <a:lnTo>
                  <a:pt x="415627" y="475742"/>
                </a:lnTo>
                <a:lnTo>
                  <a:pt x="460195" y="454228"/>
                </a:lnTo>
                <a:lnTo>
                  <a:pt x="506233" y="433684"/>
                </a:lnTo>
                <a:lnTo>
                  <a:pt x="553678" y="414184"/>
                </a:lnTo>
                <a:lnTo>
                  <a:pt x="602463" y="395801"/>
                </a:lnTo>
                <a:lnTo>
                  <a:pt x="652523" y="378609"/>
                </a:lnTo>
                <a:lnTo>
                  <a:pt x="703792" y="362681"/>
                </a:lnTo>
                <a:lnTo>
                  <a:pt x="756204" y="348092"/>
                </a:lnTo>
                <a:lnTo>
                  <a:pt x="793395" y="338880"/>
                </a:lnTo>
                <a:lnTo>
                  <a:pt x="830728" y="330648"/>
                </a:lnTo>
                <a:lnTo>
                  <a:pt x="886706" y="319965"/>
                </a:lnTo>
                <a:lnTo>
                  <a:pt x="960599" y="308422"/>
                </a:lnTo>
                <a:lnTo>
                  <a:pt x="1050266" y="297458"/>
                </a:lnTo>
                <a:lnTo>
                  <a:pt x="1118536" y="290699"/>
                </a:lnTo>
                <a:lnTo>
                  <a:pt x="1299421" y="290699"/>
                </a:lnTo>
                <a:lnTo>
                  <a:pt x="1470727" y="122931"/>
                </a:lnTo>
                <a:lnTo>
                  <a:pt x="1042264" y="0"/>
                </a:lnTo>
                <a:close/>
              </a:path>
              <a:path w="1471295" h="810260">
                <a:moveTo>
                  <a:pt x="1299421" y="290699"/>
                </a:moveTo>
                <a:lnTo>
                  <a:pt x="1118536" y="290699"/>
                </a:lnTo>
                <a:lnTo>
                  <a:pt x="1155552" y="431596"/>
                </a:lnTo>
                <a:lnTo>
                  <a:pt x="1299421" y="290699"/>
                </a:lnTo>
                <a:close/>
              </a:path>
            </a:pathLst>
          </a:custGeom>
          <a:solidFill>
            <a:srgbClr val="051243">
              <a:lumMod val="50000"/>
              <a:lumOff val="50000"/>
            </a:srgbClr>
          </a:solidFill>
          <a:ln>
            <a:noFill/>
          </a:ln>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5" name="Rectangle 4"/>
          <p:cNvSpPr/>
          <p:nvPr/>
        </p:nvSpPr>
        <p:spPr>
          <a:xfrm>
            <a:off x="4627291" y="1468582"/>
            <a:ext cx="7509288" cy="5236654"/>
          </a:xfrm>
          <a:prstGeom prst="rect">
            <a:avLst/>
          </a:prstGeom>
          <a:noFill/>
          <a:ln w="22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pic>
        <p:nvPicPr>
          <p:cNvPr id="151" name="Picture 150">
            <a:extLst>
              <a:ext uri="{FF2B5EF4-FFF2-40B4-BE49-F238E27FC236}">
                <a16:creationId xmlns:a16="http://schemas.microsoft.com/office/drawing/2014/main" id="{33DF014D-0830-4F2F-B5FB-93F36EA701D2}"/>
              </a:ext>
            </a:extLst>
          </p:cNvPr>
          <p:cNvPicPr>
            <a:picLocks noChangeAspect="1"/>
          </p:cNvPicPr>
          <p:nvPr/>
        </p:nvPicPr>
        <p:blipFill>
          <a:blip r:embed="rId7"/>
          <a:stretch>
            <a:fillRect/>
          </a:stretch>
        </p:blipFill>
        <p:spPr>
          <a:xfrm>
            <a:off x="8644902" y="4269223"/>
            <a:ext cx="979385" cy="915373"/>
          </a:xfrm>
          <a:prstGeom prst="rect">
            <a:avLst/>
          </a:prstGeom>
        </p:spPr>
      </p:pic>
      <p:pic>
        <p:nvPicPr>
          <p:cNvPr id="152" name="Picture 151">
            <a:extLst>
              <a:ext uri="{FF2B5EF4-FFF2-40B4-BE49-F238E27FC236}">
                <a16:creationId xmlns:a16="http://schemas.microsoft.com/office/drawing/2014/main" id="{EBBCCC60-F2EE-42A0-85CB-01F68D288426}"/>
              </a:ext>
            </a:extLst>
          </p:cNvPr>
          <p:cNvPicPr>
            <a:picLocks noChangeAspect="1"/>
          </p:cNvPicPr>
          <p:nvPr/>
        </p:nvPicPr>
        <p:blipFill>
          <a:blip r:embed="rId8"/>
          <a:stretch>
            <a:fillRect/>
          </a:stretch>
        </p:blipFill>
        <p:spPr>
          <a:xfrm>
            <a:off x="8664599" y="2795280"/>
            <a:ext cx="985198" cy="854168"/>
          </a:xfrm>
          <a:prstGeom prst="rect">
            <a:avLst/>
          </a:prstGeom>
        </p:spPr>
      </p:pic>
      <p:graphicFrame>
        <p:nvGraphicFramePr>
          <p:cNvPr id="52" name="Content Placeholder 3"/>
          <p:cNvGraphicFramePr>
            <a:graphicFrameLocks/>
          </p:cNvGraphicFramePr>
          <p:nvPr>
            <p:extLst>
              <p:ext uri="{D42A27DB-BD31-4B8C-83A1-F6EECF244321}">
                <p14:modId xmlns:p14="http://schemas.microsoft.com/office/powerpoint/2010/main" val="2393839231"/>
              </p:ext>
            </p:extLst>
          </p:nvPr>
        </p:nvGraphicFramePr>
        <p:xfrm>
          <a:off x="113147" y="4923522"/>
          <a:ext cx="2925617" cy="185166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55" name="Smiley Face 54"/>
          <p:cNvSpPr/>
          <p:nvPr/>
        </p:nvSpPr>
        <p:spPr bwMode="auto">
          <a:xfrm>
            <a:off x="1158107" y="5620307"/>
            <a:ext cx="208045" cy="249677"/>
          </a:xfrm>
          <a:prstGeom prst="smileyFace">
            <a:avLst/>
          </a:prstGeom>
          <a:solidFill>
            <a:srgbClr val="FF7800"/>
          </a:solidFill>
          <a:ln w="9525" cap="flat" cmpd="sng" algn="ctr">
            <a:solidFill>
              <a:sysClr val="windowText" lastClr="000000"/>
            </a:solidFill>
            <a:prstDash val="solid"/>
            <a:round/>
            <a:headEnd type="none" w="med" len="med"/>
            <a:tailEnd type="none" w="med" len="med"/>
          </a:ln>
          <a:effectLst>
            <a:prstShdw prst="shdw17" dist="17961" dir="2700000">
              <a:sysClr val="windowText" lastClr="000000">
                <a:gamma/>
                <a:shade val="60000"/>
                <a:invGamma/>
              </a:sysClr>
            </a:prstShdw>
          </a:effectLst>
        </p:spPr>
        <p:txBody>
          <a:bodyPr vert="horz" wrap="square" lIns="121920" tIns="60960" rIns="121920" bIns="6096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067" b="0" i="0" u="none" strike="noStrike" kern="0" cap="none" spc="0" normalizeH="0" baseline="0" noProof="0" dirty="0">
              <a:ln>
                <a:noFill/>
              </a:ln>
              <a:solidFill>
                <a:prstClr val="black"/>
              </a:solidFill>
              <a:effectLst/>
              <a:uLnTx/>
              <a:uFillTx/>
              <a:ea typeface="MS PGothic" pitchFamily="34" charset="-128"/>
            </a:endParaRPr>
          </a:p>
        </p:txBody>
      </p:sp>
      <p:sp>
        <p:nvSpPr>
          <p:cNvPr id="56" name="TextBox 55"/>
          <p:cNvSpPr txBox="1"/>
          <p:nvPr/>
        </p:nvSpPr>
        <p:spPr>
          <a:xfrm>
            <a:off x="994278" y="5893350"/>
            <a:ext cx="557429" cy="313932"/>
          </a:xfrm>
          <a:prstGeom prst="rect">
            <a:avLst/>
          </a:prstGeom>
          <a:noFill/>
        </p:spPr>
        <p:txBody>
          <a:bodyPr wrap="square" rtlCol="0">
            <a:spAutoFit/>
          </a:bodyPr>
          <a:lstStyle/>
          <a:p>
            <a:pPr algn="ctr" fontAlgn="base">
              <a:lnSpc>
                <a:spcPct val="90000"/>
              </a:lnSpc>
              <a:spcBef>
                <a:spcPct val="0"/>
              </a:spcBef>
              <a:spcAft>
                <a:spcPct val="0"/>
              </a:spcAft>
              <a:defRPr/>
            </a:pPr>
            <a:r>
              <a:rPr lang="en-US" sz="800" dirty="0">
                <a:solidFill>
                  <a:srgbClr val="191919"/>
                </a:solidFill>
                <a:ea typeface="Arial" charset="0"/>
                <a:cs typeface="Arial" charset="0"/>
              </a:rPr>
              <a:t>Product Owner</a:t>
            </a:r>
          </a:p>
        </p:txBody>
      </p:sp>
      <p:sp>
        <p:nvSpPr>
          <p:cNvPr id="57" name="Smiley Face 56"/>
          <p:cNvSpPr/>
          <p:nvPr/>
        </p:nvSpPr>
        <p:spPr bwMode="auto">
          <a:xfrm>
            <a:off x="1483507" y="5038823"/>
            <a:ext cx="208045" cy="249677"/>
          </a:xfrm>
          <a:prstGeom prst="smileyFace">
            <a:avLst/>
          </a:prstGeom>
          <a:solidFill>
            <a:srgbClr val="0070C0"/>
          </a:solidFill>
          <a:ln w="9525" cap="flat" cmpd="sng" algn="ctr">
            <a:solidFill>
              <a:schemeClr val="tx1"/>
            </a:solidFill>
            <a:prstDash val="solid"/>
            <a:round/>
            <a:headEnd type="none" w="med" len="med"/>
            <a:tailEnd type="none" w="med" len="med"/>
          </a:ln>
          <a:effectLst>
            <a:prstShdw prst="shdw17" dist="17961" dir="2700000">
              <a:schemeClr val="tx1">
                <a:gamma/>
                <a:shade val="60000"/>
                <a:invGamma/>
              </a:schemeClr>
            </a:prstShdw>
          </a:effectLst>
        </p:spPr>
        <p:txBody>
          <a:bodyPr vert="horz" wrap="square" lIns="121920" tIns="60960" rIns="121920" bIns="60960" numCol="1" rtlCol="0" anchor="t" anchorCtr="0" compatLnSpc="1">
            <a:prstTxWarp prst="textNoShape">
              <a:avLst/>
            </a:prstTxWarp>
          </a:bodyPr>
          <a:lstStyle/>
          <a:p>
            <a:pPr fontAlgn="base">
              <a:spcBef>
                <a:spcPct val="0"/>
              </a:spcBef>
              <a:spcAft>
                <a:spcPct val="0"/>
              </a:spcAft>
              <a:defRPr/>
            </a:pPr>
            <a:endParaRPr lang="en-US" sz="1067" dirty="0">
              <a:solidFill>
                <a:prstClr val="black"/>
              </a:solidFill>
              <a:latin typeface="Arial" charset="0"/>
              <a:ea typeface="MS PGothic" pitchFamily="34" charset="-128"/>
            </a:endParaRPr>
          </a:p>
        </p:txBody>
      </p:sp>
      <p:sp>
        <p:nvSpPr>
          <p:cNvPr id="58" name="TextBox 57"/>
          <p:cNvSpPr txBox="1"/>
          <p:nvPr/>
        </p:nvSpPr>
        <p:spPr>
          <a:xfrm>
            <a:off x="1330036" y="5276993"/>
            <a:ext cx="630490" cy="313932"/>
          </a:xfrm>
          <a:prstGeom prst="rect">
            <a:avLst/>
          </a:prstGeom>
          <a:noFill/>
        </p:spPr>
        <p:txBody>
          <a:bodyPr wrap="square" rtlCol="0">
            <a:spAutoFit/>
          </a:bodyPr>
          <a:lstStyle/>
          <a:p>
            <a:pPr algn="ctr" fontAlgn="base">
              <a:lnSpc>
                <a:spcPct val="90000"/>
              </a:lnSpc>
              <a:spcBef>
                <a:spcPct val="0"/>
              </a:spcBef>
              <a:spcAft>
                <a:spcPct val="0"/>
              </a:spcAft>
              <a:defRPr/>
            </a:pPr>
            <a:r>
              <a:rPr lang="en-US" sz="800" dirty="0">
                <a:solidFill>
                  <a:srgbClr val="191919"/>
                </a:solidFill>
                <a:ea typeface="Arial" charset="0"/>
                <a:cs typeface="Arial" charset="0"/>
              </a:rPr>
              <a:t>Program Leader</a:t>
            </a:r>
          </a:p>
        </p:txBody>
      </p:sp>
      <p:sp>
        <p:nvSpPr>
          <p:cNvPr id="59" name="Smiley Face 58"/>
          <p:cNvSpPr/>
          <p:nvPr/>
        </p:nvSpPr>
        <p:spPr bwMode="auto">
          <a:xfrm>
            <a:off x="1817040" y="5611093"/>
            <a:ext cx="208045" cy="249677"/>
          </a:xfrm>
          <a:prstGeom prst="smileyFace">
            <a:avLst/>
          </a:prstGeom>
          <a:solidFill>
            <a:srgbClr val="0070C0"/>
          </a:solidFill>
          <a:ln w="9525" cap="flat" cmpd="sng" algn="ctr">
            <a:solidFill>
              <a:schemeClr val="tx1"/>
            </a:solidFill>
            <a:prstDash val="solid"/>
            <a:round/>
            <a:headEnd type="none" w="med" len="med"/>
            <a:tailEnd type="none" w="med" len="med"/>
          </a:ln>
          <a:effectLst>
            <a:prstShdw prst="shdw17" dist="17961" dir="2700000">
              <a:schemeClr val="tx1">
                <a:gamma/>
                <a:shade val="60000"/>
                <a:invGamma/>
              </a:schemeClr>
            </a:prstShdw>
          </a:effectLst>
        </p:spPr>
        <p:txBody>
          <a:bodyPr vert="horz" wrap="square" lIns="121920" tIns="60960" rIns="121920" bIns="60960" numCol="1" rtlCol="0" anchor="t" anchorCtr="0" compatLnSpc="1">
            <a:prstTxWarp prst="textNoShape">
              <a:avLst/>
            </a:prstTxWarp>
          </a:bodyPr>
          <a:lstStyle/>
          <a:p>
            <a:pPr fontAlgn="base">
              <a:spcBef>
                <a:spcPct val="0"/>
              </a:spcBef>
              <a:spcAft>
                <a:spcPct val="0"/>
              </a:spcAft>
              <a:defRPr/>
            </a:pPr>
            <a:endParaRPr lang="en-US" sz="1067" dirty="0">
              <a:solidFill>
                <a:prstClr val="black"/>
              </a:solidFill>
              <a:latin typeface="Arial" charset="0"/>
              <a:ea typeface="MS PGothic" pitchFamily="34" charset="-128"/>
            </a:endParaRPr>
          </a:p>
        </p:txBody>
      </p:sp>
      <p:sp>
        <p:nvSpPr>
          <p:cNvPr id="60" name="TextBox 59"/>
          <p:cNvSpPr txBox="1"/>
          <p:nvPr/>
        </p:nvSpPr>
        <p:spPr>
          <a:xfrm>
            <a:off x="1613861" y="5880938"/>
            <a:ext cx="630490" cy="313932"/>
          </a:xfrm>
          <a:prstGeom prst="rect">
            <a:avLst/>
          </a:prstGeom>
          <a:noFill/>
        </p:spPr>
        <p:txBody>
          <a:bodyPr wrap="square" rtlCol="0">
            <a:spAutoFit/>
          </a:bodyPr>
          <a:lstStyle/>
          <a:p>
            <a:pPr algn="ctr" fontAlgn="base">
              <a:lnSpc>
                <a:spcPct val="90000"/>
              </a:lnSpc>
              <a:spcBef>
                <a:spcPct val="0"/>
              </a:spcBef>
              <a:spcAft>
                <a:spcPct val="0"/>
              </a:spcAft>
              <a:defRPr/>
            </a:pPr>
            <a:r>
              <a:rPr lang="en-US" sz="800" dirty="0">
                <a:solidFill>
                  <a:srgbClr val="191919"/>
                </a:solidFill>
                <a:ea typeface="Arial" charset="0"/>
                <a:cs typeface="Arial" charset="0"/>
              </a:rPr>
              <a:t>Lead Architect</a:t>
            </a:r>
          </a:p>
        </p:txBody>
      </p:sp>
      <p:sp>
        <p:nvSpPr>
          <p:cNvPr id="61" name="Smiley Face 60"/>
          <p:cNvSpPr/>
          <p:nvPr/>
        </p:nvSpPr>
        <p:spPr bwMode="auto">
          <a:xfrm>
            <a:off x="683371" y="6195314"/>
            <a:ext cx="208045" cy="249677"/>
          </a:xfrm>
          <a:prstGeom prst="smileyFace">
            <a:avLst/>
          </a:prstGeom>
          <a:solidFill>
            <a:srgbClr val="0070C0"/>
          </a:solidFill>
          <a:ln w="9525" cap="flat" cmpd="sng" algn="ctr">
            <a:solidFill>
              <a:schemeClr val="tx1"/>
            </a:solidFill>
            <a:prstDash val="solid"/>
            <a:round/>
            <a:headEnd type="none" w="med" len="med"/>
            <a:tailEnd type="none" w="med" len="med"/>
          </a:ln>
          <a:effectLst>
            <a:prstShdw prst="shdw17" dist="17961" dir="2700000">
              <a:schemeClr val="tx1">
                <a:gamma/>
                <a:shade val="60000"/>
                <a:invGamma/>
              </a:schemeClr>
            </a:prstShdw>
          </a:effectLst>
        </p:spPr>
        <p:txBody>
          <a:bodyPr vert="horz" wrap="square" lIns="121920" tIns="60960" rIns="121920" bIns="60960" numCol="1" rtlCol="0" anchor="t" anchorCtr="0" compatLnSpc="1">
            <a:prstTxWarp prst="textNoShape">
              <a:avLst/>
            </a:prstTxWarp>
          </a:bodyPr>
          <a:lstStyle/>
          <a:p>
            <a:pPr fontAlgn="base">
              <a:spcBef>
                <a:spcPct val="0"/>
              </a:spcBef>
              <a:spcAft>
                <a:spcPct val="0"/>
              </a:spcAft>
              <a:defRPr/>
            </a:pPr>
            <a:endParaRPr lang="en-US" sz="1067" dirty="0">
              <a:solidFill>
                <a:prstClr val="black"/>
              </a:solidFill>
              <a:latin typeface="Arial" charset="0"/>
              <a:ea typeface="MS PGothic" pitchFamily="34" charset="-128"/>
            </a:endParaRPr>
          </a:p>
        </p:txBody>
      </p:sp>
      <p:sp>
        <p:nvSpPr>
          <p:cNvPr id="62" name="TextBox 61"/>
          <p:cNvSpPr txBox="1"/>
          <p:nvPr/>
        </p:nvSpPr>
        <p:spPr>
          <a:xfrm>
            <a:off x="480192" y="6502103"/>
            <a:ext cx="630490" cy="203133"/>
          </a:xfrm>
          <a:prstGeom prst="rect">
            <a:avLst/>
          </a:prstGeom>
          <a:noFill/>
        </p:spPr>
        <p:txBody>
          <a:bodyPr wrap="square" rtlCol="0">
            <a:spAutoFit/>
          </a:bodyPr>
          <a:lstStyle/>
          <a:p>
            <a:pPr algn="ctr" fontAlgn="base">
              <a:lnSpc>
                <a:spcPct val="90000"/>
              </a:lnSpc>
              <a:spcBef>
                <a:spcPct val="0"/>
              </a:spcBef>
              <a:spcAft>
                <a:spcPct val="0"/>
              </a:spcAft>
              <a:defRPr/>
            </a:pPr>
            <a:r>
              <a:rPr lang="en-US" sz="800" dirty="0">
                <a:solidFill>
                  <a:srgbClr val="191919"/>
                </a:solidFill>
                <a:ea typeface="Arial" charset="0"/>
                <a:cs typeface="Arial" charset="0"/>
              </a:rPr>
              <a:t>Lead BA</a:t>
            </a:r>
          </a:p>
        </p:txBody>
      </p:sp>
      <p:sp>
        <p:nvSpPr>
          <p:cNvPr id="63" name="Smiley Face 62"/>
          <p:cNvSpPr/>
          <p:nvPr/>
        </p:nvSpPr>
        <p:spPr bwMode="auto">
          <a:xfrm>
            <a:off x="1447684" y="6215038"/>
            <a:ext cx="208045" cy="249677"/>
          </a:xfrm>
          <a:prstGeom prst="smileyFace">
            <a:avLst/>
          </a:prstGeom>
          <a:solidFill>
            <a:srgbClr val="0070C0"/>
          </a:solidFill>
          <a:ln w="9525" cap="flat" cmpd="sng" algn="ctr">
            <a:solidFill>
              <a:schemeClr val="tx1"/>
            </a:solidFill>
            <a:prstDash val="solid"/>
            <a:round/>
            <a:headEnd type="none" w="med" len="med"/>
            <a:tailEnd type="none" w="med" len="med"/>
          </a:ln>
          <a:effectLst>
            <a:prstShdw prst="shdw17" dist="17961" dir="2700000">
              <a:schemeClr val="tx1">
                <a:gamma/>
                <a:shade val="60000"/>
                <a:invGamma/>
              </a:schemeClr>
            </a:prstShdw>
          </a:effectLst>
        </p:spPr>
        <p:txBody>
          <a:bodyPr vert="horz" wrap="square" lIns="121920" tIns="60960" rIns="121920" bIns="60960" numCol="1" rtlCol="0" anchor="t" anchorCtr="0" compatLnSpc="1">
            <a:prstTxWarp prst="textNoShape">
              <a:avLst/>
            </a:prstTxWarp>
          </a:bodyPr>
          <a:lstStyle/>
          <a:p>
            <a:pPr fontAlgn="base">
              <a:spcBef>
                <a:spcPct val="0"/>
              </a:spcBef>
              <a:spcAft>
                <a:spcPct val="0"/>
              </a:spcAft>
              <a:defRPr/>
            </a:pPr>
            <a:endParaRPr lang="en-US" sz="1067" dirty="0">
              <a:solidFill>
                <a:prstClr val="black"/>
              </a:solidFill>
              <a:latin typeface="Arial" charset="0"/>
              <a:ea typeface="MS PGothic" pitchFamily="34" charset="-128"/>
            </a:endParaRPr>
          </a:p>
        </p:txBody>
      </p:sp>
      <p:sp>
        <p:nvSpPr>
          <p:cNvPr id="64" name="TextBox 63"/>
          <p:cNvSpPr txBox="1"/>
          <p:nvPr/>
        </p:nvSpPr>
        <p:spPr>
          <a:xfrm>
            <a:off x="1244505" y="6484883"/>
            <a:ext cx="630490" cy="313932"/>
          </a:xfrm>
          <a:prstGeom prst="rect">
            <a:avLst/>
          </a:prstGeom>
          <a:noFill/>
        </p:spPr>
        <p:txBody>
          <a:bodyPr wrap="square" rtlCol="0">
            <a:spAutoFit/>
          </a:bodyPr>
          <a:lstStyle/>
          <a:p>
            <a:pPr algn="ctr" fontAlgn="base">
              <a:lnSpc>
                <a:spcPct val="90000"/>
              </a:lnSpc>
              <a:spcBef>
                <a:spcPct val="0"/>
              </a:spcBef>
              <a:spcAft>
                <a:spcPct val="0"/>
              </a:spcAft>
              <a:defRPr/>
            </a:pPr>
            <a:r>
              <a:rPr lang="en-US" sz="800" dirty="0">
                <a:solidFill>
                  <a:srgbClr val="191919"/>
                </a:solidFill>
                <a:ea typeface="Arial" charset="0"/>
                <a:cs typeface="Arial" charset="0"/>
              </a:rPr>
              <a:t>DevOps Lead</a:t>
            </a:r>
          </a:p>
        </p:txBody>
      </p:sp>
      <p:sp>
        <p:nvSpPr>
          <p:cNvPr id="65" name="Smiley Face 64"/>
          <p:cNvSpPr/>
          <p:nvPr/>
        </p:nvSpPr>
        <p:spPr bwMode="auto">
          <a:xfrm>
            <a:off x="2249990" y="6216993"/>
            <a:ext cx="208045" cy="249677"/>
          </a:xfrm>
          <a:prstGeom prst="smileyFace">
            <a:avLst/>
          </a:prstGeom>
          <a:solidFill>
            <a:srgbClr val="0070C0"/>
          </a:solidFill>
          <a:ln w="9525" cap="flat" cmpd="sng" algn="ctr">
            <a:solidFill>
              <a:schemeClr val="tx1"/>
            </a:solidFill>
            <a:prstDash val="solid"/>
            <a:round/>
            <a:headEnd type="none" w="med" len="med"/>
            <a:tailEnd type="none" w="med" len="med"/>
          </a:ln>
          <a:effectLst>
            <a:prstShdw prst="shdw17" dist="17961" dir="2700000">
              <a:schemeClr val="tx1">
                <a:gamma/>
                <a:shade val="60000"/>
                <a:invGamma/>
              </a:schemeClr>
            </a:prstShdw>
          </a:effectLst>
        </p:spPr>
        <p:txBody>
          <a:bodyPr vert="horz" wrap="square" lIns="121920" tIns="60960" rIns="121920" bIns="60960" numCol="1" rtlCol="0" anchor="t" anchorCtr="0" compatLnSpc="1">
            <a:prstTxWarp prst="textNoShape">
              <a:avLst/>
            </a:prstTxWarp>
          </a:bodyPr>
          <a:lstStyle/>
          <a:p>
            <a:pPr fontAlgn="base">
              <a:spcBef>
                <a:spcPct val="0"/>
              </a:spcBef>
              <a:spcAft>
                <a:spcPct val="0"/>
              </a:spcAft>
              <a:defRPr/>
            </a:pPr>
            <a:endParaRPr lang="en-US" sz="1067" dirty="0">
              <a:solidFill>
                <a:prstClr val="black"/>
              </a:solidFill>
              <a:latin typeface="Arial" charset="0"/>
              <a:ea typeface="MS PGothic" pitchFamily="34" charset="-128"/>
            </a:endParaRPr>
          </a:p>
        </p:txBody>
      </p:sp>
      <p:sp>
        <p:nvSpPr>
          <p:cNvPr id="66" name="TextBox 65"/>
          <p:cNvSpPr txBox="1"/>
          <p:nvPr/>
        </p:nvSpPr>
        <p:spPr>
          <a:xfrm>
            <a:off x="1909403" y="6486838"/>
            <a:ext cx="860261" cy="313932"/>
          </a:xfrm>
          <a:prstGeom prst="rect">
            <a:avLst/>
          </a:prstGeom>
          <a:noFill/>
        </p:spPr>
        <p:txBody>
          <a:bodyPr wrap="square" rtlCol="0">
            <a:spAutoFit/>
          </a:bodyPr>
          <a:lstStyle/>
          <a:p>
            <a:pPr algn="ctr" fontAlgn="base">
              <a:lnSpc>
                <a:spcPct val="90000"/>
              </a:lnSpc>
              <a:spcBef>
                <a:spcPct val="0"/>
              </a:spcBef>
              <a:spcAft>
                <a:spcPct val="0"/>
              </a:spcAft>
              <a:defRPr/>
            </a:pPr>
            <a:r>
              <a:rPr lang="en-US" sz="800" dirty="0">
                <a:solidFill>
                  <a:srgbClr val="191919"/>
                </a:solidFill>
                <a:ea typeface="Arial" charset="0"/>
                <a:cs typeface="Arial" charset="0"/>
              </a:rPr>
              <a:t>Lead Architect (Offshore)</a:t>
            </a:r>
          </a:p>
        </p:txBody>
      </p:sp>
      <p:grpSp>
        <p:nvGrpSpPr>
          <p:cNvPr id="3" name="Group 2"/>
          <p:cNvGrpSpPr/>
          <p:nvPr/>
        </p:nvGrpSpPr>
        <p:grpSpPr>
          <a:xfrm>
            <a:off x="2052296" y="2636474"/>
            <a:ext cx="1783567" cy="1093542"/>
            <a:chOff x="2526225" y="2588953"/>
            <a:chExt cx="1783567" cy="1093542"/>
          </a:xfrm>
        </p:grpSpPr>
        <p:pic>
          <p:nvPicPr>
            <p:cNvPr id="67" name="Picture 66" descr="http://findicons.com/files/icons/753/gnome_desktop/64/gnome_stock_person.png"/>
            <p:cNvPicPr>
              <a:picLocks noChangeAspect="1" noChangeArrowheads="1"/>
            </p:cNvPicPr>
            <p:nvPr/>
          </p:nvPicPr>
          <p:blipFill>
            <a:blip r:embed="rId14" cstate="print">
              <a:duotone>
                <a:prstClr val="black"/>
                <a:srgbClr val="4472C4">
                  <a:tint val="45000"/>
                  <a:satMod val="400000"/>
                </a:srgbClr>
              </a:duotone>
              <a:extLst>
                <a:ext uri="{BEBA8EAE-BF5A-486C-A8C5-ECC9F3942E4B}">
                  <a14:imgProps xmlns:a14="http://schemas.microsoft.com/office/drawing/2010/main">
                    <a14:imgLayer r:embed="rId15">
                      <a14:imgEffect>
                        <a14:colorTemperature colorTemp="4700"/>
                      </a14:imgEffect>
                    </a14:imgLayer>
                  </a14:imgProps>
                </a:ext>
                <a:ext uri="{28A0092B-C50C-407E-A947-70E740481C1C}">
                  <a14:useLocalDpi xmlns:a14="http://schemas.microsoft.com/office/drawing/2010/main" val="0"/>
                </a:ext>
              </a:extLst>
            </a:blip>
            <a:stretch>
              <a:fillRect/>
            </a:stretch>
          </p:blipFill>
          <p:spPr bwMode="auto">
            <a:xfrm>
              <a:off x="2573692" y="2952424"/>
              <a:ext cx="204578" cy="204578"/>
            </a:xfrm>
            <a:prstGeom prst="rect">
              <a:avLst/>
            </a:prstGeom>
            <a:noFill/>
            <a:ln>
              <a:noFill/>
            </a:ln>
          </p:spPr>
        </p:pic>
        <p:sp>
          <p:nvSpPr>
            <p:cNvPr id="68" name="TextBox 67">
              <a:extLst>
                <a:ext uri="{FF2B5EF4-FFF2-40B4-BE49-F238E27FC236}">
                  <a16:creationId xmlns:a16="http://schemas.microsoft.com/office/drawing/2014/main" id="{407C1408-9D30-3B47-8A72-ED4CB10D4DD7}"/>
                </a:ext>
              </a:extLst>
            </p:cNvPr>
            <p:cNvSpPr txBox="1"/>
            <p:nvPr/>
          </p:nvSpPr>
          <p:spPr>
            <a:xfrm>
              <a:off x="2526225" y="2588953"/>
              <a:ext cx="1324402" cy="276999"/>
            </a:xfrm>
            <a:prstGeom prst="rect">
              <a:avLst/>
            </a:prstGeom>
            <a:noFill/>
          </p:spPr>
          <p:txBody>
            <a:bodyPr wrap="none" rtlCol="0">
              <a:spAutoFit/>
            </a:bodyPr>
            <a:lstStyle/>
            <a:p>
              <a:r>
                <a:rPr lang="en-US" sz="1200" b="1" dirty="0">
                  <a:solidFill>
                    <a:prstClr val="black"/>
                  </a:solidFill>
                  <a:latin typeface="HelveticaNeueLT Std"/>
                </a:rPr>
                <a:t>Optional Roles:</a:t>
              </a:r>
            </a:p>
          </p:txBody>
        </p:sp>
        <p:pic>
          <p:nvPicPr>
            <p:cNvPr id="69" name="Picture 68" descr="http://findicons.com/files/icons/753/gnome_desktop/64/gnome_stock_person.png"/>
            <p:cNvPicPr>
              <a:picLocks noChangeAspect="1" noChangeArrowheads="1"/>
            </p:cNvPicPr>
            <p:nvPr/>
          </p:nvPicPr>
          <p:blipFill>
            <a:blip r:embed="rId14" cstate="print">
              <a:duotone>
                <a:prstClr val="black"/>
                <a:srgbClr val="4472C4">
                  <a:tint val="45000"/>
                  <a:satMod val="400000"/>
                </a:srgbClr>
              </a:duotone>
              <a:extLst>
                <a:ext uri="{BEBA8EAE-BF5A-486C-A8C5-ECC9F3942E4B}">
                  <a14:imgProps xmlns:a14="http://schemas.microsoft.com/office/drawing/2010/main">
                    <a14:imgLayer r:embed="rId15">
                      <a14:imgEffect>
                        <a14:colorTemperature colorTemp="4700"/>
                      </a14:imgEffect>
                    </a14:imgLayer>
                  </a14:imgProps>
                </a:ext>
                <a:ext uri="{28A0092B-C50C-407E-A947-70E740481C1C}">
                  <a14:useLocalDpi xmlns:a14="http://schemas.microsoft.com/office/drawing/2010/main" val="0"/>
                </a:ext>
              </a:extLst>
            </a:blip>
            <a:stretch>
              <a:fillRect/>
            </a:stretch>
          </p:blipFill>
          <p:spPr bwMode="auto">
            <a:xfrm>
              <a:off x="2573692" y="3296458"/>
              <a:ext cx="204578" cy="204578"/>
            </a:xfrm>
            <a:prstGeom prst="rect">
              <a:avLst/>
            </a:prstGeom>
            <a:noFill/>
            <a:ln>
              <a:noFill/>
            </a:ln>
          </p:spPr>
        </p:pic>
        <p:sp>
          <p:nvSpPr>
            <p:cNvPr id="70" name="TextBox 69">
              <a:extLst>
                <a:ext uri="{FF2B5EF4-FFF2-40B4-BE49-F238E27FC236}">
                  <a16:creationId xmlns:a16="http://schemas.microsoft.com/office/drawing/2014/main" id="{93D45687-030B-FF45-837C-145677EF2837}"/>
                </a:ext>
              </a:extLst>
            </p:cNvPr>
            <p:cNvSpPr txBox="1"/>
            <p:nvPr/>
          </p:nvSpPr>
          <p:spPr>
            <a:xfrm>
              <a:off x="2816370" y="2926182"/>
              <a:ext cx="1493422" cy="276999"/>
            </a:xfrm>
            <a:prstGeom prst="rect">
              <a:avLst/>
            </a:prstGeom>
            <a:noFill/>
          </p:spPr>
          <p:txBody>
            <a:bodyPr wrap="none" rtlCol="0">
              <a:spAutoFit/>
            </a:bodyPr>
            <a:lstStyle/>
            <a:p>
              <a:r>
                <a:rPr lang="en-US" sz="1200" b="1" dirty="0">
                  <a:solidFill>
                    <a:srgbClr val="00B050"/>
                  </a:solidFill>
                  <a:latin typeface="HelveticaNeueLT Std"/>
                </a:rPr>
                <a:t>Security Architect</a:t>
              </a:r>
            </a:p>
          </p:txBody>
        </p:sp>
        <p:sp>
          <p:nvSpPr>
            <p:cNvPr id="71" name="TextBox 70">
              <a:extLst>
                <a:ext uri="{FF2B5EF4-FFF2-40B4-BE49-F238E27FC236}">
                  <a16:creationId xmlns:a16="http://schemas.microsoft.com/office/drawing/2014/main" id="{93D45687-030B-FF45-837C-145677EF2837}"/>
                </a:ext>
              </a:extLst>
            </p:cNvPr>
            <p:cNvSpPr txBox="1"/>
            <p:nvPr/>
          </p:nvSpPr>
          <p:spPr>
            <a:xfrm>
              <a:off x="2818587" y="3220830"/>
              <a:ext cx="1332416" cy="461665"/>
            </a:xfrm>
            <a:prstGeom prst="rect">
              <a:avLst/>
            </a:prstGeom>
            <a:noFill/>
          </p:spPr>
          <p:txBody>
            <a:bodyPr wrap="none" rtlCol="0">
              <a:spAutoFit/>
            </a:bodyPr>
            <a:lstStyle>
              <a:defPPr>
                <a:defRPr lang="en-US"/>
              </a:defPPr>
              <a:lvl1pPr>
                <a:defRPr sz="1200">
                  <a:solidFill>
                    <a:prstClr val="black"/>
                  </a:solidFill>
                  <a:latin typeface="HelveticaNeueLT Std"/>
                </a:defRPr>
              </a:lvl1pPr>
            </a:lstStyle>
            <a:p>
              <a:pPr algn="ctr"/>
              <a:r>
                <a:rPr lang="en-US" b="1" dirty="0">
                  <a:solidFill>
                    <a:srgbClr val="00B050"/>
                  </a:solidFill>
                </a:rPr>
                <a:t>Cloud Platform </a:t>
              </a:r>
            </a:p>
            <a:p>
              <a:pPr algn="ctr"/>
              <a:r>
                <a:rPr lang="en-US" b="1" dirty="0">
                  <a:solidFill>
                    <a:srgbClr val="00B050"/>
                  </a:solidFill>
                </a:rPr>
                <a:t>Architect</a:t>
              </a:r>
            </a:p>
          </p:txBody>
        </p:sp>
      </p:grpSp>
      <p:sp>
        <p:nvSpPr>
          <p:cNvPr id="72" name="TextBox 71">
            <a:extLst>
              <a:ext uri="{FF2B5EF4-FFF2-40B4-BE49-F238E27FC236}">
                <a16:creationId xmlns:a16="http://schemas.microsoft.com/office/drawing/2014/main" id="{407C1408-9D30-3B47-8A72-ED4CB10D4DD7}"/>
              </a:ext>
            </a:extLst>
          </p:cNvPr>
          <p:cNvSpPr txBox="1"/>
          <p:nvPr/>
        </p:nvSpPr>
        <p:spPr>
          <a:xfrm>
            <a:off x="3589659" y="3728736"/>
            <a:ext cx="1052820" cy="461665"/>
          </a:xfrm>
          <a:prstGeom prst="rect">
            <a:avLst/>
          </a:prstGeom>
          <a:noFill/>
        </p:spPr>
        <p:txBody>
          <a:bodyPr wrap="square" rtlCol="0">
            <a:spAutoFit/>
          </a:bodyPr>
          <a:lstStyle/>
          <a:p>
            <a:r>
              <a:rPr lang="en-US" sz="1200" b="1" dirty="0">
                <a:solidFill>
                  <a:srgbClr val="00B050"/>
                </a:solidFill>
                <a:latin typeface="IBM Plex Sans" panose="020B0503050203000203" pitchFamily="34" charset="77"/>
              </a:rPr>
              <a:t>IBM or Client Roles</a:t>
            </a:r>
            <a:endParaRPr lang="en-US" sz="1200" dirty="0">
              <a:solidFill>
                <a:srgbClr val="00B050"/>
              </a:solidFill>
              <a:latin typeface="HelveticaNeueLT Std"/>
            </a:endParaRPr>
          </a:p>
        </p:txBody>
      </p:sp>
      <p:pic>
        <p:nvPicPr>
          <p:cNvPr id="73" name="Picture 6" descr="Image result for DevOps engineer">
            <a:extLst>
              <a:ext uri="{FF2B5EF4-FFF2-40B4-BE49-F238E27FC236}">
                <a16:creationId xmlns:a16="http://schemas.microsoft.com/office/drawing/2014/main" id="{47C021AE-A196-C64B-A4E4-EFB65D3F0950}"/>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11385" t="18117" r="19969" b="-406"/>
          <a:stretch/>
        </p:blipFill>
        <p:spPr bwMode="auto">
          <a:xfrm>
            <a:off x="4934408" y="5493332"/>
            <a:ext cx="1001093" cy="80003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10" descr="Image result for DevOps engineer">
            <a:extLst>
              <a:ext uri="{FF2B5EF4-FFF2-40B4-BE49-F238E27FC236}">
                <a16:creationId xmlns:a16="http://schemas.microsoft.com/office/drawing/2014/main" id="{EA01A436-83B6-CD4D-AC06-78A1408DDBDC}"/>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29256" t="16862" r="30675" b="7301"/>
          <a:stretch/>
        </p:blipFill>
        <p:spPr bwMode="auto">
          <a:xfrm>
            <a:off x="8805923" y="5590525"/>
            <a:ext cx="795320" cy="722346"/>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p:cNvSpPr/>
          <p:nvPr/>
        </p:nvSpPr>
        <p:spPr>
          <a:xfrm>
            <a:off x="6065403" y="5225468"/>
            <a:ext cx="2548553" cy="1449628"/>
          </a:xfrm>
          <a:prstGeom prst="rect">
            <a:avLst/>
          </a:prstGeom>
        </p:spPr>
        <p:txBody>
          <a:bodyPr wrap="square">
            <a:spAutoFit/>
          </a:bodyPr>
          <a:lstStyle/>
          <a:p>
            <a:pPr>
              <a:lnSpc>
                <a:spcPct val="98000"/>
              </a:lnSpc>
              <a:defRPr/>
            </a:pPr>
            <a:r>
              <a:rPr lang="en-US" sz="1000" b="1" dirty="0">
                <a:solidFill>
                  <a:srgbClr val="00B050"/>
                </a:solidFill>
                <a:latin typeface="IBM Plex Sans" panose="020B0503050203000203" pitchFamily="34" charset="77"/>
              </a:rPr>
              <a:t>Security Architect</a:t>
            </a:r>
          </a:p>
          <a:p>
            <a:pPr marL="171450" indent="-171450">
              <a:lnSpc>
                <a:spcPct val="98000"/>
              </a:lnSpc>
              <a:buFont typeface="Arial" panose="020B0604020202020204" pitchFamily="34" charset="0"/>
              <a:buChar char="•"/>
              <a:defRPr/>
            </a:pPr>
            <a:r>
              <a:rPr lang="en-US" sz="1000" dirty="0">
                <a:solidFill>
                  <a:prstClr val="black"/>
                </a:solidFill>
                <a:latin typeface="IBM Plex Sans" panose="020B0503050203000203" pitchFamily="34" charset="77"/>
              </a:rPr>
              <a:t>Lead Security Solution Design based on risk &amp; compliance requirements</a:t>
            </a:r>
          </a:p>
          <a:p>
            <a:pPr marL="171450" indent="-171450">
              <a:lnSpc>
                <a:spcPct val="98000"/>
              </a:lnSpc>
              <a:buFont typeface="Arial" panose="020B0604020202020204" pitchFamily="34" charset="0"/>
              <a:buChar char="•"/>
              <a:defRPr/>
            </a:pPr>
            <a:r>
              <a:rPr lang="en-US" sz="1000" dirty="0">
                <a:solidFill>
                  <a:prstClr val="black"/>
                </a:solidFill>
                <a:latin typeface="IBM Plex Sans" panose="020B0503050203000203" pitchFamily="34" charset="77"/>
              </a:rPr>
              <a:t>Provide subject matter expertise and security </a:t>
            </a:r>
          </a:p>
          <a:p>
            <a:pPr marL="171450" indent="-171450">
              <a:lnSpc>
                <a:spcPct val="98000"/>
              </a:lnSpc>
              <a:buFont typeface="Arial" panose="020B0604020202020204" pitchFamily="34" charset="0"/>
              <a:buChar char="•"/>
              <a:defRPr/>
            </a:pPr>
            <a:r>
              <a:rPr lang="en-US" sz="1000" dirty="0">
                <a:solidFill>
                  <a:prstClr val="black"/>
                </a:solidFill>
                <a:latin typeface="IBM Plex Sans" panose="020B0503050203000203" pitchFamily="34" charset="77"/>
              </a:rPr>
              <a:t>services execution oversight</a:t>
            </a:r>
          </a:p>
          <a:p>
            <a:pPr marL="171450" indent="-171450">
              <a:lnSpc>
                <a:spcPct val="98000"/>
              </a:lnSpc>
              <a:buFont typeface="Arial" panose="020B0604020202020204" pitchFamily="34" charset="0"/>
              <a:buChar char="•"/>
              <a:defRPr/>
            </a:pPr>
            <a:r>
              <a:rPr lang="en-US" sz="1000" dirty="0">
                <a:solidFill>
                  <a:prstClr val="black"/>
                </a:solidFill>
                <a:latin typeface="IBM Plex Sans" panose="020B0503050203000203" pitchFamily="34" charset="77"/>
              </a:rPr>
              <a:t>Integrate security processes and technology </a:t>
            </a:r>
          </a:p>
          <a:p>
            <a:pPr marL="171450" indent="-171450">
              <a:lnSpc>
                <a:spcPct val="98000"/>
              </a:lnSpc>
              <a:buFont typeface="Arial" panose="020B0604020202020204" pitchFamily="34" charset="0"/>
              <a:buChar char="•"/>
              <a:defRPr/>
            </a:pPr>
            <a:r>
              <a:rPr lang="en-US" sz="1000" dirty="0">
                <a:solidFill>
                  <a:prstClr val="black"/>
                </a:solidFill>
                <a:latin typeface="IBM Plex Sans" panose="020B0503050203000203" pitchFamily="34" charset="77"/>
              </a:rPr>
              <a:t>efforts in-line with business objectives</a:t>
            </a:r>
          </a:p>
        </p:txBody>
      </p:sp>
      <p:sp>
        <p:nvSpPr>
          <p:cNvPr id="76" name="Rectangle 75"/>
          <p:cNvSpPr/>
          <p:nvPr/>
        </p:nvSpPr>
        <p:spPr>
          <a:xfrm>
            <a:off x="9572293" y="5225468"/>
            <a:ext cx="2548553" cy="1449628"/>
          </a:xfrm>
          <a:prstGeom prst="rect">
            <a:avLst/>
          </a:prstGeom>
        </p:spPr>
        <p:txBody>
          <a:bodyPr wrap="square">
            <a:spAutoFit/>
          </a:bodyPr>
          <a:lstStyle/>
          <a:p>
            <a:pPr>
              <a:lnSpc>
                <a:spcPct val="98000"/>
              </a:lnSpc>
              <a:defRPr/>
            </a:pPr>
            <a:r>
              <a:rPr lang="en-US" sz="1000" b="1" dirty="0">
                <a:solidFill>
                  <a:srgbClr val="00B050"/>
                </a:solidFill>
                <a:latin typeface="IBM Plex Sans" panose="020B0503050203000203" pitchFamily="34" charset="77"/>
              </a:rPr>
              <a:t>Cloud Platform Architect</a:t>
            </a:r>
          </a:p>
          <a:p>
            <a:pPr marL="171450" indent="-171450">
              <a:lnSpc>
                <a:spcPct val="98000"/>
              </a:lnSpc>
              <a:buFont typeface="Arial" panose="020B0604020202020204" pitchFamily="34" charset="0"/>
              <a:buChar char="•"/>
              <a:defRPr/>
            </a:pPr>
            <a:r>
              <a:rPr lang="en-US" sz="1000" dirty="0">
                <a:solidFill>
                  <a:prstClr val="black"/>
                </a:solidFill>
                <a:latin typeface="IBM Plex Sans" panose="020B0503050203000203" pitchFamily="34" charset="77"/>
              </a:rPr>
              <a:t>Lead architecture and design of cloud platform</a:t>
            </a:r>
          </a:p>
          <a:p>
            <a:pPr marL="171450" indent="-171450">
              <a:lnSpc>
                <a:spcPct val="98000"/>
              </a:lnSpc>
              <a:buFont typeface="Arial" panose="020B0604020202020204" pitchFamily="34" charset="0"/>
              <a:buChar char="•"/>
              <a:defRPr/>
            </a:pPr>
            <a:r>
              <a:rPr lang="en-US" sz="1000" dirty="0">
                <a:solidFill>
                  <a:prstClr val="black"/>
                </a:solidFill>
                <a:latin typeface="IBM Plex Sans" panose="020B0503050203000203" pitchFamily="34" charset="77"/>
              </a:rPr>
              <a:t>Define Deployment and Operation Architecture</a:t>
            </a:r>
          </a:p>
          <a:p>
            <a:pPr marL="171450" indent="-171450">
              <a:lnSpc>
                <a:spcPct val="98000"/>
              </a:lnSpc>
              <a:buFont typeface="Arial" panose="020B0604020202020204" pitchFamily="34" charset="0"/>
              <a:buChar char="•"/>
              <a:defRPr/>
            </a:pPr>
            <a:r>
              <a:rPr lang="en-US" sz="1000" dirty="0">
                <a:solidFill>
                  <a:prstClr val="black"/>
                </a:solidFill>
                <a:latin typeface="IBM Plex Sans" panose="020B0503050203000203" pitchFamily="34" charset="77"/>
              </a:rPr>
              <a:t>Create Bill of Material of software and infrastructure solution components</a:t>
            </a:r>
          </a:p>
          <a:p>
            <a:pPr marL="171450" indent="-171450">
              <a:lnSpc>
                <a:spcPct val="98000"/>
              </a:lnSpc>
              <a:buFont typeface="Arial" panose="020B0604020202020204" pitchFamily="34" charset="0"/>
              <a:buChar char="•"/>
              <a:defRPr/>
            </a:pPr>
            <a:r>
              <a:rPr lang="en-US" sz="1000" dirty="0">
                <a:solidFill>
                  <a:prstClr val="black"/>
                </a:solidFill>
                <a:latin typeface="IBM Plex Sans" panose="020B0503050203000203" pitchFamily="34" charset="77"/>
              </a:rPr>
              <a:t>Review the DevOps and Operational tooling design</a:t>
            </a:r>
          </a:p>
        </p:txBody>
      </p:sp>
    </p:spTree>
    <p:extLst>
      <p:ext uri="{BB962C8B-B14F-4D97-AF65-F5344CB8AC3E}">
        <p14:creationId xmlns:p14="http://schemas.microsoft.com/office/powerpoint/2010/main" val="9184631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2A4E6-45AA-4113-AE57-7AFD11D4E3F8}"/>
              </a:ext>
            </a:extLst>
          </p:cNvPr>
          <p:cNvSpPr>
            <a:spLocks noGrp="1"/>
          </p:cNvSpPr>
          <p:nvPr>
            <p:ph type="title"/>
          </p:nvPr>
        </p:nvSpPr>
        <p:spPr>
          <a:xfrm>
            <a:off x="113148" y="59436"/>
            <a:ext cx="4754418" cy="447466"/>
          </a:xfrm>
        </p:spPr>
        <p:txBody>
          <a:bodyPr/>
          <a:lstStyle/>
          <a:p>
            <a:r>
              <a:rPr lang="en-US" b="1" dirty="0">
                <a:solidFill>
                  <a:schemeClr val="bg1"/>
                </a:solidFill>
              </a:rPr>
              <a:t>Delivery Model</a:t>
            </a:r>
          </a:p>
        </p:txBody>
      </p:sp>
      <p:sp>
        <p:nvSpPr>
          <p:cNvPr id="6" name="Content Placeholder 5">
            <a:extLst>
              <a:ext uri="{FF2B5EF4-FFF2-40B4-BE49-F238E27FC236}">
                <a16:creationId xmlns:a16="http://schemas.microsoft.com/office/drawing/2014/main" id="{083FF01E-A527-4916-B907-C969BEB84BCE}"/>
              </a:ext>
            </a:extLst>
          </p:cNvPr>
          <p:cNvSpPr txBox="1">
            <a:spLocks/>
          </p:cNvSpPr>
          <p:nvPr/>
        </p:nvSpPr>
        <p:spPr>
          <a:xfrm>
            <a:off x="73896" y="731114"/>
            <a:ext cx="12210722" cy="363946"/>
          </a:xfrm>
          <a:prstGeom prst="rect">
            <a:avLst/>
          </a:prstGeom>
        </p:spPr>
        <p:txBody>
          <a:bodyPr>
            <a:noAutofit/>
          </a:bodyPr>
          <a:lstStyle>
            <a:defPPr>
              <a:defRPr lang="en-US"/>
            </a:defPPr>
            <a:lvl1pPr indent="0" fontAlgn="base">
              <a:spcBef>
                <a:spcPct val="40000"/>
              </a:spcBef>
              <a:spcAft>
                <a:spcPct val="0"/>
              </a:spcAft>
              <a:buClr>
                <a:srgbClr val="20D5D2"/>
              </a:buClr>
              <a:buFont typeface="Wingdings" panose="05000000000000000000" pitchFamily="2" charset="2"/>
              <a:buNone/>
              <a:defRPr sz="1600" b="1" i="1">
                <a:solidFill>
                  <a:prstClr val="white"/>
                </a:solidFill>
                <a:cs typeface="Arial" panose="020B0604020202020204" pitchFamily="34" charset="0"/>
              </a:defRPr>
            </a:lvl1pPr>
            <a:lvl2pPr marL="536575" indent="-179388" fontAlgn="base">
              <a:spcBef>
                <a:spcPct val="40000"/>
              </a:spcBef>
              <a:spcAft>
                <a:spcPct val="0"/>
              </a:spcAft>
              <a:buFont typeface="Arial" panose="020B0604020202020204" pitchFamily="34" charset="0"/>
              <a:buChar char="–"/>
              <a:defRPr sz="1600"/>
            </a:lvl2pPr>
            <a:lvl3pPr marL="893763" indent="-179388" fontAlgn="base">
              <a:spcBef>
                <a:spcPct val="40000"/>
              </a:spcBef>
              <a:spcAft>
                <a:spcPct val="0"/>
              </a:spcAft>
              <a:buChar char="•"/>
              <a:defRPr sz="1600"/>
            </a:lvl3pPr>
            <a:lvl4pPr marL="1250950" indent="-179388" fontAlgn="base">
              <a:spcBef>
                <a:spcPct val="40000"/>
              </a:spcBef>
              <a:spcAft>
                <a:spcPct val="0"/>
              </a:spcAft>
              <a:buFont typeface="Arial" panose="020B0604020202020204" pitchFamily="34" charset="0"/>
              <a:buChar char="-"/>
              <a:defRPr sz="1600"/>
            </a:lvl4pPr>
            <a:lvl5pPr marL="1619250" indent="-179388" fontAlgn="base">
              <a:spcBef>
                <a:spcPct val="40000"/>
              </a:spcBef>
              <a:spcAft>
                <a:spcPct val="0"/>
              </a:spcAft>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AU" dirty="0"/>
              <a:t>Refer to guidance for structuring UX Squad and proposed roles &amp; responsibility</a:t>
            </a:r>
          </a:p>
          <a:p>
            <a:r>
              <a:rPr lang="en-AU" dirty="0"/>
              <a:t> </a:t>
            </a:r>
          </a:p>
          <a:p>
            <a:endParaRPr lang="en-AU" dirty="0"/>
          </a:p>
        </p:txBody>
      </p:sp>
      <p:sp>
        <p:nvSpPr>
          <p:cNvPr id="11" name="Slide Number Placeholder 13">
            <a:extLst>
              <a:ext uri="{FF2B5EF4-FFF2-40B4-BE49-F238E27FC236}">
                <a16:creationId xmlns:a16="http://schemas.microsoft.com/office/drawing/2014/main" id="{EB66B989-579E-41FE-9C61-5A7C6E34DBEF}"/>
              </a:ext>
            </a:extLst>
          </p:cNvPr>
          <p:cNvSpPr txBox="1">
            <a:spLocks/>
          </p:cNvSpPr>
          <p:nvPr/>
        </p:nvSpPr>
        <p:spPr>
          <a:xfrm>
            <a:off x="9288673" y="6410063"/>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E7E9D57-535C-0840-A093-12271BECC0CD}" type="slidenum">
              <a:rPr lang="en-US" smtClean="0">
                <a:solidFill>
                  <a:prstClr val="black">
                    <a:tint val="75000"/>
                  </a:prstClr>
                </a:solidFill>
                <a:latin typeface="Calibri"/>
              </a:rPr>
              <a:pPr algn="r"/>
              <a:t>24</a:t>
            </a:fld>
            <a:endParaRPr lang="en-US" dirty="0">
              <a:solidFill>
                <a:prstClr val="black">
                  <a:tint val="75000"/>
                </a:prstClr>
              </a:solidFill>
              <a:latin typeface="Calibri"/>
            </a:endParaRPr>
          </a:p>
        </p:txBody>
      </p:sp>
      <p:cxnSp>
        <p:nvCxnSpPr>
          <p:cNvPr id="32" name="Straight Connector 31">
            <a:extLst>
              <a:ext uri="{FF2B5EF4-FFF2-40B4-BE49-F238E27FC236}">
                <a16:creationId xmlns:a16="http://schemas.microsoft.com/office/drawing/2014/main" id="{20A06575-625D-4B4C-87BD-1DDB31222705}"/>
              </a:ext>
            </a:extLst>
          </p:cNvPr>
          <p:cNvCxnSpPr>
            <a:stCxn id="49" idx="2"/>
          </p:cNvCxnSpPr>
          <p:nvPr/>
        </p:nvCxnSpPr>
        <p:spPr>
          <a:xfrm flipV="1">
            <a:off x="5074368" y="245290"/>
            <a:ext cx="6663503" cy="4952"/>
          </a:xfrm>
          <a:prstGeom prst="line">
            <a:avLst/>
          </a:prstGeom>
          <a:noFill/>
          <a:ln w="6350" cap="flat" cmpd="sng" algn="ctr">
            <a:solidFill>
              <a:srgbClr val="ED7D31"/>
            </a:solidFill>
            <a:prstDash val="solid"/>
            <a:miter lim="800000"/>
          </a:ln>
          <a:effectLst/>
        </p:spPr>
      </p:cxnSp>
      <p:sp>
        <p:nvSpPr>
          <p:cNvPr id="33" name="Oval 32">
            <a:extLst>
              <a:ext uri="{FF2B5EF4-FFF2-40B4-BE49-F238E27FC236}">
                <a16:creationId xmlns:a16="http://schemas.microsoft.com/office/drawing/2014/main" id="{56D98CBE-70E1-AB42-B8B9-0568914AC953}"/>
              </a:ext>
            </a:extLst>
          </p:cNvPr>
          <p:cNvSpPr/>
          <p:nvPr/>
        </p:nvSpPr>
        <p:spPr>
          <a:xfrm>
            <a:off x="6681542"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34" name="Oval 33">
            <a:extLst>
              <a:ext uri="{FF2B5EF4-FFF2-40B4-BE49-F238E27FC236}">
                <a16:creationId xmlns:a16="http://schemas.microsoft.com/office/drawing/2014/main" id="{639E3F11-C0FA-5344-9B9D-D99710A2C91F}"/>
              </a:ext>
            </a:extLst>
          </p:cNvPr>
          <p:cNvSpPr/>
          <p:nvPr/>
        </p:nvSpPr>
        <p:spPr>
          <a:xfrm>
            <a:off x="7472263"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35" name="TextBox 34">
            <a:extLst>
              <a:ext uri="{FF2B5EF4-FFF2-40B4-BE49-F238E27FC236}">
                <a16:creationId xmlns:a16="http://schemas.microsoft.com/office/drawing/2014/main" id="{56B8B405-5212-3E45-89BE-5DB0EBBBA540}"/>
              </a:ext>
            </a:extLst>
          </p:cNvPr>
          <p:cNvSpPr txBox="1"/>
          <p:nvPr/>
        </p:nvSpPr>
        <p:spPr>
          <a:xfrm>
            <a:off x="4977867" y="368432"/>
            <a:ext cx="695128"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Client Scenarios</a:t>
            </a:r>
          </a:p>
        </p:txBody>
      </p:sp>
      <p:sp>
        <p:nvSpPr>
          <p:cNvPr id="36" name="TextBox 35">
            <a:extLst>
              <a:ext uri="{FF2B5EF4-FFF2-40B4-BE49-F238E27FC236}">
                <a16:creationId xmlns:a16="http://schemas.microsoft.com/office/drawing/2014/main" id="{84DBA1A9-2ACF-8141-9E35-444E89EA12E3}"/>
              </a:ext>
            </a:extLst>
          </p:cNvPr>
          <p:cNvSpPr txBox="1"/>
          <p:nvPr/>
        </p:nvSpPr>
        <p:spPr>
          <a:xfrm>
            <a:off x="6578712" y="354195"/>
            <a:ext cx="86079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Framework</a:t>
            </a:r>
          </a:p>
        </p:txBody>
      </p:sp>
      <p:sp>
        <p:nvSpPr>
          <p:cNvPr id="37" name="TextBox 36">
            <a:extLst>
              <a:ext uri="{FF2B5EF4-FFF2-40B4-BE49-F238E27FC236}">
                <a16:creationId xmlns:a16="http://schemas.microsoft.com/office/drawing/2014/main" id="{1D1282E6-32BF-7D4B-8C6B-3459598C5BA5}"/>
              </a:ext>
            </a:extLst>
          </p:cNvPr>
          <p:cNvSpPr txBox="1"/>
          <p:nvPr/>
        </p:nvSpPr>
        <p:spPr>
          <a:xfrm>
            <a:off x="7358859" y="368432"/>
            <a:ext cx="599804"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Testing Strategy</a:t>
            </a:r>
          </a:p>
        </p:txBody>
      </p:sp>
      <p:sp>
        <p:nvSpPr>
          <p:cNvPr id="38" name="TextBox 37">
            <a:extLst>
              <a:ext uri="{FF2B5EF4-FFF2-40B4-BE49-F238E27FC236}">
                <a16:creationId xmlns:a16="http://schemas.microsoft.com/office/drawing/2014/main" id="{080C819E-7FD9-B849-9BA5-E6710E687A0A}"/>
              </a:ext>
            </a:extLst>
          </p:cNvPr>
          <p:cNvSpPr txBox="1"/>
          <p:nvPr/>
        </p:nvSpPr>
        <p:spPr>
          <a:xfrm>
            <a:off x="9016763" y="368432"/>
            <a:ext cx="69098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Model</a:t>
            </a:r>
          </a:p>
        </p:txBody>
      </p:sp>
      <p:sp>
        <p:nvSpPr>
          <p:cNvPr id="39" name="Oval 38">
            <a:extLst>
              <a:ext uri="{FF2B5EF4-FFF2-40B4-BE49-F238E27FC236}">
                <a16:creationId xmlns:a16="http://schemas.microsoft.com/office/drawing/2014/main" id="{785E10D0-C4E2-8D4A-A429-E5DD4098A3C9}"/>
              </a:ext>
            </a:extLst>
          </p:cNvPr>
          <p:cNvSpPr/>
          <p:nvPr/>
        </p:nvSpPr>
        <p:spPr>
          <a:xfrm>
            <a:off x="8313787"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40" name="TextBox 39">
            <a:extLst>
              <a:ext uri="{FF2B5EF4-FFF2-40B4-BE49-F238E27FC236}">
                <a16:creationId xmlns:a16="http://schemas.microsoft.com/office/drawing/2014/main" id="{8E4F2430-1187-3346-B71F-5DAEABFBD7EA}"/>
              </a:ext>
            </a:extLst>
          </p:cNvPr>
          <p:cNvSpPr txBox="1"/>
          <p:nvPr/>
        </p:nvSpPr>
        <p:spPr>
          <a:xfrm>
            <a:off x="8160244" y="368432"/>
            <a:ext cx="85805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Sizing &amp; Estimation</a:t>
            </a:r>
          </a:p>
        </p:txBody>
      </p:sp>
      <p:sp>
        <p:nvSpPr>
          <p:cNvPr id="41" name="Oval 40">
            <a:extLst>
              <a:ext uri="{FF2B5EF4-FFF2-40B4-BE49-F238E27FC236}">
                <a16:creationId xmlns:a16="http://schemas.microsoft.com/office/drawing/2014/main" id="{77490EA7-C450-EA4D-AA8F-0D2DD0081109}"/>
              </a:ext>
            </a:extLst>
          </p:cNvPr>
          <p:cNvSpPr/>
          <p:nvPr/>
        </p:nvSpPr>
        <p:spPr>
          <a:xfrm>
            <a:off x="9118735" y="156538"/>
            <a:ext cx="169696" cy="187407"/>
          </a:xfrm>
          <a:prstGeom prst="ellipse">
            <a:avLst/>
          </a:prstGeom>
          <a:solidFill>
            <a:srgbClr val="00B050"/>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2" name="TextBox 41">
            <a:extLst>
              <a:ext uri="{FF2B5EF4-FFF2-40B4-BE49-F238E27FC236}">
                <a16:creationId xmlns:a16="http://schemas.microsoft.com/office/drawing/2014/main" id="{4FD09469-5912-7843-8437-D6CA3EA19255}"/>
              </a:ext>
            </a:extLst>
          </p:cNvPr>
          <p:cNvSpPr txBox="1"/>
          <p:nvPr/>
        </p:nvSpPr>
        <p:spPr>
          <a:xfrm>
            <a:off x="5697133" y="368432"/>
            <a:ext cx="75388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Solution Architecture</a:t>
            </a:r>
          </a:p>
        </p:txBody>
      </p:sp>
      <p:sp>
        <p:nvSpPr>
          <p:cNvPr id="43" name="TextBox 42">
            <a:extLst>
              <a:ext uri="{FF2B5EF4-FFF2-40B4-BE49-F238E27FC236}">
                <a16:creationId xmlns:a16="http://schemas.microsoft.com/office/drawing/2014/main" id="{75E1A420-AC5D-524F-89B2-7A23E50E0990}"/>
              </a:ext>
            </a:extLst>
          </p:cNvPr>
          <p:cNvSpPr txBox="1"/>
          <p:nvPr/>
        </p:nvSpPr>
        <p:spPr>
          <a:xfrm>
            <a:off x="9906225"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Risk Reviews</a:t>
            </a:r>
          </a:p>
        </p:txBody>
      </p:sp>
      <p:sp>
        <p:nvSpPr>
          <p:cNvPr id="44" name="Oval 43">
            <a:extLst>
              <a:ext uri="{FF2B5EF4-FFF2-40B4-BE49-F238E27FC236}">
                <a16:creationId xmlns:a16="http://schemas.microsoft.com/office/drawing/2014/main" id="{4ADB01D4-CA4F-D241-A259-D7CDCB827CEA}"/>
              </a:ext>
            </a:extLst>
          </p:cNvPr>
          <p:cNvSpPr/>
          <p:nvPr/>
        </p:nvSpPr>
        <p:spPr>
          <a:xfrm>
            <a:off x="998611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5" name="TextBox 44">
            <a:extLst>
              <a:ext uri="{FF2B5EF4-FFF2-40B4-BE49-F238E27FC236}">
                <a16:creationId xmlns:a16="http://schemas.microsoft.com/office/drawing/2014/main" id="{11B445D0-62D9-924A-A77D-506ED8D658A0}"/>
              </a:ext>
            </a:extLst>
          </p:cNvPr>
          <p:cNvSpPr txBox="1"/>
          <p:nvPr/>
        </p:nvSpPr>
        <p:spPr>
          <a:xfrm>
            <a:off x="10703072"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Pricing Options</a:t>
            </a:r>
          </a:p>
        </p:txBody>
      </p:sp>
      <p:sp>
        <p:nvSpPr>
          <p:cNvPr id="46" name="Oval 45">
            <a:extLst>
              <a:ext uri="{FF2B5EF4-FFF2-40B4-BE49-F238E27FC236}">
                <a16:creationId xmlns:a16="http://schemas.microsoft.com/office/drawing/2014/main" id="{34E03A38-90A1-5B4D-A37B-3CC9B702614E}"/>
              </a:ext>
            </a:extLst>
          </p:cNvPr>
          <p:cNvSpPr/>
          <p:nvPr/>
        </p:nvSpPr>
        <p:spPr>
          <a:xfrm>
            <a:off x="1083582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7" name="TextBox 46">
            <a:extLst>
              <a:ext uri="{FF2B5EF4-FFF2-40B4-BE49-F238E27FC236}">
                <a16:creationId xmlns:a16="http://schemas.microsoft.com/office/drawing/2014/main" id="{11B445D0-62D9-924A-A77D-506ED8D658A0}"/>
              </a:ext>
            </a:extLst>
          </p:cNvPr>
          <p:cNvSpPr txBox="1"/>
          <p:nvPr/>
        </p:nvSpPr>
        <p:spPr>
          <a:xfrm>
            <a:off x="11231416" y="368432"/>
            <a:ext cx="905163"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Integration with other offerings</a:t>
            </a:r>
          </a:p>
        </p:txBody>
      </p:sp>
      <p:sp>
        <p:nvSpPr>
          <p:cNvPr id="48" name="Oval 47">
            <a:extLst>
              <a:ext uri="{FF2B5EF4-FFF2-40B4-BE49-F238E27FC236}">
                <a16:creationId xmlns:a16="http://schemas.microsoft.com/office/drawing/2014/main" id="{56D98CBE-70E1-AB42-B8B9-0568914AC953}"/>
              </a:ext>
            </a:extLst>
          </p:cNvPr>
          <p:cNvSpPr/>
          <p:nvPr/>
        </p:nvSpPr>
        <p:spPr>
          <a:xfrm>
            <a:off x="5831832"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49" name="Oval 48">
            <a:extLst>
              <a:ext uri="{FF2B5EF4-FFF2-40B4-BE49-F238E27FC236}">
                <a16:creationId xmlns:a16="http://schemas.microsoft.com/office/drawing/2014/main" id="{56D98CBE-70E1-AB42-B8B9-0568914AC953}"/>
              </a:ext>
            </a:extLst>
          </p:cNvPr>
          <p:cNvSpPr/>
          <p:nvPr/>
        </p:nvSpPr>
        <p:spPr>
          <a:xfrm>
            <a:off x="507436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50" name="Oval 49">
            <a:extLst>
              <a:ext uri="{FF2B5EF4-FFF2-40B4-BE49-F238E27FC236}">
                <a16:creationId xmlns:a16="http://schemas.microsoft.com/office/drawing/2014/main" id="{56D98CBE-70E1-AB42-B8B9-0568914AC953}"/>
              </a:ext>
            </a:extLst>
          </p:cNvPr>
          <p:cNvSpPr/>
          <p:nvPr/>
        </p:nvSpPr>
        <p:spPr>
          <a:xfrm>
            <a:off x="1161824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133" name="TextBox 132">
            <a:extLst>
              <a:ext uri="{FF2B5EF4-FFF2-40B4-BE49-F238E27FC236}">
                <a16:creationId xmlns:a16="http://schemas.microsoft.com/office/drawing/2014/main" id="{93D45687-030B-FF45-837C-145677EF2837}"/>
              </a:ext>
            </a:extLst>
          </p:cNvPr>
          <p:cNvSpPr txBox="1"/>
          <p:nvPr/>
        </p:nvSpPr>
        <p:spPr>
          <a:xfrm>
            <a:off x="3580150" y="3291549"/>
            <a:ext cx="917239" cy="276999"/>
          </a:xfrm>
          <a:prstGeom prst="rect">
            <a:avLst/>
          </a:prstGeom>
          <a:noFill/>
        </p:spPr>
        <p:txBody>
          <a:bodyPr wrap="none" rtlCol="0">
            <a:spAutoFit/>
          </a:bodyPr>
          <a:lstStyle/>
          <a:p>
            <a:r>
              <a:rPr lang="en-US" sz="1200" b="1" dirty="0">
                <a:solidFill>
                  <a:srgbClr val="0066FF"/>
                </a:solidFill>
                <a:latin typeface="IBM Plex Sans" panose="020B0503050203000203" pitchFamily="34" charset="77"/>
              </a:rPr>
              <a:t>IBM Roles</a:t>
            </a:r>
          </a:p>
        </p:txBody>
      </p:sp>
      <p:sp>
        <p:nvSpPr>
          <p:cNvPr id="134" name="TextBox 133">
            <a:extLst>
              <a:ext uri="{FF2B5EF4-FFF2-40B4-BE49-F238E27FC236}">
                <a16:creationId xmlns:a16="http://schemas.microsoft.com/office/drawing/2014/main" id="{407C1408-9D30-3B47-8A72-ED4CB10D4DD7}"/>
              </a:ext>
            </a:extLst>
          </p:cNvPr>
          <p:cNvSpPr txBox="1"/>
          <p:nvPr/>
        </p:nvSpPr>
        <p:spPr>
          <a:xfrm>
            <a:off x="3574471" y="3499191"/>
            <a:ext cx="1052820" cy="276999"/>
          </a:xfrm>
          <a:prstGeom prst="rect">
            <a:avLst/>
          </a:prstGeom>
          <a:noFill/>
        </p:spPr>
        <p:txBody>
          <a:bodyPr wrap="square" rtlCol="0">
            <a:spAutoFit/>
          </a:bodyPr>
          <a:lstStyle/>
          <a:p>
            <a:r>
              <a:rPr lang="en-US" sz="1200" b="1" dirty="0">
                <a:solidFill>
                  <a:srgbClr val="FF0000"/>
                </a:solidFill>
                <a:latin typeface="IBM Plex Sans" panose="020B0503050203000203" pitchFamily="34" charset="77"/>
              </a:rPr>
              <a:t>Client Roles</a:t>
            </a:r>
            <a:endParaRPr lang="en-US" sz="1200" dirty="0">
              <a:solidFill>
                <a:prstClr val="black"/>
              </a:solidFill>
              <a:latin typeface="HelveticaNeueLT Std"/>
            </a:endParaRPr>
          </a:p>
        </p:txBody>
      </p:sp>
      <p:pic>
        <p:nvPicPr>
          <p:cNvPr id="4" name="Picture 3"/>
          <p:cNvPicPr>
            <a:picLocks noChangeAspect="1"/>
          </p:cNvPicPr>
          <p:nvPr/>
        </p:nvPicPr>
        <p:blipFill>
          <a:blip r:embed="rId2"/>
          <a:stretch>
            <a:fillRect/>
          </a:stretch>
        </p:blipFill>
        <p:spPr>
          <a:xfrm>
            <a:off x="73896" y="1164202"/>
            <a:ext cx="3530950" cy="3646449"/>
          </a:xfrm>
          <a:prstGeom prst="rect">
            <a:avLst/>
          </a:prstGeom>
        </p:spPr>
      </p:pic>
      <p:pic>
        <p:nvPicPr>
          <p:cNvPr id="136" name="Picture 135"/>
          <p:cNvPicPr>
            <a:picLocks noChangeAspect="1" noChangeArrowheads="1"/>
          </p:cNvPicPr>
          <p:nvPr/>
        </p:nvPicPr>
        <p:blipFill>
          <a:blip r:embed="rId3" cstate="print">
            <a:extLst>
              <a:ext uri="{28A0092B-C50C-407E-A947-70E740481C1C}">
                <a14:useLocalDpi xmlns:a14="http://schemas.microsoft.com/office/drawing/2010/main" val="0"/>
              </a:ext>
            </a:extLst>
          </a:blip>
          <a:srcRect t="-912"/>
          <a:stretch>
            <a:fillRect/>
          </a:stretch>
        </p:blipFill>
        <p:spPr bwMode="auto">
          <a:xfrm>
            <a:off x="4878454" y="1845196"/>
            <a:ext cx="965713" cy="824622"/>
          </a:xfrm>
          <a:prstGeom prst="rect">
            <a:avLst/>
          </a:prstGeom>
          <a:noFill/>
          <a:ln>
            <a:noFill/>
          </a:ln>
          <a:effectLst/>
          <a:extLst>
            <a:ext uri="{909E8E84-426E-40dd-AFC4-6F175D3DCCD1}">
              <a14:hiddenFill xmlns:a14="http://schemas.microsoft.com/office/drawing/2010/main" xmlns="">
                <a:blipFill dpi="0" rotWithShape="0">
                  <a:blip/>
                  <a:srcRect t="-912"/>
                  <a:stretch>
                    <a:fillRect/>
                  </a:stretch>
                </a:blipFill>
              </a14:hiddenFill>
            </a:ext>
            <a:ext uri="{91240B29-F687-4f45-9708-019B960494DF}">
              <a14:hiddenLine xmlns:a14="http://schemas.microsoft.com/office/drawing/2010/main" xmlns="" w="21600">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137" name="TextBox 136">
            <a:extLst>
              <a:ext uri="{FF2B5EF4-FFF2-40B4-BE49-F238E27FC236}">
                <a16:creationId xmlns:a16="http://schemas.microsoft.com/office/drawing/2014/main" id="{23E848A1-E553-1E49-B71A-7209705C3F02}"/>
              </a:ext>
            </a:extLst>
          </p:cNvPr>
          <p:cNvSpPr txBox="1"/>
          <p:nvPr/>
        </p:nvSpPr>
        <p:spPr>
          <a:xfrm>
            <a:off x="6130414" y="3338883"/>
            <a:ext cx="2300233" cy="861774"/>
          </a:xfrm>
          <a:prstGeom prst="rect">
            <a:avLst/>
          </a:prstGeom>
          <a:noFill/>
        </p:spPr>
        <p:txBody>
          <a:bodyPr wrap="square" rtlCol="0">
            <a:spAutoFit/>
          </a:bodyPr>
          <a:lstStyle/>
          <a:p>
            <a:r>
              <a:rPr lang="en-US" sz="1000" b="1" dirty="0">
                <a:solidFill>
                  <a:srgbClr val="0066FF"/>
                </a:solidFill>
                <a:latin typeface="IBM Plex Sans" panose="020B0503050203000203" pitchFamily="34" charset="77"/>
              </a:rPr>
              <a:t>Experience Designer</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Design the User Experience</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Design quick versions of UI Look and Feel with navigation</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Guide the UI Wireframe Design</a:t>
            </a:r>
          </a:p>
        </p:txBody>
      </p:sp>
      <p:pic>
        <p:nvPicPr>
          <p:cNvPr id="138" name="Picture 13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4408" y="4897475"/>
            <a:ext cx="973006" cy="77055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21600">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139" name="TextBox 138">
            <a:extLst>
              <a:ext uri="{FF2B5EF4-FFF2-40B4-BE49-F238E27FC236}">
                <a16:creationId xmlns:a16="http://schemas.microsoft.com/office/drawing/2014/main" id="{23E848A1-E553-1E49-B71A-7209705C3F02}"/>
              </a:ext>
            </a:extLst>
          </p:cNvPr>
          <p:cNvSpPr txBox="1"/>
          <p:nvPr/>
        </p:nvSpPr>
        <p:spPr>
          <a:xfrm>
            <a:off x="6119980" y="1781313"/>
            <a:ext cx="2442818" cy="1631216"/>
          </a:xfrm>
          <a:prstGeom prst="rect">
            <a:avLst/>
          </a:prstGeom>
          <a:noFill/>
        </p:spPr>
        <p:txBody>
          <a:bodyPr wrap="square" rtlCol="0">
            <a:spAutoFit/>
          </a:bodyPr>
          <a:lstStyle/>
          <a:p>
            <a:r>
              <a:rPr lang="en-US" sz="1000" b="1" dirty="0">
                <a:solidFill>
                  <a:srgbClr val="0066FF"/>
                </a:solidFill>
                <a:latin typeface="IBM Plex Sans" panose="020B0503050203000203" pitchFamily="34" charset="77"/>
              </a:rPr>
              <a:t>Design Thinking Coach</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Chair and conduct Design Thinking Workshops</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Summarize Workshop Outcome e.g. Empathy Map, Hills, User Journeys, MVP definition etc..</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Present the Workshop Outcome  with stakeholders and take feedback for next steps </a:t>
            </a:r>
          </a:p>
          <a:p>
            <a:endParaRPr lang="en-US" sz="1000" dirty="0">
              <a:solidFill>
                <a:prstClr val="black"/>
              </a:solidFill>
              <a:latin typeface="IBM Plex Sans" panose="020B0503050203000203" pitchFamily="34" charset="77"/>
            </a:endParaRPr>
          </a:p>
        </p:txBody>
      </p:sp>
      <p:pic>
        <p:nvPicPr>
          <p:cNvPr id="140" name="Picture 13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78454" y="3496372"/>
            <a:ext cx="965713" cy="866489"/>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21600">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141" name="TextBox 140">
            <a:extLst>
              <a:ext uri="{FF2B5EF4-FFF2-40B4-BE49-F238E27FC236}">
                <a16:creationId xmlns:a16="http://schemas.microsoft.com/office/drawing/2014/main" id="{23E848A1-E553-1E49-B71A-7209705C3F02}"/>
              </a:ext>
            </a:extLst>
          </p:cNvPr>
          <p:cNvSpPr txBox="1"/>
          <p:nvPr/>
        </p:nvSpPr>
        <p:spPr>
          <a:xfrm>
            <a:off x="6173527" y="4853253"/>
            <a:ext cx="2140971" cy="861774"/>
          </a:xfrm>
          <a:prstGeom prst="rect">
            <a:avLst/>
          </a:prstGeom>
          <a:noFill/>
        </p:spPr>
        <p:txBody>
          <a:bodyPr wrap="square" rtlCol="0">
            <a:spAutoFit/>
          </a:bodyPr>
          <a:lstStyle/>
          <a:p>
            <a:r>
              <a:rPr lang="en-US" sz="1000" b="1" dirty="0">
                <a:solidFill>
                  <a:srgbClr val="0066FF"/>
                </a:solidFill>
                <a:latin typeface="IBM Plex Sans" panose="020B0503050203000203" pitchFamily="34" charset="77"/>
              </a:rPr>
              <a:t>UI Designer</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Design the Wireframes</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Design the UI Navigation</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Design the Backend Interface Points</a:t>
            </a:r>
          </a:p>
        </p:txBody>
      </p:sp>
      <p:pic>
        <p:nvPicPr>
          <p:cNvPr id="148" name="Picture 14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59536" y="1883490"/>
            <a:ext cx="964752" cy="925188"/>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149" name="Rectangle 148"/>
          <p:cNvSpPr/>
          <p:nvPr/>
        </p:nvSpPr>
        <p:spPr>
          <a:xfrm>
            <a:off x="113148" y="2327563"/>
            <a:ext cx="2016145" cy="255013"/>
          </a:xfrm>
          <a:prstGeom prst="rect">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N" sz="2000" dirty="0">
              <a:solidFill>
                <a:prstClr val="white"/>
              </a:solidFill>
              <a:latin typeface="IBM Plex Sans" panose="020B0503050000000000" pitchFamily="34" charset="0"/>
            </a:endParaRPr>
          </a:p>
        </p:txBody>
      </p:sp>
      <p:sp>
        <p:nvSpPr>
          <p:cNvPr id="150" name="object 19">
            <a:extLst>
              <a:ext uri="{FF2B5EF4-FFF2-40B4-BE49-F238E27FC236}">
                <a16:creationId xmlns:a16="http://schemas.microsoft.com/office/drawing/2014/main" id="{D6B76CB3-24D1-2A4E-9ADD-EFB693733893}"/>
              </a:ext>
            </a:extLst>
          </p:cNvPr>
          <p:cNvSpPr>
            <a:spLocks/>
          </p:cNvSpPr>
          <p:nvPr/>
        </p:nvSpPr>
        <p:spPr bwMode="auto">
          <a:xfrm rot="3039925">
            <a:off x="2435159" y="1930624"/>
            <a:ext cx="2022255" cy="1646738"/>
          </a:xfrm>
          <a:custGeom>
            <a:avLst/>
            <a:gdLst>
              <a:gd name="T0" fmla="*/ 75838 w 1471295"/>
              <a:gd name="T1" fmla="*/ 0 h 810260"/>
              <a:gd name="T2" fmla="*/ 78529 w 1471295"/>
              <a:gd name="T3" fmla="*/ 23858 h 810260"/>
              <a:gd name="T4" fmla="*/ 73023 w 1471295"/>
              <a:gd name="T5" fmla="*/ 25827 h 810260"/>
              <a:gd name="T6" fmla="*/ 69225 w 1471295"/>
              <a:gd name="T7" fmla="*/ 27345 h 810260"/>
              <a:gd name="T8" fmla="*/ 66337 w 1471295"/>
              <a:gd name="T9" fmla="*/ 28629 h 810260"/>
              <a:gd name="T10" fmla="*/ 62465 w 1471295"/>
              <a:gd name="T11" fmla="*/ 30578 h 810260"/>
              <a:gd name="T12" fmla="*/ 59566 w 1471295"/>
              <a:gd name="T13" fmla="*/ 32245 h 810260"/>
              <a:gd name="T14" fmla="*/ 54625 w 1471295"/>
              <a:gd name="T15" fmla="*/ 35485 h 810260"/>
              <a:gd name="T16" fmla="*/ 49829 w 1471295"/>
              <a:gd name="T17" fmla="*/ 39075 h 810260"/>
              <a:gd name="T18" fmla="*/ 45189 w 1471295"/>
              <a:gd name="T19" fmla="*/ 42990 h 810260"/>
              <a:gd name="T20" fmla="*/ 40713 w 1471295"/>
              <a:gd name="T21" fmla="*/ 47208 h 810260"/>
              <a:gd name="T22" fmla="*/ 36414 w 1471295"/>
              <a:gd name="T23" fmla="*/ 51707 h 810260"/>
              <a:gd name="T24" fmla="*/ 32301 w 1471295"/>
              <a:gd name="T25" fmla="*/ 56463 h 810260"/>
              <a:gd name="T26" fmla="*/ 28383 w 1471295"/>
              <a:gd name="T27" fmla="*/ 61452 h 810260"/>
              <a:gd name="T28" fmla="*/ 24673 w 1471295"/>
              <a:gd name="T29" fmla="*/ 66653 h 810260"/>
              <a:gd name="T30" fmla="*/ 21179 w 1471295"/>
              <a:gd name="T31" fmla="*/ 72041 h 810260"/>
              <a:gd name="T32" fmla="*/ 17912 w 1471295"/>
              <a:gd name="T33" fmla="*/ 77595 h 810260"/>
              <a:gd name="T34" fmla="*/ 14883 w 1471295"/>
              <a:gd name="T35" fmla="*/ 83290 h 810260"/>
              <a:gd name="T36" fmla="*/ 12102 w 1471295"/>
              <a:gd name="T37" fmla="*/ 89105 h 810260"/>
              <a:gd name="T38" fmla="*/ 9578 w 1471295"/>
              <a:gd name="T39" fmla="*/ 95015 h 810260"/>
              <a:gd name="T40" fmla="*/ 7323 w 1471295"/>
              <a:gd name="T41" fmla="*/ 100999 h 810260"/>
              <a:gd name="T42" fmla="*/ 5346 w 1471295"/>
              <a:gd name="T43" fmla="*/ 107032 h 810260"/>
              <a:gd name="T44" fmla="*/ 3658 w 1471295"/>
              <a:gd name="T45" fmla="*/ 113092 h 810260"/>
              <a:gd name="T46" fmla="*/ 2269 w 1471295"/>
              <a:gd name="T47" fmla="*/ 119156 h 810260"/>
              <a:gd name="T48" fmla="*/ 1190 w 1471295"/>
              <a:gd name="T49" fmla="*/ 125202 h 810260"/>
              <a:gd name="T50" fmla="*/ 0 w 1471295"/>
              <a:gd name="T51" fmla="*/ 137143 h 810260"/>
              <a:gd name="T52" fmla="*/ 1417 w 1471295"/>
              <a:gd name="T53" fmla="*/ 132502 h 810260"/>
              <a:gd name="T54" fmla="*/ 3003 w 1471295"/>
              <a:gd name="T55" fmla="*/ 127863 h 810260"/>
              <a:gd name="T56" fmla="*/ 6662 w 1471295"/>
              <a:gd name="T57" fmla="*/ 118641 h 810260"/>
              <a:gd name="T58" fmla="*/ 8727 w 1471295"/>
              <a:gd name="T59" fmla="*/ 114084 h 810260"/>
              <a:gd name="T60" fmla="*/ 10941 w 1471295"/>
              <a:gd name="T61" fmla="*/ 109578 h 810260"/>
              <a:gd name="T62" fmla="*/ 13301 w 1471295"/>
              <a:gd name="T63" fmla="*/ 105136 h 810260"/>
              <a:gd name="T64" fmla="*/ 15801 w 1471295"/>
              <a:gd name="T65" fmla="*/ 100771 h 810260"/>
              <a:gd name="T66" fmla="*/ 18437 w 1471295"/>
              <a:gd name="T67" fmla="*/ 96495 h 810260"/>
              <a:gd name="T68" fmla="*/ 21204 w 1471295"/>
              <a:gd name="T69" fmla="*/ 92321 h 810260"/>
              <a:gd name="T70" fmla="*/ 24097 w 1471295"/>
              <a:gd name="T71" fmla="*/ 88262 h 810260"/>
              <a:gd name="T72" fmla="*/ 27111 w 1471295"/>
              <a:gd name="T73" fmla="*/ 84329 h 810260"/>
              <a:gd name="T74" fmla="*/ 30242 w 1471295"/>
              <a:gd name="T75" fmla="*/ 80536 h 810260"/>
              <a:gd name="T76" fmla="*/ 33485 w 1471295"/>
              <a:gd name="T77" fmla="*/ 76894 h 810260"/>
              <a:gd name="T78" fmla="*/ 36835 w 1471295"/>
              <a:gd name="T79" fmla="*/ 73416 h 810260"/>
              <a:gd name="T80" fmla="*/ 40287 w 1471295"/>
              <a:gd name="T81" fmla="*/ 70115 h 810260"/>
              <a:gd name="T82" fmla="*/ 43837 w 1471295"/>
              <a:gd name="T83" fmla="*/ 67003 h 810260"/>
              <a:gd name="T84" fmla="*/ 47479 w 1471295"/>
              <a:gd name="T85" fmla="*/ 64093 h 810260"/>
              <a:gd name="T86" fmla="*/ 51210 w 1471295"/>
              <a:gd name="T87" fmla="*/ 61396 h 810260"/>
              <a:gd name="T88" fmla="*/ 55023 w 1471295"/>
              <a:gd name="T89" fmla="*/ 58927 h 810260"/>
              <a:gd name="T90" fmla="*/ 57730 w 1471295"/>
              <a:gd name="T91" fmla="*/ 57367 h 810260"/>
              <a:gd name="T92" fmla="*/ 60446 w 1471295"/>
              <a:gd name="T93" fmla="*/ 55973 h 810260"/>
              <a:gd name="T94" fmla="*/ 64519 w 1471295"/>
              <a:gd name="T95" fmla="*/ 54165 h 810260"/>
              <a:gd name="T96" fmla="*/ 69896 w 1471295"/>
              <a:gd name="T97" fmla="*/ 52211 h 810260"/>
              <a:gd name="T98" fmla="*/ 76420 w 1471295"/>
              <a:gd name="T99" fmla="*/ 50355 h 810260"/>
              <a:gd name="T100" fmla="*/ 81388 w 1471295"/>
              <a:gd name="T101" fmla="*/ 49211 h 810260"/>
              <a:gd name="T102" fmla="*/ 94549 w 1471295"/>
              <a:gd name="T103" fmla="*/ 49211 h 810260"/>
              <a:gd name="T104" fmla="*/ 107014 w 1471295"/>
              <a:gd name="T105" fmla="*/ 20810 h 810260"/>
              <a:gd name="T106" fmla="*/ 75838 w 1471295"/>
              <a:gd name="T107" fmla="*/ 0 h 810260"/>
              <a:gd name="T108" fmla="*/ 94549 w 1471295"/>
              <a:gd name="T109" fmla="*/ 49211 h 810260"/>
              <a:gd name="T110" fmla="*/ 81388 w 1471295"/>
              <a:gd name="T111" fmla="*/ 49211 h 810260"/>
              <a:gd name="T112" fmla="*/ 84081 w 1471295"/>
              <a:gd name="T113" fmla="*/ 73063 h 810260"/>
              <a:gd name="T114" fmla="*/ 94549 w 1471295"/>
              <a:gd name="T115" fmla="*/ 49211 h 8102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471295" h="810260">
                <a:moveTo>
                  <a:pt x="1042264" y="0"/>
                </a:moveTo>
                <a:lnTo>
                  <a:pt x="1079242" y="140934"/>
                </a:lnTo>
                <a:lnTo>
                  <a:pt x="1003580" y="152567"/>
                </a:lnTo>
                <a:lnTo>
                  <a:pt x="951381" y="161535"/>
                </a:lnTo>
                <a:lnTo>
                  <a:pt x="911690" y="169121"/>
                </a:lnTo>
                <a:lnTo>
                  <a:pt x="858474" y="180630"/>
                </a:lnTo>
                <a:lnTo>
                  <a:pt x="818634" y="190479"/>
                </a:lnTo>
                <a:lnTo>
                  <a:pt x="750731" y="209620"/>
                </a:lnTo>
                <a:lnTo>
                  <a:pt x="684820" y="230823"/>
                </a:lnTo>
                <a:lnTo>
                  <a:pt x="621042" y="253952"/>
                </a:lnTo>
                <a:lnTo>
                  <a:pt x="559538" y="278871"/>
                </a:lnTo>
                <a:lnTo>
                  <a:pt x="500449" y="305445"/>
                </a:lnTo>
                <a:lnTo>
                  <a:pt x="443917" y="333537"/>
                </a:lnTo>
                <a:lnTo>
                  <a:pt x="390082" y="363011"/>
                </a:lnTo>
                <a:lnTo>
                  <a:pt x="339087" y="393732"/>
                </a:lnTo>
                <a:lnTo>
                  <a:pt x="291072" y="425563"/>
                </a:lnTo>
                <a:lnTo>
                  <a:pt x="246178" y="458369"/>
                </a:lnTo>
                <a:lnTo>
                  <a:pt x="204547" y="492013"/>
                </a:lnTo>
                <a:lnTo>
                  <a:pt x="166321" y="526361"/>
                </a:lnTo>
                <a:lnTo>
                  <a:pt x="131639" y="561275"/>
                </a:lnTo>
                <a:lnTo>
                  <a:pt x="100644" y="596621"/>
                </a:lnTo>
                <a:lnTo>
                  <a:pt x="73477" y="632261"/>
                </a:lnTo>
                <a:lnTo>
                  <a:pt x="50278" y="668061"/>
                </a:lnTo>
                <a:lnTo>
                  <a:pt x="31190" y="703883"/>
                </a:lnTo>
                <a:lnTo>
                  <a:pt x="16354" y="739593"/>
                </a:lnTo>
                <a:lnTo>
                  <a:pt x="0" y="810131"/>
                </a:lnTo>
                <a:lnTo>
                  <a:pt x="19469" y="782718"/>
                </a:lnTo>
                <a:lnTo>
                  <a:pt x="41263" y="755316"/>
                </a:lnTo>
                <a:lnTo>
                  <a:pt x="91561" y="700841"/>
                </a:lnTo>
                <a:lnTo>
                  <a:pt x="119934" y="673917"/>
                </a:lnTo>
                <a:lnTo>
                  <a:pt x="150368" y="647298"/>
                </a:lnTo>
                <a:lnTo>
                  <a:pt x="182798" y="621060"/>
                </a:lnTo>
                <a:lnTo>
                  <a:pt x="217159" y="595276"/>
                </a:lnTo>
                <a:lnTo>
                  <a:pt x="253385" y="570019"/>
                </a:lnTo>
                <a:lnTo>
                  <a:pt x="291411" y="545363"/>
                </a:lnTo>
                <a:lnTo>
                  <a:pt x="331170" y="521383"/>
                </a:lnTo>
                <a:lnTo>
                  <a:pt x="372597" y="498151"/>
                </a:lnTo>
                <a:lnTo>
                  <a:pt x="415627" y="475742"/>
                </a:lnTo>
                <a:lnTo>
                  <a:pt x="460195" y="454228"/>
                </a:lnTo>
                <a:lnTo>
                  <a:pt x="506233" y="433684"/>
                </a:lnTo>
                <a:lnTo>
                  <a:pt x="553678" y="414184"/>
                </a:lnTo>
                <a:lnTo>
                  <a:pt x="602463" y="395801"/>
                </a:lnTo>
                <a:lnTo>
                  <a:pt x="652523" y="378609"/>
                </a:lnTo>
                <a:lnTo>
                  <a:pt x="703792" y="362681"/>
                </a:lnTo>
                <a:lnTo>
                  <a:pt x="756204" y="348092"/>
                </a:lnTo>
                <a:lnTo>
                  <a:pt x="793395" y="338880"/>
                </a:lnTo>
                <a:lnTo>
                  <a:pt x="830728" y="330648"/>
                </a:lnTo>
                <a:lnTo>
                  <a:pt x="886706" y="319965"/>
                </a:lnTo>
                <a:lnTo>
                  <a:pt x="960599" y="308422"/>
                </a:lnTo>
                <a:lnTo>
                  <a:pt x="1050266" y="297458"/>
                </a:lnTo>
                <a:lnTo>
                  <a:pt x="1118536" y="290699"/>
                </a:lnTo>
                <a:lnTo>
                  <a:pt x="1299421" y="290699"/>
                </a:lnTo>
                <a:lnTo>
                  <a:pt x="1470727" y="122931"/>
                </a:lnTo>
                <a:lnTo>
                  <a:pt x="1042264" y="0"/>
                </a:lnTo>
                <a:close/>
              </a:path>
              <a:path w="1471295" h="810260">
                <a:moveTo>
                  <a:pt x="1299421" y="290699"/>
                </a:moveTo>
                <a:lnTo>
                  <a:pt x="1118536" y="290699"/>
                </a:lnTo>
                <a:lnTo>
                  <a:pt x="1155552" y="431596"/>
                </a:lnTo>
                <a:lnTo>
                  <a:pt x="1299421" y="290699"/>
                </a:lnTo>
                <a:close/>
              </a:path>
            </a:pathLst>
          </a:custGeom>
          <a:solidFill>
            <a:srgbClr val="051243">
              <a:lumMod val="50000"/>
              <a:lumOff val="50000"/>
            </a:srgbClr>
          </a:solidFill>
          <a:ln>
            <a:noFill/>
          </a:ln>
        </p:spPr>
        <p:txBody>
          <a:bodyPr lIns="0" tIns="0" rIns="0" bIns="0"/>
          <a:lstStyle/>
          <a:p>
            <a:pPr>
              <a:defRPr/>
            </a:pPr>
            <a:endParaRPr lang="en-US" kern="0" dirty="0">
              <a:solidFill>
                <a:srgbClr val="000000"/>
              </a:solidFill>
            </a:endParaRPr>
          </a:p>
        </p:txBody>
      </p:sp>
      <p:sp>
        <p:nvSpPr>
          <p:cNvPr id="5" name="Rectangle 4"/>
          <p:cNvSpPr/>
          <p:nvPr/>
        </p:nvSpPr>
        <p:spPr>
          <a:xfrm>
            <a:off x="4627291" y="1468582"/>
            <a:ext cx="7509288" cy="4792641"/>
          </a:xfrm>
          <a:prstGeom prst="rect">
            <a:avLst/>
          </a:prstGeom>
          <a:noFill/>
          <a:ln w="22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N" sz="2000" dirty="0">
              <a:solidFill>
                <a:prstClr val="white"/>
              </a:solidFill>
              <a:latin typeface="IBM Plex Sans" panose="020B0503050000000000" pitchFamily="34" charset="0"/>
            </a:endParaRPr>
          </a:p>
        </p:txBody>
      </p:sp>
      <p:sp>
        <p:nvSpPr>
          <p:cNvPr id="51" name="TextBox 50">
            <a:extLst>
              <a:ext uri="{FF2B5EF4-FFF2-40B4-BE49-F238E27FC236}">
                <a16:creationId xmlns:a16="http://schemas.microsoft.com/office/drawing/2014/main" id="{23E848A1-E553-1E49-B71A-7209705C3F02}"/>
              </a:ext>
            </a:extLst>
          </p:cNvPr>
          <p:cNvSpPr txBox="1"/>
          <p:nvPr/>
        </p:nvSpPr>
        <p:spPr>
          <a:xfrm>
            <a:off x="9809948" y="1845196"/>
            <a:ext cx="2140971" cy="861774"/>
          </a:xfrm>
          <a:prstGeom prst="rect">
            <a:avLst/>
          </a:prstGeom>
          <a:noFill/>
        </p:spPr>
        <p:txBody>
          <a:bodyPr wrap="square" rtlCol="0">
            <a:spAutoFit/>
          </a:bodyPr>
          <a:lstStyle/>
          <a:p>
            <a:r>
              <a:rPr lang="en-US" sz="1000" b="1" dirty="0">
                <a:solidFill>
                  <a:srgbClr val="0066FF"/>
                </a:solidFill>
                <a:latin typeface="IBM Plex Sans" panose="020B0503050203000203" pitchFamily="34" charset="77"/>
              </a:rPr>
              <a:t>UI Developer</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Develop the UI/BFF</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Implement the UI Flow</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Integrate to the backend interfaces</a:t>
            </a:r>
          </a:p>
        </p:txBody>
      </p:sp>
      <p:graphicFrame>
        <p:nvGraphicFramePr>
          <p:cNvPr id="52" name="Content Placeholder 3"/>
          <p:cNvGraphicFramePr>
            <a:graphicFrameLocks/>
          </p:cNvGraphicFramePr>
          <p:nvPr>
            <p:extLst>
              <p:ext uri="{D42A27DB-BD31-4B8C-83A1-F6EECF244321}">
                <p14:modId xmlns:p14="http://schemas.microsoft.com/office/powerpoint/2010/main" val="1238163794"/>
              </p:ext>
            </p:extLst>
          </p:nvPr>
        </p:nvGraphicFramePr>
        <p:xfrm>
          <a:off x="113147" y="4923522"/>
          <a:ext cx="2925617" cy="185166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5" name="Smiley Face 54"/>
          <p:cNvSpPr/>
          <p:nvPr/>
        </p:nvSpPr>
        <p:spPr bwMode="auto">
          <a:xfrm>
            <a:off x="1511158" y="5147677"/>
            <a:ext cx="208045" cy="249677"/>
          </a:xfrm>
          <a:prstGeom prst="smileyFace">
            <a:avLst/>
          </a:prstGeom>
          <a:solidFill>
            <a:srgbClr val="0070C0"/>
          </a:solidFill>
          <a:ln w="9525" cap="flat" cmpd="sng" algn="ctr">
            <a:solidFill>
              <a:schemeClr val="tx1"/>
            </a:solidFill>
            <a:prstDash val="solid"/>
            <a:round/>
            <a:headEnd type="none" w="med" len="med"/>
            <a:tailEnd type="none" w="med" len="med"/>
          </a:ln>
          <a:effectLst>
            <a:prstShdw prst="shdw17" dist="17961" dir="2700000">
              <a:schemeClr val="tx1">
                <a:gamma/>
                <a:shade val="60000"/>
                <a:invGamma/>
              </a:schemeClr>
            </a:prstShdw>
          </a:effectLst>
        </p:spPr>
        <p:txBody>
          <a:bodyPr vert="horz" wrap="square" lIns="121920" tIns="60960" rIns="121920" bIns="60960" numCol="1" rtlCol="0" anchor="t" anchorCtr="0" compatLnSpc="1">
            <a:prstTxWarp prst="textNoShape">
              <a:avLst/>
            </a:prstTxWarp>
          </a:bodyPr>
          <a:lstStyle/>
          <a:p>
            <a:pPr fontAlgn="base">
              <a:spcBef>
                <a:spcPct val="0"/>
              </a:spcBef>
              <a:spcAft>
                <a:spcPct val="0"/>
              </a:spcAft>
              <a:defRPr/>
            </a:pPr>
            <a:endParaRPr lang="en-US" sz="1067" dirty="0">
              <a:solidFill>
                <a:prstClr val="black"/>
              </a:solidFill>
              <a:latin typeface="Arial" charset="0"/>
              <a:ea typeface="MS PGothic" pitchFamily="34" charset="-128"/>
            </a:endParaRPr>
          </a:p>
        </p:txBody>
      </p:sp>
      <p:sp>
        <p:nvSpPr>
          <p:cNvPr id="56" name="TextBox 55"/>
          <p:cNvSpPr txBox="1"/>
          <p:nvPr/>
        </p:nvSpPr>
        <p:spPr>
          <a:xfrm>
            <a:off x="1110682" y="5464543"/>
            <a:ext cx="1039010" cy="313932"/>
          </a:xfrm>
          <a:prstGeom prst="rect">
            <a:avLst/>
          </a:prstGeom>
          <a:noFill/>
        </p:spPr>
        <p:txBody>
          <a:bodyPr wrap="square" rtlCol="0">
            <a:spAutoFit/>
          </a:bodyPr>
          <a:lstStyle/>
          <a:p>
            <a:pPr algn="ctr" fontAlgn="base">
              <a:lnSpc>
                <a:spcPct val="90000"/>
              </a:lnSpc>
              <a:spcBef>
                <a:spcPct val="0"/>
              </a:spcBef>
              <a:spcAft>
                <a:spcPct val="0"/>
              </a:spcAft>
              <a:defRPr/>
            </a:pPr>
            <a:r>
              <a:rPr lang="en-US" sz="800" dirty="0">
                <a:solidFill>
                  <a:srgbClr val="191919"/>
                </a:solidFill>
                <a:ea typeface="Arial" charset="0"/>
                <a:cs typeface="Arial" charset="0"/>
              </a:rPr>
              <a:t>Design Thinking Coach </a:t>
            </a:r>
          </a:p>
        </p:txBody>
      </p:sp>
      <p:sp>
        <p:nvSpPr>
          <p:cNvPr id="59" name="Smiley Face 58"/>
          <p:cNvSpPr/>
          <p:nvPr/>
        </p:nvSpPr>
        <p:spPr bwMode="auto">
          <a:xfrm>
            <a:off x="729551" y="6139896"/>
            <a:ext cx="208045" cy="249677"/>
          </a:xfrm>
          <a:prstGeom prst="smileyFace">
            <a:avLst/>
          </a:prstGeom>
          <a:solidFill>
            <a:srgbClr val="0070C0"/>
          </a:solidFill>
          <a:ln w="9525" cap="flat" cmpd="sng" algn="ctr">
            <a:solidFill>
              <a:schemeClr val="tx1"/>
            </a:solidFill>
            <a:prstDash val="solid"/>
            <a:round/>
            <a:headEnd type="none" w="med" len="med"/>
            <a:tailEnd type="none" w="med" len="med"/>
          </a:ln>
          <a:effectLst>
            <a:prstShdw prst="shdw17" dist="17961" dir="2700000">
              <a:schemeClr val="tx1">
                <a:gamma/>
                <a:shade val="60000"/>
                <a:invGamma/>
              </a:schemeClr>
            </a:prstShdw>
          </a:effectLst>
        </p:spPr>
        <p:txBody>
          <a:bodyPr vert="horz" wrap="square" lIns="121920" tIns="60960" rIns="121920" bIns="60960" numCol="1" rtlCol="0" anchor="t" anchorCtr="0" compatLnSpc="1">
            <a:prstTxWarp prst="textNoShape">
              <a:avLst/>
            </a:prstTxWarp>
          </a:bodyPr>
          <a:lstStyle/>
          <a:p>
            <a:pPr fontAlgn="base">
              <a:spcBef>
                <a:spcPct val="0"/>
              </a:spcBef>
              <a:spcAft>
                <a:spcPct val="0"/>
              </a:spcAft>
              <a:defRPr/>
            </a:pPr>
            <a:endParaRPr lang="en-US" sz="1067" dirty="0">
              <a:solidFill>
                <a:prstClr val="black"/>
              </a:solidFill>
              <a:latin typeface="Arial" charset="0"/>
              <a:ea typeface="MS PGothic" pitchFamily="34" charset="-128"/>
            </a:endParaRPr>
          </a:p>
        </p:txBody>
      </p:sp>
      <p:sp>
        <p:nvSpPr>
          <p:cNvPr id="60" name="TextBox 59"/>
          <p:cNvSpPr txBox="1"/>
          <p:nvPr/>
        </p:nvSpPr>
        <p:spPr>
          <a:xfrm>
            <a:off x="480192" y="6391269"/>
            <a:ext cx="630490" cy="203133"/>
          </a:xfrm>
          <a:prstGeom prst="rect">
            <a:avLst/>
          </a:prstGeom>
          <a:noFill/>
        </p:spPr>
        <p:txBody>
          <a:bodyPr wrap="square" rtlCol="0">
            <a:spAutoFit/>
          </a:bodyPr>
          <a:lstStyle/>
          <a:p>
            <a:pPr algn="ctr" fontAlgn="base">
              <a:lnSpc>
                <a:spcPct val="90000"/>
              </a:lnSpc>
              <a:spcBef>
                <a:spcPct val="0"/>
              </a:spcBef>
              <a:spcAft>
                <a:spcPct val="0"/>
              </a:spcAft>
              <a:defRPr/>
            </a:pPr>
            <a:r>
              <a:rPr lang="en-US" sz="800" dirty="0">
                <a:solidFill>
                  <a:srgbClr val="191919"/>
                </a:solidFill>
                <a:ea typeface="Arial" charset="0"/>
                <a:cs typeface="Arial" charset="0"/>
              </a:rPr>
              <a:t>Lead BA</a:t>
            </a:r>
          </a:p>
        </p:txBody>
      </p:sp>
      <p:sp>
        <p:nvSpPr>
          <p:cNvPr id="61" name="Smiley Face 60"/>
          <p:cNvSpPr/>
          <p:nvPr/>
        </p:nvSpPr>
        <p:spPr bwMode="auto">
          <a:xfrm>
            <a:off x="1466156" y="6131912"/>
            <a:ext cx="208045" cy="249677"/>
          </a:xfrm>
          <a:prstGeom prst="smileyFace">
            <a:avLst/>
          </a:prstGeom>
          <a:solidFill>
            <a:srgbClr val="0070C0"/>
          </a:solidFill>
          <a:ln w="9525" cap="flat" cmpd="sng" algn="ctr">
            <a:solidFill>
              <a:schemeClr val="tx1"/>
            </a:solidFill>
            <a:prstDash val="solid"/>
            <a:round/>
            <a:headEnd type="none" w="med" len="med"/>
            <a:tailEnd type="none" w="med" len="med"/>
          </a:ln>
          <a:effectLst>
            <a:prstShdw prst="shdw17" dist="17961" dir="2700000">
              <a:schemeClr val="tx1">
                <a:gamma/>
                <a:shade val="60000"/>
                <a:invGamma/>
              </a:schemeClr>
            </a:prstShdw>
          </a:effectLst>
        </p:spPr>
        <p:txBody>
          <a:bodyPr vert="horz" wrap="square" lIns="121920" tIns="60960" rIns="121920" bIns="60960" numCol="1" rtlCol="0" anchor="t" anchorCtr="0" compatLnSpc="1">
            <a:prstTxWarp prst="textNoShape">
              <a:avLst/>
            </a:prstTxWarp>
          </a:bodyPr>
          <a:lstStyle/>
          <a:p>
            <a:pPr fontAlgn="base">
              <a:spcBef>
                <a:spcPct val="0"/>
              </a:spcBef>
              <a:spcAft>
                <a:spcPct val="0"/>
              </a:spcAft>
              <a:defRPr/>
            </a:pPr>
            <a:endParaRPr lang="en-US" sz="1067" dirty="0">
              <a:solidFill>
                <a:prstClr val="black"/>
              </a:solidFill>
              <a:latin typeface="Arial" charset="0"/>
              <a:ea typeface="MS PGothic" pitchFamily="34" charset="-128"/>
            </a:endParaRPr>
          </a:p>
        </p:txBody>
      </p:sp>
      <p:sp>
        <p:nvSpPr>
          <p:cNvPr id="63" name="Smiley Face 62"/>
          <p:cNvSpPr/>
          <p:nvPr/>
        </p:nvSpPr>
        <p:spPr bwMode="auto">
          <a:xfrm>
            <a:off x="2249990" y="6143103"/>
            <a:ext cx="208045" cy="249677"/>
          </a:xfrm>
          <a:prstGeom prst="smileyFace">
            <a:avLst/>
          </a:prstGeom>
          <a:solidFill>
            <a:srgbClr val="0070C0"/>
          </a:solidFill>
          <a:ln w="9525" cap="flat" cmpd="sng" algn="ctr">
            <a:solidFill>
              <a:schemeClr val="tx1"/>
            </a:solidFill>
            <a:prstDash val="solid"/>
            <a:round/>
            <a:headEnd type="none" w="med" len="med"/>
            <a:tailEnd type="none" w="med" len="med"/>
          </a:ln>
          <a:effectLst>
            <a:prstShdw prst="shdw17" dist="17961" dir="2700000">
              <a:schemeClr val="tx1">
                <a:gamma/>
                <a:shade val="60000"/>
                <a:invGamma/>
              </a:schemeClr>
            </a:prstShdw>
          </a:effectLst>
        </p:spPr>
        <p:txBody>
          <a:bodyPr vert="horz" wrap="square" lIns="121920" tIns="60960" rIns="121920" bIns="60960" numCol="1" rtlCol="0" anchor="t" anchorCtr="0" compatLnSpc="1">
            <a:prstTxWarp prst="textNoShape">
              <a:avLst/>
            </a:prstTxWarp>
          </a:bodyPr>
          <a:lstStyle/>
          <a:p>
            <a:pPr fontAlgn="base">
              <a:spcBef>
                <a:spcPct val="0"/>
              </a:spcBef>
              <a:spcAft>
                <a:spcPct val="0"/>
              </a:spcAft>
              <a:defRPr/>
            </a:pPr>
            <a:endParaRPr lang="en-US" sz="1067" dirty="0">
              <a:solidFill>
                <a:prstClr val="black"/>
              </a:solidFill>
              <a:latin typeface="Arial" charset="0"/>
              <a:ea typeface="MS PGothic" pitchFamily="34" charset="-128"/>
            </a:endParaRPr>
          </a:p>
        </p:txBody>
      </p:sp>
      <p:sp>
        <p:nvSpPr>
          <p:cNvPr id="64" name="TextBox 63"/>
          <p:cNvSpPr txBox="1"/>
          <p:nvPr/>
        </p:nvSpPr>
        <p:spPr>
          <a:xfrm>
            <a:off x="2008818" y="6410063"/>
            <a:ext cx="760846" cy="313932"/>
          </a:xfrm>
          <a:prstGeom prst="rect">
            <a:avLst/>
          </a:prstGeom>
          <a:noFill/>
        </p:spPr>
        <p:txBody>
          <a:bodyPr wrap="square" rtlCol="0">
            <a:spAutoFit/>
          </a:bodyPr>
          <a:lstStyle/>
          <a:p>
            <a:pPr algn="ctr" fontAlgn="base">
              <a:lnSpc>
                <a:spcPct val="90000"/>
              </a:lnSpc>
              <a:spcBef>
                <a:spcPct val="0"/>
              </a:spcBef>
              <a:spcAft>
                <a:spcPct val="0"/>
              </a:spcAft>
              <a:defRPr/>
            </a:pPr>
            <a:r>
              <a:rPr lang="en-US" sz="800" dirty="0">
                <a:solidFill>
                  <a:srgbClr val="191919"/>
                </a:solidFill>
                <a:ea typeface="Arial" charset="0"/>
                <a:cs typeface="Arial" charset="0"/>
              </a:rPr>
              <a:t>UI Developer</a:t>
            </a:r>
          </a:p>
        </p:txBody>
      </p:sp>
      <p:sp>
        <p:nvSpPr>
          <p:cNvPr id="65" name="TextBox 64"/>
          <p:cNvSpPr txBox="1"/>
          <p:nvPr/>
        </p:nvSpPr>
        <p:spPr>
          <a:xfrm>
            <a:off x="1189755" y="6407543"/>
            <a:ext cx="760846" cy="313932"/>
          </a:xfrm>
          <a:prstGeom prst="rect">
            <a:avLst/>
          </a:prstGeom>
          <a:noFill/>
        </p:spPr>
        <p:txBody>
          <a:bodyPr wrap="square" rtlCol="0">
            <a:spAutoFit/>
          </a:bodyPr>
          <a:lstStyle/>
          <a:p>
            <a:pPr algn="ctr" fontAlgn="base">
              <a:lnSpc>
                <a:spcPct val="90000"/>
              </a:lnSpc>
              <a:spcBef>
                <a:spcPct val="0"/>
              </a:spcBef>
              <a:spcAft>
                <a:spcPct val="0"/>
              </a:spcAft>
              <a:defRPr/>
            </a:pPr>
            <a:r>
              <a:rPr lang="en-US" sz="800" dirty="0">
                <a:solidFill>
                  <a:srgbClr val="191919"/>
                </a:solidFill>
                <a:ea typeface="Arial" charset="0"/>
                <a:cs typeface="Arial" charset="0"/>
              </a:rPr>
              <a:t>UI </a:t>
            </a:r>
          </a:p>
          <a:p>
            <a:pPr algn="ctr" fontAlgn="base">
              <a:lnSpc>
                <a:spcPct val="90000"/>
              </a:lnSpc>
              <a:spcBef>
                <a:spcPct val="0"/>
              </a:spcBef>
              <a:spcAft>
                <a:spcPct val="0"/>
              </a:spcAft>
              <a:defRPr/>
            </a:pPr>
            <a:r>
              <a:rPr lang="en-US" sz="800" dirty="0">
                <a:solidFill>
                  <a:srgbClr val="191919"/>
                </a:solidFill>
                <a:ea typeface="Arial" charset="0"/>
                <a:cs typeface="Arial" charset="0"/>
              </a:rPr>
              <a:t>Designer</a:t>
            </a:r>
          </a:p>
        </p:txBody>
      </p:sp>
    </p:spTree>
    <p:extLst>
      <p:ext uri="{BB962C8B-B14F-4D97-AF65-F5344CB8AC3E}">
        <p14:creationId xmlns:p14="http://schemas.microsoft.com/office/powerpoint/2010/main" val="37881623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2A4E6-45AA-4113-AE57-7AFD11D4E3F8}"/>
              </a:ext>
            </a:extLst>
          </p:cNvPr>
          <p:cNvSpPr>
            <a:spLocks noGrp="1"/>
          </p:cNvSpPr>
          <p:nvPr>
            <p:ph type="title"/>
          </p:nvPr>
        </p:nvSpPr>
        <p:spPr>
          <a:xfrm>
            <a:off x="113148" y="59436"/>
            <a:ext cx="4754418" cy="447466"/>
          </a:xfrm>
        </p:spPr>
        <p:txBody>
          <a:bodyPr/>
          <a:lstStyle/>
          <a:p>
            <a:r>
              <a:rPr lang="en-US" b="1" dirty="0">
                <a:solidFill>
                  <a:schemeClr val="bg1"/>
                </a:solidFill>
              </a:rPr>
              <a:t>Delivery Model</a:t>
            </a:r>
          </a:p>
        </p:txBody>
      </p:sp>
      <p:sp>
        <p:nvSpPr>
          <p:cNvPr id="6" name="Content Placeholder 5">
            <a:extLst>
              <a:ext uri="{FF2B5EF4-FFF2-40B4-BE49-F238E27FC236}">
                <a16:creationId xmlns:a16="http://schemas.microsoft.com/office/drawing/2014/main" id="{083FF01E-A527-4916-B907-C969BEB84BCE}"/>
              </a:ext>
            </a:extLst>
          </p:cNvPr>
          <p:cNvSpPr txBox="1">
            <a:spLocks/>
          </p:cNvSpPr>
          <p:nvPr/>
        </p:nvSpPr>
        <p:spPr>
          <a:xfrm>
            <a:off x="73896" y="731114"/>
            <a:ext cx="12210722" cy="363946"/>
          </a:xfrm>
          <a:prstGeom prst="rect">
            <a:avLst/>
          </a:prstGeom>
        </p:spPr>
        <p:txBody>
          <a:bodyPr>
            <a:noAutofit/>
          </a:bodyPr>
          <a:lstStyle>
            <a:defPPr>
              <a:defRPr lang="en-US"/>
            </a:defPPr>
            <a:lvl1pPr indent="0" fontAlgn="base">
              <a:spcBef>
                <a:spcPct val="40000"/>
              </a:spcBef>
              <a:spcAft>
                <a:spcPct val="0"/>
              </a:spcAft>
              <a:buClr>
                <a:srgbClr val="20D5D2"/>
              </a:buClr>
              <a:buFont typeface="Wingdings" panose="05000000000000000000" pitchFamily="2" charset="2"/>
              <a:buNone/>
              <a:defRPr sz="1600" b="1" i="1">
                <a:solidFill>
                  <a:prstClr val="white"/>
                </a:solidFill>
                <a:cs typeface="Arial" panose="020B0604020202020204" pitchFamily="34" charset="0"/>
              </a:defRPr>
            </a:lvl1pPr>
            <a:lvl2pPr marL="536575" indent="-179388" fontAlgn="base">
              <a:spcBef>
                <a:spcPct val="40000"/>
              </a:spcBef>
              <a:spcAft>
                <a:spcPct val="0"/>
              </a:spcAft>
              <a:buFont typeface="Arial" panose="020B0604020202020204" pitchFamily="34" charset="0"/>
              <a:buChar char="–"/>
              <a:defRPr sz="1600"/>
            </a:lvl2pPr>
            <a:lvl3pPr marL="893763" indent="-179388" fontAlgn="base">
              <a:spcBef>
                <a:spcPct val="40000"/>
              </a:spcBef>
              <a:spcAft>
                <a:spcPct val="0"/>
              </a:spcAft>
              <a:buChar char="•"/>
              <a:defRPr sz="1600"/>
            </a:lvl3pPr>
            <a:lvl4pPr marL="1250950" indent="-179388" fontAlgn="base">
              <a:spcBef>
                <a:spcPct val="40000"/>
              </a:spcBef>
              <a:spcAft>
                <a:spcPct val="0"/>
              </a:spcAft>
              <a:buFont typeface="Arial" panose="020B0604020202020204" pitchFamily="34" charset="0"/>
              <a:buChar char="-"/>
              <a:defRPr sz="1600"/>
            </a:lvl4pPr>
            <a:lvl5pPr marL="1619250" indent="-179388" fontAlgn="base">
              <a:spcBef>
                <a:spcPct val="40000"/>
              </a:spcBef>
              <a:spcAft>
                <a:spcPct val="0"/>
              </a:spcAft>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AU" dirty="0"/>
              <a:t>Refer to guidance for structuring UI Squad and proposed roles &amp; responsibility</a:t>
            </a:r>
          </a:p>
          <a:p>
            <a:r>
              <a:rPr lang="en-AU" dirty="0"/>
              <a:t> </a:t>
            </a:r>
          </a:p>
          <a:p>
            <a:endParaRPr lang="en-AU" dirty="0"/>
          </a:p>
        </p:txBody>
      </p:sp>
      <p:sp>
        <p:nvSpPr>
          <p:cNvPr id="11" name="Slide Number Placeholder 13">
            <a:extLst>
              <a:ext uri="{FF2B5EF4-FFF2-40B4-BE49-F238E27FC236}">
                <a16:creationId xmlns:a16="http://schemas.microsoft.com/office/drawing/2014/main" id="{EB66B989-579E-41FE-9C61-5A7C6E34DBEF}"/>
              </a:ext>
            </a:extLst>
          </p:cNvPr>
          <p:cNvSpPr txBox="1">
            <a:spLocks/>
          </p:cNvSpPr>
          <p:nvPr/>
        </p:nvSpPr>
        <p:spPr>
          <a:xfrm>
            <a:off x="9288673" y="6410063"/>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E7E9D57-535C-0840-A093-12271BECC0CD}" type="slidenum">
              <a:rPr lang="en-US" smtClean="0">
                <a:solidFill>
                  <a:prstClr val="black">
                    <a:tint val="75000"/>
                  </a:prstClr>
                </a:solidFill>
                <a:latin typeface="Calibri"/>
              </a:rPr>
              <a:pPr algn="r"/>
              <a:t>25</a:t>
            </a:fld>
            <a:endParaRPr lang="en-US" dirty="0">
              <a:solidFill>
                <a:prstClr val="black">
                  <a:tint val="75000"/>
                </a:prstClr>
              </a:solidFill>
              <a:latin typeface="Calibri"/>
            </a:endParaRPr>
          </a:p>
        </p:txBody>
      </p:sp>
      <p:cxnSp>
        <p:nvCxnSpPr>
          <p:cNvPr id="32" name="Straight Connector 31">
            <a:extLst>
              <a:ext uri="{FF2B5EF4-FFF2-40B4-BE49-F238E27FC236}">
                <a16:creationId xmlns:a16="http://schemas.microsoft.com/office/drawing/2014/main" id="{20A06575-625D-4B4C-87BD-1DDB31222705}"/>
              </a:ext>
            </a:extLst>
          </p:cNvPr>
          <p:cNvCxnSpPr>
            <a:stCxn id="49" idx="2"/>
          </p:cNvCxnSpPr>
          <p:nvPr/>
        </p:nvCxnSpPr>
        <p:spPr>
          <a:xfrm flipV="1">
            <a:off x="5074368" y="245290"/>
            <a:ext cx="6663503" cy="4952"/>
          </a:xfrm>
          <a:prstGeom prst="line">
            <a:avLst/>
          </a:prstGeom>
          <a:noFill/>
          <a:ln w="6350" cap="flat" cmpd="sng" algn="ctr">
            <a:solidFill>
              <a:srgbClr val="ED7D31"/>
            </a:solidFill>
            <a:prstDash val="solid"/>
            <a:miter lim="800000"/>
          </a:ln>
          <a:effectLst/>
        </p:spPr>
      </p:cxnSp>
      <p:sp>
        <p:nvSpPr>
          <p:cNvPr id="33" name="Oval 32">
            <a:extLst>
              <a:ext uri="{FF2B5EF4-FFF2-40B4-BE49-F238E27FC236}">
                <a16:creationId xmlns:a16="http://schemas.microsoft.com/office/drawing/2014/main" id="{56D98CBE-70E1-AB42-B8B9-0568914AC953}"/>
              </a:ext>
            </a:extLst>
          </p:cNvPr>
          <p:cNvSpPr/>
          <p:nvPr/>
        </p:nvSpPr>
        <p:spPr>
          <a:xfrm>
            <a:off x="6681542"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34" name="Oval 33">
            <a:extLst>
              <a:ext uri="{FF2B5EF4-FFF2-40B4-BE49-F238E27FC236}">
                <a16:creationId xmlns:a16="http://schemas.microsoft.com/office/drawing/2014/main" id="{639E3F11-C0FA-5344-9B9D-D99710A2C91F}"/>
              </a:ext>
            </a:extLst>
          </p:cNvPr>
          <p:cNvSpPr/>
          <p:nvPr/>
        </p:nvSpPr>
        <p:spPr>
          <a:xfrm>
            <a:off x="7472263"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35" name="TextBox 34">
            <a:extLst>
              <a:ext uri="{FF2B5EF4-FFF2-40B4-BE49-F238E27FC236}">
                <a16:creationId xmlns:a16="http://schemas.microsoft.com/office/drawing/2014/main" id="{56B8B405-5212-3E45-89BE-5DB0EBBBA540}"/>
              </a:ext>
            </a:extLst>
          </p:cNvPr>
          <p:cNvSpPr txBox="1"/>
          <p:nvPr/>
        </p:nvSpPr>
        <p:spPr>
          <a:xfrm>
            <a:off x="4977867" y="368432"/>
            <a:ext cx="695128"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Client Scenarios</a:t>
            </a:r>
          </a:p>
        </p:txBody>
      </p:sp>
      <p:sp>
        <p:nvSpPr>
          <p:cNvPr id="36" name="TextBox 35">
            <a:extLst>
              <a:ext uri="{FF2B5EF4-FFF2-40B4-BE49-F238E27FC236}">
                <a16:creationId xmlns:a16="http://schemas.microsoft.com/office/drawing/2014/main" id="{84DBA1A9-2ACF-8141-9E35-444E89EA12E3}"/>
              </a:ext>
            </a:extLst>
          </p:cNvPr>
          <p:cNvSpPr txBox="1"/>
          <p:nvPr/>
        </p:nvSpPr>
        <p:spPr>
          <a:xfrm>
            <a:off x="6578712" y="354195"/>
            <a:ext cx="86079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Framework</a:t>
            </a:r>
          </a:p>
        </p:txBody>
      </p:sp>
      <p:sp>
        <p:nvSpPr>
          <p:cNvPr id="37" name="TextBox 36">
            <a:extLst>
              <a:ext uri="{FF2B5EF4-FFF2-40B4-BE49-F238E27FC236}">
                <a16:creationId xmlns:a16="http://schemas.microsoft.com/office/drawing/2014/main" id="{1D1282E6-32BF-7D4B-8C6B-3459598C5BA5}"/>
              </a:ext>
            </a:extLst>
          </p:cNvPr>
          <p:cNvSpPr txBox="1"/>
          <p:nvPr/>
        </p:nvSpPr>
        <p:spPr>
          <a:xfrm>
            <a:off x="7358859" y="368432"/>
            <a:ext cx="599804"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Testing Strategy</a:t>
            </a:r>
          </a:p>
        </p:txBody>
      </p:sp>
      <p:sp>
        <p:nvSpPr>
          <p:cNvPr id="38" name="TextBox 37">
            <a:extLst>
              <a:ext uri="{FF2B5EF4-FFF2-40B4-BE49-F238E27FC236}">
                <a16:creationId xmlns:a16="http://schemas.microsoft.com/office/drawing/2014/main" id="{080C819E-7FD9-B849-9BA5-E6710E687A0A}"/>
              </a:ext>
            </a:extLst>
          </p:cNvPr>
          <p:cNvSpPr txBox="1"/>
          <p:nvPr/>
        </p:nvSpPr>
        <p:spPr>
          <a:xfrm>
            <a:off x="9016763" y="368432"/>
            <a:ext cx="69098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Model</a:t>
            </a:r>
          </a:p>
        </p:txBody>
      </p:sp>
      <p:sp>
        <p:nvSpPr>
          <p:cNvPr id="39" name="Oval 38">
            <a:extLst>
              <a:ext uri="{FF2B5EF4-FFF2-40B4-BE49-F238E27FC236}">
                <a16:creationId xmlns:a16="http://schemas.microsoft.com/office/drawing/2014/main" id="{785E10D0-C4E2-8D4A-A429-E5DD4098A3C9}"/>
              </a:ext>
            </a:extLst>
          </p:cNvPr>
          <p:cNvSpPr/>
          <p:nvPr/>
        </p:nvSpPr>
        <p:spPr>
          <a:xfrm>
            <a:off x="8313787"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40" name="TextBox 39">
            <a:extLst>
              <a:ext uri="{FF2B5EF4-FFF2-40B4-BE49-F238E27FC236}">
                <a16:creationId xmlns:a16="http://schemas.microsoft.com/office/drawing/2014/main" id="{8E4F2430-1187-3346-B71F-5DAEABFBD7EA}"/>
              </a:ext>
            </a:extLst>
          </p:cNvPr>
          <p:cNvSpPr txBox="1"/>
          <p:nvPr/>
        </p:nvSpPr>
        <p:spPr>
          <a:xfrm>
            <a:off x="8160244" y="368432"/>
            <a:ext cx="85805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Sizing &amp; Estimation</a:t>
            </a:r>
          </a:p>
        </p:txBody>
      </p:sp>
      <p:sp>
        <p:nvSpPr>
          <p:cNvPr id="41" name="Oval 40">
            <a:extLst>
              <a:ext uri="{FF2B5EF4-FFF2-40B4-BE49-F238E27FC236}">
                <a16:creationId xmlns:a16="http://schemas.microsoft.com/office/drawing/2014/main" id="{77490EA7-C450-EA4D-AA8F-0D2DD0081109}"/>
              </a:ext>
            </a:extLst>
          </p:cNvPr>
          <p:cNvSpPr/>
          <p:nvPr/>
        </p:nvSpPr>
        <p:spPr>
          <a:xfrm>
            <a:off x="9118735" y="156538"/>
            <a:ext cx="169696" cy="187407"/>
          </a:xfrm>
          <a:prstGeom prst="ellipse">
            <a:avLst/>
          </a:prstGeom>
          <a:solidFill>
            <a:srgbClr val="00B050"/>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2" name="TextBox 41">
            <a:extLst>
              <a:ext uri="{FF2B5EF4-FFF2-40B4-BE49-F238E27FC236}">
                <a16:creationId xmlns:a16="http://schemas.microsoft.com/office/drawing/2014/main" id="{4FD09469-5912-7843-8437-D6CA3EA19255}"/>
              </a:ext>
            </a:extLst>
          </p:cNvPr>
          <p:cNvSpPr txBox="1"/>
          <p:nvPr/>
        </p:nvSpPr>
        <p:spPr>
          <a:xfrm>
            <a:off x="5697133" y="368432"/>
            <a:ext cx="75388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Solution Architecture</a:t>
            </a:r>
          </a:p>
        </p:txBody>
      </p:sp>
      <p:sp>
        <p:nvSpPr>
          <p:cNvPr id="43" name="TextBox 42">
            <a:extLst>
              <a:ext uri="{FF2B5EF4-FFF2-40B4-BE49-F238E27FC236}">
                <a16:creationId xmlns:a16="http://schemas.microsoft.com/office/drawing/2014/main" id="{75E1A420-AC5D-524F-89B2-7A23E50E0990}"/>
              </a:ext>
            </a:extLst>
          </p:cNvPr>
          <p:cNvSpPr txBox="1"/>
          <p:nvPr/>
        </p:nvSpPr>
        <p:spPr>
          <a:xfrm>
            <a:off x="9906225"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Risk Reviews</a:t>
            </a:r>
          </a:p>
        </p:txBody>
      </p:sp>
      <p:sp>
        <p:nvSpPr>
          <p:cNvPr id="44" name="Oval 43">
            <a:extLst>
              <a:ext uri="{FF2B5EF4-FFF2-40B4-BE49-F238E27FC236}">
                <a16:creationId xmlns:a16="http://schemas.microsoft.com/office/drawing/2014/main" id="{4ADB01D4-CA4F-D241-A259-D7CDCB827CEA}"/>
              </a:ext>
            </a:extLst>
          </p:cNvPr>
          <p:cNvSpPr/>
          <p:nvPr/>
        </p:nvSpPr>
        <p:spPr>
          <a:xfrm>
            <a:off x="998611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5" name="TextBox 44">
            <a:extLst>
              <a:ext uri="{FF2B5EF4-FFF2-40B4-BE49-F238E27FC236}">
                <a16:creationId xmlns:a16="http://schemas.microsoft.com/office/drawing/2014/main" id="{11B445D0-62D9-924A-A77D-506ED8D658A0}"/>
              </a:ext>
            </a:extLst>
          </p:cNvPr>
          <p:cNvSpPr txBox="1"/>
          <p:nvPr/>
        </p:nvSpPr>
        <p:spPr>
          <a:xfrm>
            <a:off x="10703072"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Pricing Options</a:t>
            </a:r>
          </a:p>
        </p:txBody>
      </p:sp>
      <p:sp>
        <p:nvSpPr>
          <p:cNvPr id="46" name="Oval 45">
            <a:extLst>
              <a:ext uri="{FF2B5EF4-FFF2-40B4-BE49-F238E27FC236}">
                <a16:creationId xmlns:a16="http://schemas.microsoft.com/office/drawing/2014/main" id="{34E03A38-90A1-5B4D-A37B-3CC9B702614E}"/>
              </a:ext>
            </a:extLst>
          </p:cNvPr>
          <p:cNvSpPr/>
          <p:nvPr/>
        </p:nvSpPr>
        <p:spPr>
          <a:xfrm>
            <a:off x="1083582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7" name="TextBox 46">
            <a:extLst>
              <a:ext uri="{FF2B5EF4-FFF2-40B4-BE49-F238E27FC236}">
                <a16:creationId xmlns:a16="http://schemas.microsoft.com/office/drawing/2014/main" id="{11B445D0-62D9-924A-A77D-506ED8D658A0}"/>
              </a:ext>
            </a:extLst>
          </p:cNvPr>
          <p:cNvSpPr txBox="1"/>
          <p:nvPr/>
        </p:nvSpPr>
        <p:spPr>
          <a:xfrm>
            <a:off x="11231416" y="368432"/>
            <a:ext cx="905163"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Integration with other offerings</a:t>
            </a:r>
          </a:p>
        </p:txBody>
      </p:sp>
      <p:sp>
        <p:nvSpPr>
          <p:cNvPr id="48" name="Oval 47">
            <a:extLst>
              <a:ext uri="{FF2B5EF4-FFF2-40B4-BE49-F238E27FC236}">
                <a16:creationId xmlns:a16="http://schemas.microsoft.com/office/drawing/2014/main" id="{56D98CBE-70E1-AB42-B8B9-0568914AC953}"/>
              </a:ext>
            </a:extLst>
          </p:cNvPr>
          <p:cNvSpPr/>
          <p:nvPr/>
        </p:nvSpPr>
        <p:spPr>
          <a:xfrm>
            <a:off x="5831832"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49" name="Oval 48">
            <a:extLst>
              <a:ext uri="{FF2B5EF4-FFF2-40B4-BE49-F238E27FC236}">
                <a16:creationId xmlns:a16="http://schemas.microsoft.com/office/drawing/2014/main" id="{56D98CBE-70E1-AB42-B8B9-0568914AC953}"/>
              </a:ext>
            </a:extLst>
          </p:cNvPr>
          <p:cNvSpPr/>
          <p:nvPr/>
        </p:nvSpPr>
        <p:spPr>
          <a:xfrm>
            <a:off x="507436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50" name="Oval 49">
            <a:extLst>
              <a:ext uri="{FF2B5EF4-FFF2-40B4-BE49-F238E27FC236}">
                <a16:creationId xmlns:a16="http://schemas.microsoft.com/office/drawing/2014/main" id="{56D98CBE-70E1-AB42-B8B9-0568914AC953}"/>
              </a:ext>
            </a:extLst>
          </p:cNvPr>
          <p:cNvSpPr/>
          <p:nvPr/>
        </p:nvSpPr>
        <p:spPr>
          <a:xfrm>
            <a:off x="1161824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133" name="TextBox 132">
            <a:extLst>
              <a:ext uri="{FF2B5EF4-FFF2-40B4-BE49-F238E27FC236}">
                <a16:creationId xmlns:a16="http://schemas.microsoft.com/office/drawing/2014/main" id="{93D45687-030B-FF45-837C-145677EF2837}"/>
              </a:ext>
            </a:extLst>
          </p:cNvPr>
          <p:cNvSpPr txBox="1"/>
          <p:nvPr/>
        </p:nvSpPr>
        <p:spPr>
          <a:xfrm>
            <a:off x="3580150" y="3291549"/>
            <a:ext cx="917239" cy="276999"/>
          </a:xfrm>
          <a:prstGeom prst="rect">
            <a:avLst/>
          </a:prstGeom>
          <a:noFill/>
        </p:spPr>
        <p:txBody>
          <a:bodyPr wrap="none" rtlCol="0">
            <a:spAutoFit/>
          </a:bodyPr>
          <a:lstStyle/>
          <a:p>
            <a:r>
              <a:rPr lang="en-US" sz="1200" b="1" dirty="0">
                <a:solidFill>
                  <a:srgbClr val="0066FF"/>
                </a:solidFill>
                <a:latin typeface="IBM Plex Sans" panose="020B0503050203000203" pitchFamily="34" charset="77"/>
              </a:rPr>
              <a:t>IBM Roles</a:t>
            </a:r>
          </a:p>
        </p:txBody>
      </p:sp>
      <p:sp>
        <p:nvSpPr>
          <p:cNvPr id="134" name="TextBox 133">
            <a:extLst>
              <a:ext uri="{FF2B5EF4-FFF2-40B4-BE49-F238E27FC236}">
                <a16:creationId xmlns:a16="http://schemas.microsoft.com/office/drawing/2014/main" id="{407C1408-9D30-3B47-8A72-ED4CB10D4DD7}"/>
              </a:ext>
            </a:extLst>
          </p:cNvPr>
          <p:cNvSpPr txBox="1"/>
          <p:nvPr/>
        </p:nvSpPr>
        <p:spPr>
          <a:xfrm>
            <a:off x="3574471" y="3499191"/>
            <a:ext cx="1052820" cy="276999"/>
          </a:xfrm>
          <a:prstGeom prst="rect">
            <a:avLst/>
          </a:prstGeom>
          <a:noFill/>
        </p:spPr>
        <p:txBody>
          <a:bodyPr wrap="square" rtlCol="0">
            <a:spAutoFit/>
          </a:bodyPr>
          <a:lstStyle/>
          <a:p>
            <a:r>
              <a:rPr lang="en-US" sz="1200" b="1" dirty="0">
                <a:solidFill>
                  <a:srgbClr val="FF0000"/>
                </a:solidFill>
                <a:latin typeface="IBM Plex Sans" panose="020B0503050203000203" pitchFamily="34" charset="77"/>
              </a:rPr>
              <a:t>Client Roles</a:t>
            </a:r>
            <a:endParaRPr lang="en-US" sz="1200" dirty="0">
              <a:solidFill>
                <a:prstClr val="black"/>
              </a:solidFill>
              <a:latin typeface="HelveticaNeueLT Std"/>
            </a:endParaRPr>
          </a:p>
        </p:txBody>
      </p:sp>
      <p:pic>
        <p:nvPicPr>
          <p:cNvPr id="4" name="Picture 3"/>
          <p:cNvPicPr>
            <a:picLocks noChangeAspect="1"/>
          </p:cNvPicPr>
          <p:nvPr/>
        </p:nvPicPr>
        <p:blipFill>
          <a:blip r:embed="rId2"/>
          <a:stretch>
            <a:fillRect/>
          </a:stretch>
        </p:blipFill>
        <p:spPr>
          <a:xfrm>
            <a:off x="73896" y="1164202"/>
            <a:ext cx="3530950" cy="3646449"/>
          </a:xfrm>
          <a:prstGeom prst="rect">
            <a:avLst/>
          </a:prstGeom>
        </p:spPr>
      </p:pic>
      <p:pic>
        <p:nvPicPr>
          <p:cNvPr id="136" name="Picture 135"/>
          <p:cNvPicPr>
            <a:picLocks noChangeAspect="1" noChangeArrowheads="1"/>
          </p:cNvPicPr>
          <p:nvPr/>
        </p:nvPicPr>
        <p:blipFill>
          <a:blip r:embed="rId3" cstate="print">
            <a:extLst>
              <a:ext uri="{28A0092B-C50C-407E-A947-70E740481C1C}">
                <a14:useLocalDpi xmlns:a14="http://schemas.microsoft.com/office/drawing/2010/main" val="0"/>
              </a:ext>
            </a:extLst>
          </a:blip>
          <a:srcRect t="-912"/>
          <a:stretch>
            <a:fillRect/>
          </a:stretch>
        </p:blipFill>
        <p:spPr bwMode="auto">
          <a:xfrm>
            <a:off x="4878454" y="1845196"/>
            <a:ext cx="965713" cy="824622"/>
          </a:xfrm>
          <a:prstGeom prst="rect">
            <a:avLst/>
          </a:prstGeom>
          <a:noFill/>
          <a:ln>
            <a:noFill/>
          </a:ln>
          <a:effectLst/>
          <a:extLst>
            <a:ext uri="{909E8E84-426E-40dd-AFC4-6F175D3DCCD1}">
              <a14:hiddenFill xmlns:a14="http://schemas.microsoft.com/office/drawing/2010/main" xmlns="">
                <a:blipFill dpi="0" rotWithShape="0">
                  <a:blip/>
                  <a:srcRect t="-912"/>
                  <a:stretch>
                    <a:fillRect/>
                  </a:stretch>
                </a:blipFill>
              </a14:hiddenFill>
            </a:ext>
            <a:ext uri="{91240B29-F687-4f45-9708-019B960494DF}">
              <a14:hiddenLine xmlns:a14="http://schemas.microsoft.com/office/drawing/2010/main" xmlns="" w="21600">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137" name="TextBox 136">
            <a:extLst>
              <a:ext uri="{FF2B5EF4-FFF2-40B4-BE49-F238E27FC236}">
                <a16:creationId xmlns:a16="http://schemas.microsoft.com/office/drawing/2014/main" id="{23E848A1-E553-1E49-B71A-7209705C3F02}"/>
              </a:ext>
            </a:extLst>
          </p:cNvPr>
          <p:cNvSpPr txBox="1"/>
          <p:nvPr/>
        </p:nvSpPr>
        <p:spPr>
          <a:xfrm>
            <a:off x="6130070" y="3237759"/>
            <a:ext cx="2300233" cy="707886"/>
          </a:xfrm>
          <a:prstGeom prst="rect">
            <a:avLst/>
          </a:prstGeom>
          <a:noFill/>
        </p:spPr>
        <p:txBody>
          <a:bodyPr wrap="square" rtlCol="0">
            <a:spAutoFit/>
          </a:bodyPr>
          <a:lstStyle/>
          <a:p>
            <a:r>
              <a:rPr lang="en-US" sz="1000" b="1" dirty="0">
                <a:solidFill>
                  <a:srgbClr val="FF0000"/>
                </a:solidFill>
                <a:latin typeface="IBM Plex Sans" panose="020B0503050203000203" pitchFamily="34" charset="77"/>
              </a:rPr>
              <a:t>App SME / Developer</a:t>
            </a:r>
          </a:p>
          <a:p>
            <a:r>
              <a:rPr lang="en-US" sz="1000" dirty="0">
                <a:solidFill>
                  <a:prstClr val="black"/>
                </a:solidFill>
                <a:latin typeface="IBM Plex Sans" panose="020B0503050203000203" pitchFamily="34" charset="77"/>
              </a:rPr>
              <a:t>Client App SMEs will support faster navigation of current code and easier extraction of reusable code</a:t>
            </a:r>
          </a:p>
        </p:txBody>
      </p:sp>
      <p:pic>
        <p:nvPicPr>
          <p:cNvPr id="138" name="Picture 13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4408" y="4592678"/>
            <a:ext cx="973006" cy="77055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21600">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139" name="TextBox 138">
            <a:extLst>
              <a:ext uri="{FF2B5EF4-FFF2-40B4-BE49-F238E27FC236}">
                <a16:creationId xmlns:a16="http://schemas.microsoft.com/office/drawing/2014/main" id="{23E848A1-E553-1E49-B71A-7209705C3F02}"/>
              </a:ext>
            </a:extLst>
          </p:cNvPr>
          <p:cNvSpPr txBox="1"/>
          <p:nvPr/>
        </p:nvSpPr>
        <p:spPr>
          <a:xfrm>
            <a:off x="6119980" y="1818257"/>
            <a:ext cx="2140971" cy="861774"/>
          </a:xfrm>
          <a:prstGeom prst="rect">
            <a:avLst/>
          </a:prstGeom>
          <a:noFill/>
        </p:spPr>
        <p:txBody>
          <a:bodyPr wrap="square" rtlCol="0">
            <a:spAutoFit/>
          </a:bodyPr>
          <a:lstStyle/>
          <a:p>
            <a:r>
              <a:rPr lang="en-US" sz="1000" b="1" dirty="0">
                <a:solidFill>
                  <a:srgbClr val="FF0000"/>
                </a:solidFill>
                <a:latin typeface="IBM Plex Sans" panose="020B0503050203000203" pitchFamily="34" charset="77"/>
              </a:rPr>
              <a:t>Client Product Owner/Product Manager</a:t>
            </a:r>
            <a:r>
              <a:rPr lang="en-US" sz="1000" b="1" dirty="0">
                <a:solidFill>
                  <a:prstClr val="black"/>
                </a:solidFill>
                <a:latin typeface="IBM Plex Sans" panose="020B0503050203000203" pitchFamily="34" charset="77"/>
              </a:rPr>
              <a:t> </a:t>
            </a:r>
            <a:r>
              <a:rPr lang="en-US" sz="1000" dirty="0">
                <a:solidFill>
                  <a:prstClr val="black"/>
                </a:solidFill>
                <a:latin typeface="IBM Plex Sans" panose="020B0503050203000203" pitchFamily="34" charset="77"/>
              </a:rPr>
              <a:t>is</a:t>
            </a:r>
            <a:r>
              <a:rPr lang="en-US" sz="1000" b="1" dirty="0">
                <a:solidFill>
                  <a:prstClr val="black"/>
                </a:solidFill>
                <a:latin typeface="IBM Plex Sans" panose="020B0503050203000203" pitchFamily="34" charset="77"/>
              </a:rPr>
              <a:t> </a:t>
            </a:r>
            <a:r>
              <a:rPr lang="en-US" sz="1000" dirty="0">
                <a:solidFill>
                  <a:prstClr val="black"/>
                </a:solidFill>
                <a:latin typeface="IBM Plex Sans" panose="020B0503050203000203" pitchFamily="34" charset="77"/>
              </a:rPr>
              <a:t>responsible for the vision, requirements, owns the backlog prioritization, and final acceptance</a:t>
            </a:r>
          </a:p>
        </p:txBody>
      </p:sp>
      <p:pic>
        <p:nvPicPr>
          <p:cNvPr id="140" name="Picture 13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78454" y="3237759"/>
            <a:ext cx="965713" cy="866489"/>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21600">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141" name="TextBox 140">
            <a:extLst>
              <a:ext uri="{FF2B5EF4-FFF2-40B4-BE49-F238E27FC236}">
                <a16:creationId xmlns:a16="http://schemas.microsoft.com/office/drawing/2014/main" id="{23E848A1-E553-1E49-B71A-7209705C3F02}"/>
              </a:ext>
            </a:extLst>
          </p:cNvPr>
          <p:cNvSpPr txBox="1"/>
          <p:nvPr/>
        </p:nvSpPr>
        <p:spPr>
          <a:xfrm>
            <a:off x="9890902" y="4571339"/>
            <a:ext cx="2140971" cy="861774"/>
          </a:xfrm>
          <a:prstGeom prst="rect">
            <a:avLst/>
          </a:prstGeom>
          <a:noFill/>
        </p:spPr>
        <p:txBody>
          <a:bodyPr wrap="square" rtlCol="0">
            <a:spAutoFit/>
          </a:bodyPr>
          <a:lstStyle/>
          <a:p>
            <a:r>
              <a:rPr lang="en-US" sz="1000" b="1" dirty="0">
                <a:solidFill>
                  <a:srgbClr val="0066FF"/>
                </a:solidFill>
                <a:latin typeface="IBM Plex Sans" panose="020B0503050203000203" pitchFamily="34" charset="77"/>
              </a:rPr>
              <a:t>UI Developer</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Develop the UI/BFF</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Implement the UI Flow</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Integrate to the backend interfaces</a:t>
            </a:r>
          </a:p>
        </p:txBody>
      </p:sp>
      <p:sp>
        <p:nvSpPr>
          <p:cNvPr id="143" name="TextBox 142">
            <a:extLst>
              <a:ext uri="{FF2B5EF4-FFF2-40B4-BE49-F238E27FC236}">
                <a16:creationId xmlns:a16="http://schemas.microsoft.com/office/drawing/2014/main" id="{23E848A1-E553-1E49-B71A-7209705C3F02}"/>
              </a:ext>
            </a:extLst>
          </p:cNvPr>
          <p:cNvSpPr txBox="1"/>
          <p:nvPr/>
        </p:nvSpPr>
        <p:spPr>
          <a:xfrm>
            <a:off x="9778072" y="2923403"/>
            <a:ext cx="2300233" cy="1015663"/>
          </a:xfrm>
          <a:prstGeom prst="rect">
            <a:avLst/>
          </a:prstGeom>
          <a:noFill/>
        </p:spPr>
        <p:txBody>
          <a:bodyPr wrap="square" rtlCol="0">
            <a:spAutoFit/>
          </a:bodyPr>
          <a:lstStyle/>
          <a:p>
            <a:r>
              <a:rPr lang="en-US" sz="1000" b="1" dirty="0">
                <a:solidFill>
                  <a:srgbClr val="0066FF"/>
                </a:solidFill>
                <a:latin typeface="IBM Plex Sans" panose="020B0503050203000203" pitchFamily="34" charset="77"/>
              </a:rPr>
              <a:t>Quality Engineer</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Identify Main and Alternate Scenarios for Functional testing</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Author test cases</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Execute Test Cases </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Execute A/B &amp; Canary Testing</a:t>
            </a:r>
          </a:p>
        </p:txBody>
      </p:sp>
      <p:sp>
        <p:nvSpPr>
          <p:cNvPr id="145" name="TextBox 144">
            <a:extLst>
              <a:ext uri="{FF2B5EF4-FFF2-40B4-BE49-F238E27FC236}">
                <a16:creationId xmlns:a16="http://schemas.microsoft.com/office/drawing/2014/main" id="{23E848A1-E553-1E49-B71A-7209705C3F02}"/>
              </a:ext>
            </a:extLst>
          </p:cNvPr>
          <p:cNvSpPr txBox="1"/>
          <p:nvPr/>
        </p:nvSpPr>
        <p:spPr>
          <a:xfrm>
            <a:off x="9716162" y="1824932"/>
            <a:ext cx="2305359" cy="1015663"/>
          </a:xfrm>
          <a:prstGeom prst="rect">
            <a:avLst/>
          </a:prstGeom>
          <a:noFill/>
        </p:spPr>
        <p:txBody>
          <a:bodyPr wrap="square" rtlCol="0">
            <a:spAutoFit/>
          </a:bodyPr>
          <a:lstStyle/>
          <a:p>
            <a:r>
              <a:rPr lang="en-US" sz="1000" b="1" dirty="0">
                <a:solidFill>
                  <a:srgbClr val="0066FF"/>
                </a:solidFill>
                <a:latin typeface="IBM Plex Sans" panose="020B0503050203000203" pitchFamily="34" charset="77"/>
              </a:rPr>
              <a:t>Business Analyst</a:t>
            </a:r>
          </a:p>
          <a:p>
            <a:pPr marL="228600" indent="-228600">
              <a:buFont typeface="Arial" panose="020B0604020202020204" pitchFamily="34" charset="0"/>
              <a:buChar char="•"/>
            </a:pPr>
            <a:r>
              <a:rPr lang="en-US" sz="1000" dirty="0">
                <a:solidFill>
                  <a:prstClr val="black"/>
                </a:solidFill>
                <a:latin typeface="IBM Plex Sans" panose="020B0503050203000203" pitchFamily="34" charset="77"/>
              </a:rPr>
              <a:t>Understand Functional Context</a:t>
            </a:r>
          </a:p>
          <a:p>
            <a:pPr marL="228600" indent="-228600">
              <a:buFont typeface="Arial" panose="020B0604020202020204" pitchFamily="34" charset="0"/>
              <a:buChar char="•"/>
            </a:pPr>
            <a:r>
              <a:rPr lang="en-US" sz="1000" dirty="0">
                <a:solidFill>
                  <a:prstClr val="black"/>
                </a:solidFill>
                <a:latin typeface="IBM Plex Sans" panose="020B0503050203000203" pitchFamily="34" charset="77"/>
              </a:rPr>
              <a:t>Capture functional requirements</a:t>
            </a:r>
          </a:p>
          <a:p>
            <a:pPr marL="228600" indent="-228600">
              <a:buFont typeface="Arial" panose="020B0604020202020204" pitchFamily="34" charset="0"/>
              <a:buChar char="•"/>
            </a:pPr>
            <a:r>
              <a:rPr lang="en-US" sz="1000" dirty="0">
                <a:solidFill>
                  <a:prstClr val="black"/>
                </a:solidFill>
                <a:latin typeface="IBM Plex Sans" panose="020B0503050203000203" pitchFamily="34" charset="77"/>
              </a:rPr>
              <a:t>Define, document and get agreement on Acceptance Criteria</a:t>
            </a:r>
          </a:p>
        </p:txBody>
      </p:sp>
      <p:pic>
        <p:nvPicPr>
          <p:cNvPr id="148" name="Picture 14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59536" y="1883490"/>
            <a:ext cx="964752" cy="925188"/>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149" name="Rectangle 148"/>
          <p:cNvSpPr/>
          <p:nvPr/>
        </p:nvSpPr>
        <p:spPr>
          <a:xfrm>
            <a:off x="113148" y="2623124"/>
            <a:ext cx="2016145" cy="255013"/>
          </a:xfrm>
          <a:prstGeom prst="rect">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N" sz="2000" dirty="0">
              <a:solidFill>
                <a:prstClr val="white"/>
              </a:solidFill>
              <a:latin typeface="IBM Plex Sans" panose="020B0503050000000000" pitchFamily="34" charset="0"/>
            </a:endParaRPr>
          </a:p>
        </p:txBody>
      </p:sp>
      <p:sp>
        <p:nvSpPr>
          <p:cNvPr id="150" name="object 19">
            <a:extLst>
              <a:ext uri="{FF2B5EF4-FFF2-40B4-BE49-F238E27FC236}">
                <a16:creationId xmlns:a16="http://schemas.microsoft.com/office/drawing/2014/main" id="{D6B76CB3-24D1-2A4E-9ADD-EFB693733893}"/>
              </a:ext>
            </a:extLst>
          </p:cNvPr>
          <p:cNvSpPr>
            <a:spLocks/>
          </p:cNvSpPr>
          <p:nvPr/>
        </p:nvSpPr>
        <p:spPr bwMode="auto">
          <a:xfrm rot="3039925">
            <a:off x="2439730" y="1932787"/>
            <a:ext cx="1869656" cy="1957270"/>
          </a:xfrm>
          <a:custGeom>
            <a:avLst/>
            <a:gdLst>
              <a:gd name="T0" fmla="*/ 75838 w 1471295"/>
              <a:gd name="T1" fmla="*/ 0 h 810260"/>
              <a:gd name="T2" fmla="*/ 78529 w 1471295"/>
              <a:gd name="T3" fmla="*/ 23858 h 810260"/>
              <a:gd name="T4" fmla="*/ 73023 w 1471295"/>
              <a:gd name="T5" fmla="*/ 25827 h 810260"/>
              <a:gd name="T6" fmla="*/ 69225 w 1471295"/>
              <a:gd name="T7" fmla="*/ 27345 h 810260"/>
              <a:gd name="T8" fmla="*/ 66337 w 1471295"/>
              <a:gd name="T9" fmla="*/ 28629 h 810260"/>
              <a:gd name="T10" fmla="*/ 62465 w 1471295"/>
              <a:gd name="T11" fmla="*/ 30578 h 810260"/>
              <a:gd name="T12" fmla="*/ 59566 w 1471295"/>
              <a:gd name="T13" fmla="*/ 32245 h 810260"/>
              <a:gd name="T14" fmla="*/ 54625 w 1471295"/>
              <a:gd name="T15" fmla="*/ 35485 h 810260"/>
              <a:gd name="T16" fmla="*/ 49829 w 1471295"/>
              <a:gd name="T17" fmla="*/ 39075 h 810260"/>
              <a:gd name="T18" fmla="*/ 45189 w 1471295"/>
              <a:gd name="T19" fmla="*/ 42990 h 810260"/>
              <a:gd name="T20" fmla="*/ 40713 w 1471295"/>
              <a:gd name="T21" fmla="*/ 47208 h 810260"/>
              <a:gd name="T22" fmla="*/ 36414 w 1471295"/>
              <a:gd name="T23" fmla="*/ 51707 h 810260"/>
              <a:gd name="T24" fmla="*/ 32301 w 1471295"/>
              <a:gd name="T25" fmla="*/ 56463 h 810260"/>
              <a:gd name="T26" fmla="*/ 28383 w 1471295"/>
              <a:gd name="T27" fmla="*/ 61452 h 810260"/>
              <a:gd name="T28" fmla="*/ 24673 w 1471295"/>
              <a:gd name="T29" fmla="*/ 66653 h 810260"/>
              <a:gd name="T30" fmla="*/ 21179 w 1471295"/>
              <a:gd name="T31" fmla="*/ 72041 h 810260"/>
              <a:gd name="T32" fmla="*/ 17912 w 1471295"/>
              <a:gd name="T33" fmla="*/ 77595 h 810260"/>
              <a:gd name="T34" fmla="*/ 14883 w 1471295"/>
              <a:gd name="T35" fmla="*/ 83290 h 810260"/>
              <a:gd name="T36" fmla="*/ 12102 w 1471295"/>
              <a:gd name="T37" fmla="*/ 89105 h 810260"/>
              <a:gd name="T38" fmla="*/ 9578 w 1471295"/>
              <a:gd name="T39" fmla="*/ 95015 h 810260"/>
              <a:gd name="T40" fmla="*/ 7323 w 1471295"/>
              <a:gd name="T41" fmla="*/ 100999 h 810260"/>
              <a:gd name="T42" fmla="*/ 5346 w 1471295"/>
              <a:gd name="T43" fmla="*/ 107032 h 810260"/>
              <a:gd name="T44" fmla="*/ 3658 w 1471295"/>
              <a:gd name="T45" fmla="*/ 113092 h 810260"/>
              <a:gd name="T46" fmla="*/ 2269 w 1471295"/>
              <a:gd name="T47" fmla="*/ 119156 h 810260"/>
              <a:gd name="T48" fmla="*/ 1190 w 1471295"/>
              <a:gd name="T49" fmla="*/ 125202 h 810260"/>
              <a:gd name="T50" fmla="*/ 0 w 1471295"/>
              <a:gd name="T51" fmla="*/ 137143 h 810260"/>
              <a:gd name="T52" fmla="*/ 1417 w 1471295"/>
              <a:gd name="T53" fmla="*/ 132502 h 810260"/>
              <a:gd name="T54" fmla="*/ 3003 w 1471295"/>
              <a:gd name="T55" fmla="*/ 127863 h 810260"/>
              <a:gd name="T56" fmla="*/ 6662 w 1471295"/>
              <a:gd name="T57" fmla="*/ 118641 h 810260"/>
              <a:gd name="T58" fmla="*/ 8727 w 1471295"/>
              <a:gd name="T59" fmla="*/ 114084 h 810260"/>
              <a:gd name="T60" fmla="*/ 10941 w 1471295"/>
              <a:gd name="T61" fmla="*/ 109578 h 810260"/>
              <a:gd name="T62" fmla="*/ 13301 w 1471295"/>
              <a:gd name="T63" fmla="*/ 105136 h 810260"/>
              <a:gd name="T64" fmla="*/ 15801 w 1471295"/>
              <a:gd name="T65" fmla="*/ 100771 h 810260"/>
              <a:gd name="T66" fmla="*/ 18437 w 1471295"/>
              <a:gd name="T67" fmla="*/ 96495 h 810260"/>
              <a:gd name="T68" fmla="*/ 21204 w 1471295"/>
              <a:gd name="T69" fmla="*/ 92321 h 810260"/>
              <a:gd name="T70" fmla="*/ 24097 w 1471295"/>
              <a:gd name="T71" fmla="*/ 88262 h 810260"/>
              <a:gd name="T72" fmla="*/ 27111 w 1471295"/>
              <a:gd name="T73" fmla="*/ 84329 h 810260"/>
              <a:gd name="T74" fmla="*/ 30242 w 1471295"/>
              <a:gd name="T75" fmla="*/ 80536 h 810260"/>
              <a:gd name="T76" fmla="*/ 33485 w 1471295"/>
              <a:gd name="T77" fmla="*/ 76894 h 810260"/>
              <a:gd name="T78" fmla="*/ 36835 w 1471295"/>
              <a:gd name="T79" fmla="*/ 73416 h 810260"/>
              <a:gd name="T80" fmla="*/ 40287 w 1471295"/>
              <a:gd name="T81" fmla="*/ 70115 h 810260"/>
              <a:gd name="T82" fmla="*/ 43837 w 1471295"/>
              <a:gd name="T83" fmla="*/ 67003 h 810260"/>
              <a:gd name="T84" fmla="*/ 47479 w 1471295"/>
              <a:gd name="T85" fmla="*/ 64093 h 810260"/>
              <a:gd name="T86" fmla="*/ 51210 w 1471295"/>
              <a:gd name="T87" fmla="*/ 61396 h 810260"/>
              <a:gd name="T88" fmla="*/ 55023 w 1471295"/>
              <a:gd name="T89" fmla="*/ 58927 h 810260"/>
              <a:gd name="T90" fmla="*/ 57730 w 1471295"/>
              <a:gd name="T91" fmla="*/ 57367 h 810260"/>
              <a:gd name="T92" fmla="*/ 60446 w 1471295"/>
              <a:gd name="T93" fmla="*/ 55973 h 810260"/>
              <a:gd name="T94" fmla="*/ 64519 w 1471295"/>
              <a:gd name="T95" fmla="*/ 54165 h 810260"/>
              <a:gd name="T96" fmla="*/ 69896 w 1471295"/>
              <a:gd name="T97" fmla="*/ 52211 h 810260"/>
              <a:gd name="T98" fmla="*/ 76420 w 1471295"/>
              <a:gd name="T99" fmla="*/ 50355 h 810260"/>
              <a:gd name="T100" fmla="*/ 81388 w 1471295"/>
              <a:gd name="T101" fmla="*/ 49211 h 810260"/>
              <a:gd name="T102" fmla="*/ 94549 w 1471295"/>
              <a:gd name="T103" fmla="*/ 49211 h 810260"/>
              <a:gd name="T104" fmla="*/ 107014 w 1471295"/>
              <a:gd name="T105" fmla="*/ 20810 h 810260"/>
              <a:gd name="T106" fmla="*/ 75838 w 1471295"/>
              <a:gd name="T107" fmla="*/ 0 h 810260"/>
              <a:gd name="T108" fmla="*/ 94549 w 1471295"/>
              <a:gd name="T109" fmla="*/ 49211 h 810260"/>
              <a:gd name="T110" fmla="*/ 81388 w 1471295"/>
              <a:gd name="T111" fmla="*/ 49211 h 810260"/>
              <a:gd name="T112" fmla="*/ 84081 w 1471295"/>
              <a:gd name="T113" fmla="*/ 73063 h 810260"/>
              <a:gd name="T114" fmla="*/ 94549 w 1471295"/>
              <a:gd name="T115" fmla="*/ 49211 h 8102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471295" h="810260">
                <a:moveTo>
                  <a:pt x="1042264" y="0"/>
                </a:moveTo>
                <a:lnTo>
                  <a:pt x="1079242" y="140934"/>
                </a:lnTo>
                <a:lnTo>
                  <a:pt x="1003580" y="152567"/>
                </a:lnTo>
                <a:lnTo>
                  <a:pt x="951381" y="161535"/>
                </a:lnTo>
                <a:lnTo>
                  <a:pt x="911690" y="169121"/>
                </a:lnTo>
                <a:lnTo>
                  <a:pt x="858474" y="180630"/>
                </a:lnTo>
                <a:lnTo>
                  <a:pt x="818634" y="190479"/>
                </a:lnTo>
                <a:lnTo>
                  <a:pt x="750731" y="209620"/>
                </a:lnTo>
                <a:lnTo>
                  <a:pt x="684820" y="230823"/>
                </a:lnTo>
                <a:lnTo>
                  <a:pt x="621042" y="253952"/>
                </a:lnTo>
                <a:lnTo>
                  <a:pt x="559538" y="278871"/>
                </a:lnTo>
                <a:lnTo>
                  <a:pt x="500449" y="305445"/>
                </a:lnTo>
                <a:lnTo>
                  <a:pt x="443917" y="333537"/>
                </a:lnTo>
                <a:lnTo>
                  <a:pt x="390082" y="363011"/>
                </a:lnTo>
                <a:lnTo>
                  <a:pt x="339087" y="393732"/>
                </a:lnTo>
                <a:lnTo>
                  <a:pt x="291072" y="425563"/>
                </a:lnTo>
                <a:lnTo>
                  <a:pt x="246178" y="458369"/>
                </a:lnTo>
                <a:lnTo>
                  <a:pt x="204547" y="492013"/>
                </a:lnTo>
                <a:lnTo>
                  <a:pt x="166321" y="526361"/>
                </a:lnTo>
                <a:lnTo>
                  <a:pt x="131639" y="561275"/>
                </a:lnTo>
                <a:lnTo>
                  <a:pt x="100644" y="596621"/>
                </a:lnTo>
                <a:lnTo>
                  <a:pt x="73477" y="632261"/>
                </a:lnTo>
                <a:lnTo>
                  <a:pt x="50278" y="668061"/>
                </a:lnTo>
                <a:lnTo>
                  <a:pt x="31190" y="703883"/>
                </a:lnTo>
                <a:lnTo>
                  <a:pt x="16354" y="739593"/>
                </a:lnTo>
                <a:lnTo>
                  <a:pt x="0" y="810131"/>
                </a:lnTo>
                <a:lnTo>
                  <a:pt x="19469" y="782718"/>
                </a:lnTo>
                <a:lnTo>
                  <a:pt x="41263" y="755316"/>
                </a:lnTo>
                <a:lnTo>
                  <a:pt x="91561" y="700841"/>
                </a:lnTo>
                <a:lnTo>
                  <a:pt x="119934" y="673917"/>
                </a:lnTo>
                <a:lnTo>
                  <a:pt x="150368" y="647298"/>
                </a:lnTo>
                <a:lnTo>
                  <a:pt x="182798" y="621060"/>
                </a:lnTo>
                <a:lnTo>
                  <a:pt x="217159" y="595276"/>
                </a:lnTo>
                <a:lnTo>
                  <a:pt x="253385" y="570019"/>
                </a:lnTo>
                <a:lnTo>
                  <a:pt x="291411" y="545363"/>
                </a:lnTo>
                <a:lnTo>
                  <a:pt x="331170" y="521383"/>
                </a:lnTo>
                <a:lnTo>
                  <a:pt x="372597" y="498151"/>
                </a:lnTo>
                <a:lnTo>
                  <a:pt x="415627" y="475742"/>
                </a:lnTo>
                <a:lnTo>
                  <a:pt x="460195" y="454228"/>
                </a:lnTo>
                <a:lnTo>
                  <a:pt x="506233" y="433684"/>
                </a:lnTo>
                <a:lnTo>
                  <a:pt x="553678" y="414184"/>
                </a:lnTo>
                <a:lnTo>
                  <a:pt x="602463" y="395801"/>
                </a:lnTo>
                <a:lnTo>
                  <a:pt x="652523" y="378609"/>
                </a:lnTo>
                <a:lnTo>
                  <a:pt x="703792" y="362681"/>
                </a:lnTo>
                <a:lnTo>
                  <a:pt x="756204" y="348092"/>
                </a:lnTo>
                <a:lnTo>
                  <a:pt x="793395" y="338880"/>
                </a:lnTo>
                <a:lnTo>
                  <a:pt x="830728" y="330648"/>
                </a:lnTo>
                <a:lnTo>
                  <a:pt x="886706" y="319965"/>
                </a:lnTo>
                <a:lnTo>
                  <a:pt x="960599" y="308422"/>
                </a:lnTo>
                <a:lnTo>
                  <a:pt x="1050266" y="297458"/>
                </a:lnTo>
                <a:lnTo>
                  <a:pt x="1118536" y="290699"/>
                </a:lnTo>
                <a:lnTo>
                  <a:pt x="1299421" y="290699"/>
                </a:lnTo>
                <a:lnTo>
                  <a:pt x="1470727" y="122931"/>
                </a:lnTo>
                <a:lnTo>
                  <a:pt x="1042264" y="0"/>
                </a:lnTo>
                <a:close/>
              </a:path>
              <a:path w="1471295" h="810260">
                <a:moveTo>
                  <a:pt x="1299421" y="290699"/>
                </a:moveTo>
                <a:lnTo>
                  <a:pt x="1118536" y="290699"/>
                </a:lnTo>
                <a:lnTo>
                  <a:pt x="1155552" y="431596"/>
                </a:lnTo>
                <a:lnTo>
                  <a:pt x="1299421" y="290699"/>
                </a:lnTo>
                <a:close/>
              </a:path>
            </a:pathLst>
          </a:custGeom>
          <a:solidFill>
            <a:srgbClr val="051243">
              <a:lumMod val="50000"/>
              <a:lumOff val="50000"/>
            </a:srgbClr>
          </a:solidFill>
          <a:ln>
            <a:noFill/>
          </a:ln>
        </p:spPr>
        <p:txBody>
          <a:bodyPr lIns="0" tIns="0" rIns="0" bIns="0"/>
          <a:lstStyle/>
          <a:p>
            <a:pPr>
              <a:defRPr/>
            </a:pPr>
            <a:endParaRPr lang="en-US" kern="0" dirty="0">
              <a:solidFill>
                <a:srgbClr val="000000"/>
              </a:solidFill>
            </a:endParaRPr>
          </a:p>
        </p:txBody>
      </p:sp>
      <p:sp>
        <p:nvSpPr>
          <p:cNvPr id="5" name="Rectangle 4"/>
          <p:cNvSpPr/>
          <p:nvPr/>
        </p:nvSpPr>
        <p:spPr>
          <a:xfrm>
            <a:off x="4627291" y="1468582"/>
            <a:ext cx="7509288" cy="4792641"/>
          </a:xfrm>
          <a:prstGeom prst="rect">
            <a:avLst/>
          </a:prstGeom>
          <a:noFill/>
          <a:ln w="22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N" sz="2000" dirty="0">
              <a:solidFill>
                <a:prstClr val="white"/>
              </a:solidFill>
              <a:latin typeface="IBM Plex Sans" panose="020B0503050000000000" pitchFamily="34" charset="0"/>
            </a:endParaRPr>
          </a:p>
        </p:txBody>
      </p:sp>
      <p:pic>
        <p:nvPicPr>
          <p:cNvPr id="152" name="Picture 151">
            <a:extLst>
              <a:ext uri="{FF2B5EF4-FFF2-40B4-BE49-F238E27FC236}">
                <a16:creationId xmlns:a16="http://schemas.microsoft.com/office/drawing/2014/main" id="{EBBCCC60-F2EE-42A0-85CB-01F68D288426}"/>
              </a:ext>
            </a:extLst>
          </p:cNvPr>
          <p:cNvPicPr>
            <a:picLocks noChangeAspect="1"/>
          </p:cNvPicPr>
          <p:nvPr/>
        </p:nvPicPr>
        <p:blipFill>
          <a:blip r:embed="rId7"/>
          <a:stretch>
            <a:fillRect/>
          </a:stretch>
        </p:blipFill>
        <p:spPr>
          <a:xfrm>
            <a:off x="8664599" y="3071505"/>
            <a:ext cx="985198" cy="854168"/>
          </a:xfrm>
          <a:prstGeom prst="rect">
            <a:avLst/>
          </a:prstGeom>
        </p:spPr>
      </p:pic>
      <p:graphicFrame>
        <p:nvGraphicFramePr>
          <p:cNvPr id="52" name="Content Placeholder 3"/>
          <p:cNvGraphicFramePr>
            <a:graphicFrameLocks/>
          </p:cNvGraphicFramePr>
          <p:nvPr>
            <p:extLst>
              <p:ext uri="{D42A27DB-BD31-4B8C-83A1-F6EECF244321}">
                <p14:modId xmlns:p14="http://schemas.microsoft.com/office/powerpoint/2010/main" val="3110848309"/>
              </p:ext>
            </p:extLst>
          </p:nvPr>
        </p:nvGraphicFramePr>
        <p:xfrm>
          <a:off x="113147" y="4895814"/>
          <a:ext cx="2925617" cy="185166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3" name="Smiley Face 52"/>
          <p:cNvSpPr/>
          <p:nvPr/>
        </p:nvSpPr>
        <p:spPr bwMode="auto">
          <a:xfrm>
            <a:off x="1485690" y="4988323"/>
            <a:ext cx="208045" cy="249677"/>
          </a:xfrm>
          <a:prstGeom prst="smileyFace">
            <a:avLst/>
          </a:prstGeom>
          <a:solidFill>
            <a:srgbClr val="FF7800"/>
          </a:solidFill>
          <a:ln w="9525" cap="flat" cmpd="sng" algn="ctr">
            <a:solidFill>
              <a:sysClr val="windowText" lastClr="000000"/>
            </a:solidFill>
            <a:prstDash val="solid"/>
            <a:round/>
            <a:headEnd type="none" w="med" len="med"/>
            <a:tailEnd type="none" w="med" len="med"/>
          </a:ln>
          <a:effectLst>
            <a:prstShdw prst="shdw17" dist="17961" dir="2700000">
              <a:sysClr val="windowText" lastClr="000000">
                <a:gamma/>
                <a:shade val="60000"/>
                <a:invGamma/>
              </a:sysClr>
            </a:prstShdw>
          </a:effectLst>
        </p:spPr>
        <p:txBody>
          <a:bodyPr vert="horz" wrap="square" lIns="121920" tIns="60960" rIns="121920" bIns="6096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067" b="0" i="0" u="none" strike="noStrike" kern="0" cap="none" spc="0" normalizeH="0" baseline="0" noProof="0" dirty="0">
              <a:ln>
                <a:noFill/>
              </a:ln>
              <a:solidFill>
                <a:prstClr val="black"/>
              </a:solidFill>
              <a:effectLst/>
              <a:uLnTx/>
              <a:uFillTx/>
              <a:ea typeface="MS PGothic" pitchFamily="34" charset="-128"/>
            </a:endParaRPr>
          </a:p>
        </p:txBody>
      </p:sp>
      <p:sp>
        <p:nvSpPr>
          <p:cNvPr id="54" name="TextBox 53"/>
          <p:cNvSpPr txBox="1"/>
          <p:nvPr/>
        </p:nvSpPr>
        <p:spPr>
          <a:xfrm>
            <a:off x="1321861" y="5261366"/>
            <a:ext cx="557429" cy="313932"/>
          </a:xfrm>
          <a:prstGeom prst="rect">
            <a:avLst/>
          </a:prstGeom>
          <a:noFill/>
        </p:spPr>
        <p:txBody>
          <a:bodyPr wrap="square" rtlCol="0">
            <a:spAutoFit/>
          </a:bodyPr>
          <a:lstStyle/>
          <a:p>
            <a:pPr algn="ctr" fontAlgn="base">
              <a:lnSpc>
                <a:spcPct val="90000"/>
              </a:lnSpc>
              <a:spcBef>
                <a:spcPct val="0"/>
              </a:spcBef>
              <a:spcAft>
                <a:spcPct val="0"/>
              </a:spcAft>
              <a:defRPr/>
            </a:pPr>
            <a:r>
              <a:rPr lang="en-US" sz="800" dirty="0">
                <a:solidFill>
                  <a:srgbClr val="191919"/>
                </a:solidFill>
                <a:ea typeface="Arial" charset="0"/>
                <a:cs typeface="Arial" charset="0"/>
              </a:rPr>
              <a:t>Product Owner</a:t>
            </a:r>
          </a:p>
        </p:txBody>
      </p:sp>
      <p:sp>
        <p:nvSpPr>
          <p:cNvPr id="55" name="Smiley Face 54"/>
          <p:cNvSpPr/>
          <p:nvPr/>
        </p:nvSpPr>
        <p:spPr bwMode="auto">
          <a:xfrm>
            <a:off x="1176098" y="5556704"/>
            <a:ext cx="208045" cy="249677"/>
          </a:xfrm>
          <a:prstGeom prst="smileyFace">
            <a:avLst/>
          </a:prstGeom>
          <a:solidFill>
            <a:srgbClr val="0070C0"/>
          </a:solidFill>
          <a:ln w="9525" cap="flat" cmpd="sng" algn="ctr">
            <a:solidFill>
              <a:schemeClr val="tx1"/>
            </a:solidFill>
            <a:prstDash val="solid"/>
            <a:round/>
            <a:headEnd type="none" w="med" len="med"/>
            <a:tailEnd type="none" w="med" len="med"/>
          </a:ln>
          <a:effectLst>
            <a:prstShdw prst="shdw17" dist="17961" dir="2700000">
              <a:schemeClr val="tx1">
                <a:gamma/>
                <a:shade val="60000"/>
                <a:invGamma/>
              </a:schemeClr>
            </a:prstShdw>
          </a:effectLst>
        </p:spPr>
        <p:txBody>
          <a:bodyPr vert="horz" wrap="square" lIns="121920" tIns="60960" rIns="121920" bIns="60960" numCol="1" rtlCol="0" anchor="t" anchorCtr="0" compatLnSpc="1">
            <a:prstTxWarp prst="textNoShape">
              <a:avLst/>
            </a:prstTxWarp>
          </a:bodyPr>
          <a:lstStyle/>
          <a:p>
            <a:pPr fontAlgn="base">
              <a:spcBef>
                <a:spcPct val="0"/>
              </a:spcBef>
              <a:spcAft>
                <a:spcPct val="0"/>
              </a:spcAft>
              <a:defRPr/>
            </a:pPr>
            <a:endParaRPr lang="en-US" sz="1067" dirty="0">
              <a:solidFill>
                <a:prstClr val="black"/>
              </a:solidFill>
              <a:latin typeface="Arial" charset="0"/>
              <a:ea typeface="MS PGothic" pitchFamily="34" charset="-128"/>
            </a:endParaRPr>
          </a:p>
        </p:txBody>
      </p:sp>
      <p:sp>
        <p:nvSpPr>
          <p:cNvPr id="56" name="TextBox 55"/>
          <p:cNvSpPr txBox="1"/>
          <p:nvPr/>
        </p:nvSpPr>
        <p:spPr>
          <a:xfrm>
            <a:off x="1022627" y="5794874"/>
            <a:ext cx="630490" cy="313932"/>
          </a:xfrm>
          <a:prstGeom prst="rect">
            <a:avLst/>
          </a:prstGeom>
          <a:noFill/>
        </p:spPr>
        <p:txBody>
          <a:bodyPr wrap="square" rtlCol="0">
            <a:spAutoFit/>
          </a:bodyPr>
          <a:lstStyle/>
          <a:p>
            <a:pPr algn="ctr" fontAlgn="base">
              <a:lnSpc>
                <a:spcPct val="90000"/>
              </a:lnSpc>
              <a:spcBef>
                <a:spcPct val="0"/>
              </a:spcBef>
              <a:spcAft>
                <a:spcPct val="0"/>
              </a:spcAft>
              <a:defRPr/>
            </a:pPr>
            <a:r>
              <a:rPr lang="en-US" sz="800" dirty="0">
                <a:solidFill>
                  <a:srgbClr val="191919"/>
                </a:solidFill>
                <a:ea typeface="Arial" charset="0"/>
                <a:cs typeface="Arial" charset="0"/>
              </a:rPr>
              <a:t>Business Analyst</a:t>
            </a:r>
          </a:p>
        </p:txBody>
      </p:sp>
      <p:sp>
        <p:nvSpPr>
          <p:cNvPr id="57" name="Smiley Face 56"/>
          <p:cNvSpPr/>
          <p:nvPr/>
        </p:nvSpPr>
        <p:spPr bwMode="auto">
          <a:xfrm>
            <a:off x="1817040" y="5583385"/>
            <a:ext cx="208045" cy="249677"/>
          </a:xfrm>
          <a:prstGeom prst="smileyFace">
            <a:avLst/>
          </a:prstGeom>
          <a:solidFill>
            <a:srgbClr val="0070C0"/>
          </a:solidFill>
          <a:ln w="9525" cap="flat" cmpd="sng" algn="ctr">
            <a:solidFill>
              <a:schemeClr val="tx1"/>
            </a:solidFill>
            <a:prstDash val="solid"/>
            <a:round/>
            <a:headEnd type="none" w="med" len="med"/>
            <a:tailEnd type="none" w="med" len="med"/>
          </a:ln>
          <a:effectLst>
            <a:prstShdw prst="shdw17" dist="17961" dir="2700000">
              <a:schemeClr val="tx1">
                <a:gamma/>
                <a:shade val="60000"/>
                <a:invGamma/>
              </a:schemeClr>
            </a:prstShdw>
          </a:effectLst>
        </p:spPr>
        <p:txBody>
          <a:bodyPr vert="horz" wrap="square" lIns="121920" tIns="60960" rIns="121920" bIns="60960" numCol="1" rtlCol="0" anchor="t" anchorCtr="0" compatLnSpc="1">
            <a:prstTxWarp prst="textNoShape">
              <a:avLst/>
            </a:prstTxWarp>
          </a:bodyPr>
          <a:lstStyle/>
          <a:p>
            <a:pPr fontAlgn="base">
              <a:spcBef>
                <a:spcPct val="0"/>
              </a:spcBef>
              <a:spcAft>
                <a:spcPct val="0"/>
              </a:spcAft>
              <a:defRPr/>
            </a:pPr>
            <a:endParaRPr lang="en-US" sz="1067" dirty="0">
              <a:solidFill>
                <a:prstClr val="black"/>
              </a:solidFill>
              <a:latin typeface="Arial" charset="0"/>
              <a:ea typeface="MS PGothic" pitchFamily="34" charset="-128"/>
            </a:endParaRPr>
          </a:p>
        </p:txBody>
      </p:sp>
      <p:sp>
        <p:nvSpPr>
          <p:cNvPr id="58" name="TextBox 57"/>
          <p:cNvSpPr txBox="1"/>
          <p:nvPr/>
        </p:nvSpPr>
        <p:spPr>
          <a:xfrm>
            <a:off x="1613861" y="5843994"/>
            <a:ext cx="630490" cy="313932"/>
          </a:xfrm>
          <a:prstGeom prst="rect">
            <a:avLst/>
          </a:prstGeom>
          <a:noFill/>
        </p:spPr>
        <p:txBody>
          <a:bodyPr wrap="square" rtlCol="0">
            <a:spAutoFit/>
          </a:bodyPr>
          <a:lstStyle/>
          <a:p>
            <a:pPr algn="ctr" fontAlgn="base">
              <a:lnSpc>
                <a:spcPct val="90000"/>
              </a:lnSpc>
              <a:spcBef>
                <a:spcPct val="0"/>
              </a:spcBef>
              <a:spcAft>
                <a:spcPct val="0"/>
              </a:spcAft>
              <a:defRPr/>
            </a:pPr>
            <a:r>
              <a:rPr lang="en-US" sz="800" dirty="0">
                <a:solidFill>
                  <a:srgbClr val="191919"/>
                </a:solidFill>
                <a:ea typeface="Arial" charset="0"/>
                <a:cs typeface="Arial" charset="0"/>
              </a:rPr>
              <a:t>UI Designer</a:t>
            </a:r>
          </a:p>
        </p:txBody>
      </p:sp>
      <p:sp>
        <p:nvSpPr>
          <p:cNvPr id="60" name="TextBox 59"/>
          <p:cNvSpPr txBox="1"/>
          <p:nvPr/>
        </p:nvSpPr>
        <p:spPr>
          <a:xfrm>
            <a:off x="320876" y="6474395"/>
            <a:ext cx="789806" cy="313932"/>
          </a:xfrm>
          <a:prstGeom prst="rect">
            <a:avLst/>
          </a:prstGeom>
          <a:noFill/>
        </p:spPr>
        <p:txBody>
          <a:bodyPr wrap="square" rtlCol="0">
            <a:spAutoFit/>
          </a:bodyPr>
          <a:lstStyle/>
          <a:p>
            <a:pPr algn="ctr" fontAlgn="base">
              <a:lnSpc>
                <a:spcPct val="90000"/>
              </a:lnSpc>
              <a:spcBef>
                <a:spcPct val="0"/>
              </a:spcBef>
              <a:spcAft>
                <a:spcPct val="0"/>
              </a:spcAft>
              <a:defRPr/>
            </a:pPr>
            <a:r>
              <a:rPr lang="en-US" sz="800" dirty="0">
                <a:solidFill>
                  <a:srgbClr val="191919"/>
                </a:solidFill>
                <a:ea typeface="Arial" charset="0"/>
                <a:cs typeface="Arial" charset="0"/>
              </a:rPr>
              <a:t>App SME / Developer</a:t>
            </a:r>
          </a:p>
        </p:txBody>
      </p:sp>
      <p:sp>
        <p:nvSpPr>
          <p:cNvPr id="61" name="Smiley Face 60"/>
          <p:cNvSpPr/>
          <p:nvPr/>
        </p:nvSpPr>
        <p:spPr bwMode="auto">
          <a:xfrm>
            <a:off x="1198307" y="6178094"/>
            <a:ext cx="208045" cy="249677"/>
          </a:xfrm>
          <a:prstGeom prst="smileyFace">
            <a:avLst/>
          </a:prstGeom>
          <a:solidFill>
            <a:srgbClr val="0070C0"/>
          </a:solidFill>
          <a:ln w="9525" cap="flat" cmpd="sng" algn="ctr">
            <a:solidFill>
              <a:schemeClr val="tx1"/>
            </a:solidFill>
            <a:prstDash val="solid"/>
            <a:round/>
            <a:headEnd type="none" w="med" len="med"/>
            <a:tailEnd type="none" w="med" len="med"/>
          </a:ln>
          <a:effectLst>
            <a:prstShdw prst="shdw17" dist="17961" dir="2700000">
              <a:schemeClr val="tx1">
                <a:gamma/>
                <a:shade val="60000"/>
                <a:invGamma/>
              </a:schemeClr>
            </a:prstShdw>
          </a:effectLst>
        </p:spPr>
        <p:txBody>
          <a:bodyPr vert="horz" wrap="square" lIns="121920" tIns="60960" rIns="121920" bIns="60960" numCol="1" rtlCol="0" anchor="t" anchorCtr="0" compatLnSpc="1">
            <a:prstTxWarp prst="textNoShape">
              <a:avLst/>
            </a:prstTxWarp>
          </a:bodyPr>
          <a:lstStyle/>
          <a:p>
            <a:pPr fontAlgn="base">
              <a:spcBef>
                <a:spcPct val="0"/>
              </a:spcBef>
              <a:spcAft>
                <a:spcPct val="0"/>
              </a:spcAft>
              <a:defRPr/>
            </a:pPr>
            <a:endParaRPr lang="en-US" sz="1067" dirty="0">
              <a:solidFill>
                <a:prstClr val="black"/>
              </a:solidFill>
              <a:latin typeface="Arial" charset="0"/>
              <a:ea typeface="MS PGothic" pitchFamily="34" charset="-128"/>
            </a:endParaRPr>
          </a:p>
        </p:txBody>
      </p:sp>
      <p:sp>
        <p:nvSpPr>
          <p:cNvPr id="62" name="TextBox 61"/>
          <p:cNvSpPr txBox="1"/>
          <p:nvPr/>
        </p:nvSpPr>
        <p:spPr>
          <a:xfrm>
            <a:off x="954429" y="6457175"/>
            <a:ext cx="698897" cy="313932"/>
          </a:xfrm>
          <a:prstGeom prst="rect">
            <a:avLst/>
          </a:prstGeom>
          <a:noFill/>
        </p:spPr>
        <p:txBody>
          <a:bodyPr wrap="square" rtlCol="0">
            <a:spAutoFit/>
          </a:bodyPr>
          <a:lstStyle/>
          <a:p>
            <a:pPr algn="ctr" fontAlgn="base">
              <a:lnSpc>
                <a:spcPct val="90000"/>
              </a:lnSpc>
              <a:spcBef>
                <a:spcPct val="0"/>
              </a:spcBef>
              <a:spcAft>
                <a:spcPct val="0"/>
              </a:spcAft>
              <a:defRPr/>
            </a:pPr>
            <a:r>
              <a:rPr lang="en-US" sz="800" dirty="0">
                <a:solidFill>
                  <a:srgbClr val="191919"/>
                </a:solidFill>
                <a:ea typeface="Arial" charset="0"/>
                <a:cs typeface="Arial" charset="0"/>
              </a:rPr>
              <a:t>UI Developer</a:t>
            </a:r>
          </a:p>
        </p:txBody>
      </p:sp>
      <p:sp>
        <p:nvSpPr>
          <p:cNvPr id="63" name="Smiley Face 62"/>
          <p:cNvSpPr/>
          <p:nvPr/>
        </p:nvSpPr>
        <p:spPr bwMode="auto">
          <a:xfrm>
            <a:off x="2249990" y="6189285"/>
            <a:ext cx="208045" cy="249677"/>
          </a:xfrm>
          <a:prstGeom prst="smileyFace">
            <a:avLst/>
          </a:prstGeom>
          <a:solidFill>
            <a:srgbClr val="0070C0"/>
          </a:solidFill>
          <a:ln w="9525" cap="flat" cmpd="sng" algn="ctr">
            <a:solidFill>
              <a:schemeClr val="tx1"/>
            </a:solidFill>
            <a:prstDash val="solid"/>
            <a:round/>
            <a:headEnd type="none" w="med" len="med"/>
            <a:tailEnd type="none" w="med" len="med"/>
          </a:ln>
          <a:effectLst>
            <a:prstShdw prst="shdw17" dist="17961" dir="2700000">
              <a:schemeClr val="tx1">
                <a:gamma/>
                <a:shade val="60000"/>
                <a:invGamma/>
              </a:schemeClr>
            </a:prstShdw>
          </a:effectLst>
        </p:spPr>
        <p:txBody>
          <a:bodyPr vert="horz" wrap="square" lIns="121920" tIns="60960" rIns="121920" bIns="60960" numCol="1" rtlCol="0" anchor="t" anchorCtr="0" compatLnSpc="1">
            <a:prstTxWarp prst="textNoShape">
              <a:avLst/>
            </a:prstTxWarp>
          </a:bodyPr>
          <a:lstStyle/>
          <a:p>
            <a:pPr fontAlgn="base">
              <a:spcBef>
                <a:spcPct val="0"/>
              </a:spcBef>
              <a:spcAft>
                <a:spcPct val="0"/>
              </a:spcAft>
              <a:defRPr/>
            </a:pPr>
            <a:endParaRPr lang="en-US" sz="1067" dirty="0">
              <a:solidFill>
                <a:prstClr val="black"/>
              </a:solidFill>
              <a:latin typeface="Arial" charset="0"/>
              <a:ea typeface="MS PGothic" pitchFamily="34" charset="-128"/>
            </a:endParaRPr>
          </a:p>
        </p:txBody>
      </p:sp>
      <p:sp>
        <p:nvSpPr>
          <p:cNvPr id="64" name="TextBox 63"/>
          <p:cNvSpPr txBox="1"/>
          <p:nvPr/>
        </p:nvSpPr>
        <p:spPr>
          <a:xfrm>
            <a:off x="1909403" y="6459130"/>
            <a:ext cx="860261" cy="313932"/>
          </a:xfrm>
          <a:prstGeom prst="rect">
            <a:avLst/>
          </a:prstGeom>
          <a:noFill/>
        </p:spPr>
        <p:txBody>
          <a:bodyPr wrap="square" rtlCol="0">
            <a:spAutoFit/>
          </a:bodyPr>
          <a:lstStyle/>
          <a:p>
            <a:pPr algn="ctr" fontAlgn="base">
              <a:lnSpc>
                <a:spcPct val="90000"/>
              </a:lnSpc>
              <a:spcBef>
                <a:spcPct val="0"/>
              </a:spcBef>
              <a:spcAft>
                <a:spcPct val="0"/>
              </a:spcAft>
              <a:defRPr/>
            </a:pPr>
            <a:r>
              <a:rPr lang="en-US" sz="800" dirty="0">
                <a:solidFill>
                  <a:srgbClr val="191919"/>
                </a:solidFill>
                <a:ea typeface="Arial" charset="0"/>
                <a:cs typeface="Arial" charset="0"/>
              </a:rPr>
              <a:t>Quality Engineer</a:t>
            </a:r>
          </a:p>
        </p:txBody>
      </p:sp>
      <p:pic>
        <p:nvPicPr>
          <p:cNvPr id="65" name="Picture 64">
            <a:extLst>
              <a:ext uri="{FF2B5EF4-FFF2-40B4-BE49-F238E27FC236}">
                <a16:creationId xmlns:a16="http://schemas.microsoft.com/office/drawing/2014/main" id="{33DF014D-0830-4F2F-B5FB-93F36EA701D2}"/>
              </a:ext>
            </a:extLst>
          </p:cNvPr>
          <p:cNvPicPr>
            <a:picLocks noChangeAspect="1"/>
          </p:cNvPicPr>
          <p:nvPr/>
        </p:nvPicPr>
        <p:blipFill>
          <a:blip r:embed="rId13"/>
          <a:stretch>
            <a:fillRect/>
          </a:stretch>
        </p:blipFill>
        <p:spPr>
          <a:xfrm>
            <a:off x="8644902" y="4517740"/>
            <a:ext cx="979385" cy="915373"/>
          </a:xfrm>
          <a:prstGeom prst="rect">
            <a:avLst/>
          </a:prstGeom>
        </p:spPr>
      </p:pic>
      <p:sp>
        <p:nvSpPr>
          <p:cNvPr id="66" name="TextBox 65">
            <a:extLst>
              <a:ext uri="{FF2B5EF4-FFF2-40B4-BE49-F238E27FC236}">
                <a16:creationId xmlns:a16="http://schemas.microsoft.com/office/drawing/2014/main" id="{23E848A1-E553-1E49-B71A-7209705C3F02}"/>
              </a:ext>
            </a:extLst>
          </p:cNvPr>
          <p:cNvSpPr txBox="1"/>
          <p:nvPr/>
        </p:nvSpPr>
        <p:spPr>
          <a:xfrm>
            <a:off x="6130070" y="4544539"/>
            <a:ext cx="2140971" cy="861774"/>
          </a:xfrm>
          <a:prstGeom prst="rect">
            <a:avLst/>
          </a:prstGeom>
          <a:noFill/>
        </p:spPr>
        <p:txBody>
          <a:bodyPr wrap="square" rtlCol="0">
            <a:spAutoFit/>
          </a:bodyPr>
          <a:lstStyle/>
          <a:p>
            <a:r>
              <a:rPr lang="en-US" sz="1000" b="1" dirty="0">
                <a:solidFill>
                  <a:srgbClr val="0066FF"/>
                </a:solidFill>
                <a:latin typeface="IBM Plex Sans" panose="020B0503050203000203" pitchFamily="34" charset="77"/>
              </a:rPr>
              <a:t>UI Designer</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Design the Wireframes</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Design the UI Navigation</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Design the Backend Interface Points</a:t>
            </a:r>
          </a:p>
        </p:txBody>
      </p:sp>
      <p:sp>
        <p:nvSpPr>
          <p:cNvPr id="67" name="Smiley Face 66"/>
          <p:cNvSpPr/>
          <p:nvPr/>
        </p:nvSpPr>
        <p:spPr bwMode="auto">
          <a:xfrm>
            <a:off x="1766336" y="6173477"/>
            <a:ext cx="208045" cy="249677"/>
          </a:xfrm>
          <a:prstGeom prst="smileyFace">
            <a:avLst/>
          </a:prstGeom>
          <a:solidFill>
            <a:srgbClr val="0070C0"/>
          </a:solidFill>
          <a:ln w="9525" cap="flat" cmpd="sng" algn="ctr">
            <a:solidFill>
              <a:schemeClr val="tx1"/>
            </a:solidFill>
            <a:prstDash val="solid"/>
            <a:round/>
            <a:headEnd type="none" w="med" len="med"/>
            <a:tailEnd type="none" w="med" len="med"/>
          </a:ln>
          <a:effectLst>
            <a:prstShdw prst="shdw17" dist="17961" dir="2700000">
              <a:schemeClr val="tx1">
                <a:gamma/>
                <a:shade val="60000"/>
                <a:invGamma/>
              </a:schemeClr>
            </a:prstShdw>
          </a:effectLst>
        </p:spPr>
        <p:txBody>
          <a:bodyPr vert="horz" wrap="square" lIns="121920" tIns="60960" rIns="121920" bIns="60960" numCol="1" rtlCol="0" anchor="t" anchorCtr="0" compatLnSpc="1">
            <a:prstTxWarp prst="textNoShape">
              <a:avLst/>
            </a:prstTxWarp>
          </a:bodyPr>
          <a:lstStyle/>
          <a:p>
            <a:pPr fontAlgn="base">
              <a:spcBef>
                <a:spcPct val="0"/>
              </a:spcBef>
              <a:spcAft>
                <a:spcPct val="0"/>
              </a:spcAft>
              <a:defRPr/>
            </a:pPr>
            <a:endParaRPr lang="en-US" sz="1067" dirty="0">
              <a:solidFill>
                <a:prstClr val="black"/>
              </a:solidFill>
              <a:latin typeface="Arial" charset="0"/>
              <a:ea typeface="MS PGothic" pitchFamily="34" charset="-128"/>
            </a:endParaRPr>
          </a:p>
        </p:txBody>
      </p:sp>
      <p:sp>
        <p:nvSpPr>
          <p:cNvPr id="68" name="TextBox 67"/>
          <p:cNvSpPr txBox="1"/>
          <p:nvPr/>
        </p:nvSpPr>
        <p:spPr>
          <a:xfrm>
            <a:off x="1494750" y="6443322"/>
            <a:ext cx="698897" cy="313932"/>
          </a:xfrm>
          <a:prstGeom prst="rect">
            <a:avLst/>
          </a:prstGeom>
          <a:noFill/>
        </p:spPr>
        <p:txBody>
          <a:bodyPr wrap="square" rtlCol="0">
            <a:spAutoFit/>
          </a:bodyPr>
          <a:lstStyle/>
          <a:p>
            <a:pPr algn="ctr" fontAlgn="base">
              <a:lnSpc>
                <a:spcPct val="90000"/>
              </a:lnSpc>
              <a:spcBef>
                <a:spcPct val="0"/>
              </a:spcBef>
              <a:spcAft>
                <a:spcPct val="0"/>
              </a:spcAft>
              <a:defRPr/>
            </a:pPr>
            <a:r>
              <a:rPr lang="en-US" sz="800" dirty="0">
                <a:solidFill>
                  <a:srgbClr val="191919"/>
                </a:solidFill>
                <a:ea typeface="Arial" charset="0"/>
                <a:cs typeface="Arial" charset="0"/>
              </a:rPr>
              <a:t>UI Developer</a:t>
            </a:r>
          </a:p>
        </p:txBody>
      </p:sp>
      <p:sp>
        <p:nvSpPr>
          <p:cNvPr id="69" name="Smiley Face 68"/>
          <p:cNvSpPr/>
          <p:nvPr/>
        </p:nvSpPr>
        <p:spPr bwMode="auto">
          <a:xfrm>
            <a:off x="674809" y="6172812"/>
            <a:ext cx="208045" cy="249677"/>
          </a:xfrm>
          <a:prstGeom prst="smileyFace">
            <a:avLst/>
          </a:prstGeom>
          <a:solidFill>
            <a:srgbClr val="FF7800"/>
          </a:solidFill>
          <a:ln w="9525" cap="flat" cmpd="sng" algn="ctr">
            <a:solidFill>
              <a:sysClr val="windowText" lastClr="000000"/>
            </a:solidFill>
            <a:prstDash val="solid"/>
            <a:round/>
            <a:headEnd type="none" w="med" len="med"/>
            <a:tailEnd type="none" w="med" len="med"/>
          </a:ln>
          <a:effectLst>
            <a:prstShdw prst="shdw17" dist="17961" dir="2700000">
              <a:sysClr val="windowText" lastClr="000000">
                <a:gamma/>
                <a:shade val="60000"/>
                <a:invGamma/>
              </a:sysClr>
            </a:prstShdw>
          </a:effectLst>
        </p:spPr>
        <p:txBody>
          <a:bodyPr vert="horz" wrap="square" lIns="121920" tIns="60960" rIns="121920" bIns="6096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067" b="0" i="0" u="none" strike="noStrike" kern="0" cap="none" spc="0" normalizeH="0" baseline="0" noProof="0" dirty="0">
              <a:ln>
                <a:noFill/>
              </a:ln>
              <a:solidFill>
                <a:prstClr val="black"/>
              </a:solidFill>
              <a:effectLst/>
              <a:uLnTx/>
              <a:uFillTx/>
              <a:ea typeface="MS PGothic" pitchFamily="34" charset="-128"/>
            </a:endParaRPr>
          </a:p>
        </p:txBody>
      </p:sp>
    </p:spTree>
    <p:extLst>
      <p:ext uri="{BB962C8B-B14F-4D97-AF65-F5344CB8AC3E}">
        <p14:creationId xmlns:p14="http://schemas.microsoft.com/office/powerpoint/2010/main" val="41703932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2A4E6-45AA-4113-AE57-7AFD11D4E3F8}"/>
              </a:ext>
            </a:extLst>
          </p:cNvPr>
          <p:cNvSpPr>
            <a:spLocks noGrp="1"/>
          </p:cNvSpPr>
          <p:nvPr>
            <p:ph type="title"/>
          </p:nvPr>
        </p:nvSpPr>
        <p:spPr>
          <a:xfrm>
            <a:off x="113148" y="59436"/>
            <a:ext cx="4754418" cy="447466"/>
          </a:xfrm>
        </p:spPr>
        <p:txBody>
          <a:bodyPr/>
          <a:lstStyle/>
          <a:p>
            <a:r>
              <a:rPr lang="en-US" b="1" dirty="0">
                <a:solidFill>
                  <a:schemeClr val="bg1"/>
                </a:solidFill>
              </a:rPr>
              <a:t>Delivery Model</a:t>
            </a:r>
          </a:p>
        </p:txBody>
      </p:sp>
      <p:sp>
        <p:nvSpPr>
          <p:cNvPr id="6" name="Content Placeholder 5">
            <a:extLst>
              <a:ext uri="{FF2B5EF4-FFF2-40B4-BE49-F238E27FC236}">
                <a16:creationId xmlns:a16="http://schemas.microsoft.com/office/drawing/2014/main" id="{083FF01E-A527-4916-B907-C969BEB84BCE}"/>
              </a:ext>
            </a:extLst>
          </p:cNvPr>
          <p:cNvSpPr txBox="1">
            <a:spLocks/>
          </p:cNvSpPr>
          <p:nvPr/>
        </p:nvSpPr>
        <p:spPr>
          <a:xfrm>
            <a:off x="73896" y="731114"/>
            <a:ext cx="12210722" cy="363946"/>
          </a:xfrm>
          <a:prstGeom prst="rect">
            <a:avLst/>
          </a:prstGeom>
        </p:spPr>
        <p:txBody>
          <a:bodyPr>
            <a:noAutofit/>
          </a:bodyPr>
          <a:lstStyle>
            <a:defPPr>
              <a:defRPr lang="en-US"/>
            </a:defPPr>
            <a:lvl1pPr indent="0" fontAlgn="base">
              <a:spcBef>
                <a:spcPct val="40000"/>
              </a:spcBef>
              <a:spcAft>
                <a:spcPct val="0"/>
              </a:spcAft>
              <a:buClr>
                <a:srgbClr val="20D5D2"/>
              </a:buClr>
              <a:buFont typeface="Wingdings" panose="05000000000000000000" pitchFamily="2" charset="2"/>
              <a:buNone/>
              <a:defRPr sz="1600" b="1" i="1">
                <a:solidFill>
                  <a:prstClr val="white"/>
                </a:solidFill>
                <a:cs typeface="Arial" panose="020B0604020202020204" pitchFamily="34" charset="0"/>
              </a:defRPr>
            </a:lvl1pPr>
            <a:lvl2pPr marL="536575" indent="-179388" fontAlgn="base">
              <a:spcBef>
                <a:spcPct val="40000"/>
              </a:spcBef>
              <a:spcAft>
                <a:spcPct val="0"/>
              </a:spcAft>
              <a:buFont typeface="Arial" panose="020B0604020202020204" pitchFamily="34" charset="0"/>
              <a:buChar char="–"/>
              <a:defRPr sz="1600"/>
            </a:lvl2pPr>
            <a:lvl3pPr marL="893763" indent="-179388" fontAlgn="base">
              <a:spcBef>
                <a:spcPct val="40000"/>
              </a:spcBef>
              <a:spcAft>
                <a:spcPct val="0"/>
              </a:spcAft>
              <a:buChar char="•"/>
              <a:defRPr sz="1600"/>
            </a:lvl3pPr>
            <a:lvl4pPr marL="1250950" indent="-179388" fontAlgn="base">
              <a:spcBef>
                <a:spcPct val="40000"/>
              </a:spcBef>
              <a:spcAft>
                <a:spcPct val="0"/>
              </a:spcAft>
              <a:buFont typeface="Arial" panose="020B0604020202020204" pitchFamily="34" charset="0"/>
              <a:buChar char="-"/>
              <a:defRPr sz="1600"/>
            </a:lvl4pPr>
            <a:lvl5pPr marL="1619250" indent="-179388" fontAlgn="base">
              <a:spcBef>
                <a:spcPct val="40000"/>
              </a:spcBef>
              <a:spcAft>
                <a:spcPct val="0"/>
              </a:spcAft>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AU" dirty="0"/>
              <a:t>Refer to guidance for structuring API Squad and proposed roles &amp; responsibility</a:t>
            </a:r>
          </a:p>
          <a:p>
            <a:r>
              <a:rPr lang="en-AU" dirty="0"/>
              <a:t> </a:t>
            </a:r>
          </a:p>
          <a:p>
            <a:endParaRPr lang="en-AU" dirty="0"/>
          </a:p>
        </p:txBody>
      </p:sp>
      <p:sp>
        <p:nvSpPr>
          <p:cNvPr id="11" name="Slide Number Placeholder 13">
            <a:extLst>
              <a:ext uri="{FF2B5EF4-FFF2-40B4-BE49-F238E27FC236}">
                <a16:creationId xmlns:a16="http://schemas.microsoft.com/office/drawing/2014/main" id="{EB66B989-579E-41FE-9C61-5A7C6E34DBEF}"/>
              </a:ext>
            </a:extLst>
          </p:cNvPr>
          <p:cNvSpPr txBox="1">
            <a:spLocks/>
          </p:cNvSpPr>
          <p:nvPr/>
        </p:nvSpPr>
        <p:spPr>
          <a:xfrm>
            <a:off x="9288673" y="6410063"/>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E7E9D57-535C-0840-A093-12271BECC0CD}" type="slidenum">
              <a:rPr lang="en-US" smtClean="0">
                <a:solidFill>
                  <a:prstClr val="black">
                    <a:tint val="75000"/>
                  </a:prstClr>
                </a:solidFill>
                <a:latin typeface="Calibri"/>
              </a:rPr>
              <a:pPr algn="r"/>
              <a:t>26</a:t>
            </a:fld>
            <a:endParaRPr lang="en-US" dirty="0">
              <a:solidFill>
                <a:prstClr val="black">
                  <a:tint val="75000"/>
                </a:prstClr>
              </a:solidFill>
              <a:latin typeface="Calibri"/>
            </a:endParaRPr>
          </a:p>
        </p:txBody>
      </p:sp>
      <p:cxnSp>
        <p:nvCxnSpPr>
          <p:cNvPr id="32" name="Straight Connector 31">
            <a:extLst>
              <a:ext uri="{FF2B5EF4-FFF2-40B4-BE49-F238E27FC236}">
                <a16:creationId xmlns:a16="http://schemas.microsoft.com/office/drawing/2014/main" id="{20A06575-625D-4B4C-87BD-1DDB31222705}"/>
              </a:ext>
            </a:extLst>
          </p:cNvPr>
          <p:cNvCxnSpPr>
            <a:stCxn id="49" idx="2"/>
          </p:cNvCxnSpPr>
          <p:nvPr/>
        </p:nvCxnSpPr>
        <p:spPr>
          <a:xfrm flipV="1">
            <a:off x="5074368" y="245290"/>
            <a:ext cx="6663503" cy="4952"/>
          </a:xfrm>
          <a:prstGeom prst="line">
            <a:avLst/>
          </a:prstGeom>
          <a:noFill/>
          <a:ln w="6350" cap="flat" cmpd="sng" algn="ctr">
            <a:solidFill>
              <a:srgbClr val="ED7D31"/>
            </a:solidFill>
            <a:prstDash val="solid"/>
            <a:miter lim="800000"/>
          </a:ln>
          <a:effectLst/>
        </p:spPr>
      </p:cxnSp>
      <p:sp>
        <p:nvSpPr>
          <p:cNvPr id="33" name="Oval 32">
            <a:extLst>
              <a:ext uri="{FF2B5EF4-FFF2-40B4-BE49-F238E27FC236}">
                <a16:creationId xmlns:a16="http://schemas.microsoft.com/office/drawing/2014/main" id="{56D98CBE-70E1-AB42-B8B9-0568914AC953}"/>
              </a:ext>
            </a:extLst>
          </p:cNvPr>
          <p:cNvSpPr/>
          <p:nvPr/>
        </p:nvSpPr>
        <p:spPr>
          <a:xfrm>
            <a:off x="6681542"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34" name="Oval 33">
            <a:extLst>
              <a:ext uri="{FF2B5EF4-FFF2-40B4-BE49-F238E27FC236}">
                <a16:creationId xmlns:a16="http://schemas.microsoft.com/office/drawing/2014/main" id="{639E3F11-C0FA-5344-9B9D-D99710A2C91F}"/>
              </a:ext>
            </a:extLst>
          </p:cNvPr>
          <p:cNvSpPr/>
          <p:nvPr/>
        </p:nvSpPr>
        <p:spPr>
          <a:xfrm>
            <a:off x="7472263"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35" name="TextBox 34">
            <a:extLst>
              <a:ext uri="{FF2B5EF4-FFF2-40B4-BE49-F238E27FC236}">
                <a16:creationId xmlns:a16="http://schemas.microsoft.com/office/drawing/2014/main" id="{56B8B405-5212-3E45-89BE-5DB0EBBBA540}"/>
              </a:ext>
            </a:extLst>
          </p:cNvPr>
          <p:cNvSpPr txBox="1"/>
          <p:nvPr/>
        </p:nvSpPr>
        <p:spPr>
          <a:xfrm>
            <a:off x="4977867" y="368432"/>
            <a:ext cx="695128"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Client Scenarios</a:t>
            </a:r>
          </a:p>
        </p:txBody>
      </p:sp>
      <p:sp>
        <p:nvSpPr>
          <p:cNvPr id="36" name="TextBox 35">
            <a:extLst>
              <a:ext uri="{FF2B5EF4-FFF2-40B4-BE49-F238E27FC236}">
                <a16:creationId xmlns:a16="http://schemas.microsoft.com/office/drawing/2014/main" id="{84DBA1A9-2ACF-8141-9E35-444E89EA12E3}"/>
              </a:ext>
            </a:extLst>
          </p:cNvPr>
          <p:cNvSpPr txBox="1"/>
          <p:nvPr/>
        </p:nvSpPr>
        <p:spPr>
          <a:xfrm>
            <a:off x="6578712" y="354195"/>
            <a:ext cx="86079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Framework</a:t>
            </a:r>
          </a:p>
        </p:txBody>
      </p:sp>
      <p:sp>
        <p:nvSpPr>
          <p:cNvPr id="37" name="TextBox 36">
            <a:extLst>
              <a:ext uri="{FF2B5EF4-FFF2-40B4-BE49-F238E27FC236}">
                <a16:creationId xmlns:a16="http://schemas.microsoft.com/office/drawing/2014/main" id="{1D1282E6-32BF-7D4B-8C6B-3459598C5BA5}"/>
              </a:ext>
            </a:extLst>
          </p:cNvPr>
          <p:cNvSpPr txBox="1"/>
          <p:nvPr/>
        </p:nvSpPr>
        <p:spPr>
          <a:xfrm>
            <a:off x="7358859" y="368432"/>
            <a:ext cx="599804"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Testing Strategy</a:t>
            </a:r>
          </a:p>
        </p:txBody>
      </p:sp>
      <p:sp>
        <p:nvSpPr>
          <p:cNvPr id="38" name="TextBox 37">
            <a:extLst>
              <a:ext uri="{FF2B5EF4-FFF2-40B4-BE49-F238E27FC236}">
                <a16:creationId xmlns:a16="http://schemas.microsoft.com/office/drawing/2014/main" id="{080C819E-7FD9-B849-9BA5-E6710E687A0A}"/>
              </a:ext>
            </a:extLst>
          </p:cNvPr>
          <p:cNvSpPr txBox="1"/>
          <p:nvPr/>
        </p:nvSpPr>
        <p:spPr>
          <a:xfrm>
            <a:off x="9016763" y="368432"/>
            <a:ext cx="69098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Model</a:t>
            </a:r>
          </a:p>
        </p:txBody>
      </p:sp>
      <p:sp>
        <p:nvSpPr>
          <p:cNvPr id="39" name="Oval 38">
            <a:extLst>
              <a:ext uri="{FF2B5EF4-FFF2-40B4-BE49-F238E27FC236}">
                <a16:creationId xmlns:a16="http://schemas.microsoft.com/office/drawing/2014/main" id="{785E10D0-C4E2-8D4A-A429-E5DD4098A3C9}"/>
              </a:ext>
            </a:extLst>
          </p:cNvPr>
          <p:cNvSpPr/>
          <p:nvPr/>
        </p:nvSpPr>
        <p:spPr>
          <a:xfrm>
            <a:off x="8313787"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40" name="TextBox 39">
            <a:extLst>
              <a:ext uri="{FF2B5EF4-FFF2-40B4-BE49-F238E27FC236}">
                <a16:creationId xmlns:a16="http://schemas.microsoft.com/office/drawing/2014/main" id="{8E4F2430-1187-3346-B71F-5DAEABFBD7EA}"/>
              </a:ext>
            </a:extLst>
          </p:cNvPr>
          <p:cNvSpPr txBox="1"/>
          <p:nvPr/>
        </p:nvSpPr>
        <p:spPr>
          <a:xfrm>
            <a:off x="8160244" y="368432"/>
            <a:ext cx="85805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Sizing &amp; Estimation</a:t>
            </a:r>
          </a:p>
        </p:txBody>
      </p:sp>
      <p:sp>
        <p:nvSpPr>
          <p:cNvPr id="41" name="Oval 40">
            <a:extLst>
              <a:ext uri="{FF2B5EF4-FFF2-40B4-BE49-F238E27FC236}">
                <a16:creationId xmlns:a16="http://schemas.microsoft.com/office/drawing/2014/main" id="{77490EA7-C450-EA4D-AA8F-0D2DD0081109}"/>
              </a:ext>
            </a:extLst>
          </p:cNvPr>
          <p:cNvSpPr/>
          <p:nvPr/>
        </p:nvSpPr>
        <p:spPr>
          <a:xfrm>
            <a:off x="9118735" y="156538"/>
            <a:ext cx="169696" cy="187407"/>
          </a:xfrm>
          <a:prstGeom prst="ellipse">
            <a:avLst/>
          </a:prstGeom>
          <a:solidFill>
            <a:srgbClr val="00B050"/>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2" name="TextBox 41">
            <a:extLst>
              <a:ext uri="{FF2B5EF4-FFF2-40B4-BE49-F238E27FC236}">
                <a16:creationId xmlns:a16="http://schemas.microsoft.com/office/drawing/2014/main" id="{4FD09469-5912-7843-8437-D6CA3EA19255}"/>
              </a:ext>
            </a:extLst>
          </p:cNvPr>
          <p:cNvSpPr txBox="1"/>
          <p:nvPr/>
        </p:nvSpPr>
        <p:spPr>
          <a:xfrm>
            <a:off x="5697133" y="368432"/>
            <a:ext cx="75388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Solution Architecture</a:t>
            </a:r>
          </a:p>
        </p:txBody>
      </p:sp>
      <p:sp>
        <p:nvSpPr>
          <p:cNvPr id="43" name="TextBox 42">
            <a:extLst>
              <a:ext uri="{FF2B5EF4-FFF2-40B4-BE49-F238E27FC236}">
                <a16:creationId xmlns:a16="http://schemas.microsoft.com/office/drawing/2014/main" id="{75E1A420-AC5D-524F-89B2-7A23E50E0990}"/>
              </a:ext>
            </a:extLst>
          </p:cNvPr>
          <p:cNvSpPr txBox="1"/>
          <p:nvPr/>
        </p:nvSpPr>
        <p:spPr>
          <a:xfrm>
            <a:off x="9906225"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Risk Reviews</a:t>
            </a:r>
          </a:p>
        </p:txBody>
      </p:sp>
      <p:sp>
        <p:nvSpPr>
          <p:cNvPr id="44" name="Oval 43">
            <a:extLst>
              <a:ext uri="{FF2B5EF4-FFF2-40B4-BE49-F238E27FC236}">
                <a16:creationId xmlns:a16="http://schemas.microsoft.com/office/drawing/2014/main" id="{4ADB01D4-CA4F-D241-A259-D7CDCB827CEA}"/>
              </a:ext>
            </a:extLst>
          </p:cNvPr>
          <p:cNvSpPr/>
          <p:nvPr/>
        </p:nvSpPr>
        <p:spPr>
          <a:xfrm>
            <a:off x="998611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5" name="TextBox 44">
            <a:extLst>
              <a:ext uri="{FF2B5EF4-FFF2-40B4-BE49-F238E27FC236}">
                <a16:creationId xmlns:a16="http://schemas.microsoft.com/office/drawing/2014/main" id="{11B445D0-62D9-924A-A77D-506ED8D658A0}"/>
              </a:ext>
            </a:extLst>
          </p:cNvPr>
          <p:cNvSpPr txBox="1"/>
          <p:nvPr/>
        </p:nvSpPr>
        <p:spPr>
          <a:xfrm>
            <a:off x="10703072"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Pricing Options</a:t>
            </a:r>
          </a:p>
        </p:txBody>
      </p:sp>
      <p:sp>
        <p:nvSpPr>
          <p:cNvPr id="46" name="Oval 45">
            <a:extLst>
              <a:ext uri="{FF2B5EF4-FFF2-40B4-BE49-F238E27FC236}">
                <a16:creationId xmlns:a16="http://schemas.microsoft.com/office/drawing/2014/main" id="{34E03A38-90A1-5B4D-A37B-3CC9B702614E}"/>
              </a:ext>
            </a:extLst>
          </p:cNvPr>
          <p:cNvSpPr/>
          <p:nvPr/>
        </p:nvSpPr>
        <p:spPr>
          <a:xfrm>
            <a:off x="1083582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7" name="TextBox 46">
            <a:extLst>
              <a:ext uri="{FF2B5EF4-FFF2-40B4-BE49-F238E27FC236}">
                <a16:creationId xmlns:a16="http://schemas.microsoft.com/office/drawing/2014/main" id="{11B445D0-62D9-924A-A77D-506ED8D658A0}"/>
              </a:ext>
            </a:extLst>
          </p:cNvPr>
          <p:cNvSpPr txBox="1"/>
          <p:nvPr/>
        </p:nvSpPr>
        <p:spPr>
          <a:xfrm>
            <a:off x="11231416" y="368432"/>
            <a:ext cx="905163"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Integration with other offerings</a:t>
            </a:r>
          </a:p>
        </p:txBody>
      </p:sp>
      <p:sp>
        <p:nvSpPr>
          <p:cNvPr id="48" name="Oval 47">
            <a:extLst>
              <a:ext uri="{FF2B5EF4-FFF2-40B4-BE49-F238E27FC236}">
                <a16:creationId xmlns:a16="http://schemas.microsoft.com/office/drawing/2014/main" id="{56D98CBE-70E1-AB42-B8B9-0568914AC953}"/>
              </a:ext>
            </a:extLst>
          </p:cNvPr>
          <p:cNvSpPr/>
          <p:nvPr/>
        </p:nvSpPr>
        <p:spPr>
          <a:xfrm>
            <a:off x="5831832"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49" name="Oval 48">
            <a:extLst>
              <a:ext uri="{FF2B5EF4-FFF2-40B4-BE49-F238E27FC236}">
                <a16:creationId xmlns:a16="http://schemas.microsoft.com/office/drawing/2014/main" id="{56D98CBE-70E1-AB42-B8B9-0568914AC953}"/>
              </a:ext>
            </a:extLst>
          </p:cNvPr>
          <p:cNvSpPr/>
          <p:nvPr/>
        </p:nvSpPr>
        <p:spPr>
          <a:xfrm>
            <a:off x="507436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50" name="Oval 49">
            <a:extLst>
              <a:ext uri="{FF2B5EF4-FFF2-40B4-BE49-F238E27FC236}">
                <a16:creationId xmlns:a16="http://schemas.microsoft.com/office/drawing/2014/main" id="{56D98CBE-70E1-AB42-B8B9-0568914AC953}"/>
              </a:ext>
            </a:extLst>
          </p:cNvPr>
          <p:cNvSpPr/>
          <p:nvPr/>
        </p:nvSpPr>
        <p:spPr>
          <a:xfrm>
            <a:off x="1161824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133" name="TextBox 132">
            <a:extLst>
              <a:ext uri="{FF2B5EF4-FFF2-40B4-BE49-F238E27FC236}">
                <a16:creationId xmlns:a16="http://schemas.microsoft.com/office/drawing/2014/main" id="{93D45687-030B-FF45-837C-145677EF2837}"/>
              </a:ext>
            </a:extLst>
          </p:cNvPr>
          <p:cNvSpPr txBox="1"/>
          <p:nvPr/>
        </p:nvSpPr>
        <p:spPr>
          <a:xfrm>
            <a:off x="3580150" y="3707181"/>
            <a:ext cx="917239" cy="276999"/>
          </a:xfrm>
          <a:prstGeom prst="rect">
            <a:avLst/>
          </a:prstGeom>
          <a:noFill/>
        </p:spPr>
        <p:txBody>
          <a:bodyPr wrap="none" rtlCol="0">
            <a:spAutoFit/>
          </a:bodyPr>
          <a:lstStyle/>
          <a:p>
            <a:r>
              <a:rPr lang="en-US" sz="1200" b="1" dirty="0">
                <a:solidFill>
                  <a:srgbClr val="0066FF"/>
                </a:solidFill>
                <a:latin typeface="IBM Plex Sans" panose="020B0503050203000203" pitchFamily="34" charset="77"/>
              </a:rPr>
              <a:t>IBM Roles</a:t>
            </a:r>
          </a:p>
        </p:txBody>
      </p:sp>
      <p:sp>
        <p:nvSpPr>
          <p:cNvPr id="134" name="TextBox 133">
            <a:extLst>
              <a:ext uri="{FF2B5EF4-FFF2-40B4-BE49-F238E27FC236}">
                <a16:creationId xmlns:a16="http://schemas.microsoft.com/office/drawing/2014/main" id="{407C1408-9D30-3B47-8A72-ED4CB10D4DD7}"/>
              </a:ext>
            </a:extLst>
          </p:cNvPr>
          <p:cNvSpPr txBox="1"/>
          <p:nvPr/>
        </p:nvSpPr>
        <p:spPr>
          <a:xfrm>
            <a:off x="3574471" y="3914823"/>
            <a:ext cx="1052820" cy="276999"/>
          </a:xfrm>
          <a:prstGeom prst="rect">
            <a:avLst/>
          </a:prstGeom>
          <a:noFill/>
        </p:spPr>
        <p:txBody>
          <a:bodyPr wrap="square" rtlCol="0">
            <a:spAutoFit/>
          </a:bodyPr>
          <a:lstStyle/>
          <a:p>
            <a:r>
              <a:rPr lang="en-US" sz="1200" b="1" dirty="0">
                <a:solidFill>
                  <a:srgbClr val="FF0000"/>
                </a:solidFill>
                <a:latin typeface="IBM Plex Sans" panose="020B0503050203000203" pitchFamily="34" charset="77"/>
              </a:rPr>
              <a:t>Client Roles</a:t>
            </a:r>
            <a:endParaRPr lang="en-US" sz="1200" dirty="0">
              <a:solidFill>
                <a:prstClr val="black"/>
              </a:solidFill>
              <a:latin typeface="HelveticaNeueLT Std"/>
            </a:endParaRPr>
          </a:p>
        </p:txBody>
      </p:sp>
      <p:pic>
        <p:nvPicPr>
          <p:cNvPr id="4" name="Picture 3"/>
          <p:cNvPicPr>
            <a:picLocks noChangeAspect="1"/>
          </p:cNvPicPr>
          <p:nvPr/>
        </p:nvPicPr>
        <p:blipFill>
          <a:blip r:embed="rId2"/>
          <a:stretch>
            <a:fillRect/>
          </a:stretch>
        </p:blipFill>
        <p:spPr>
          <a:xfrm>
            <a:off x="73896" y="1164202"/>
            <a:ext cx="3530950" cy="3646449"/>
          </a:xfrm>
          <a:prstGeom prst="rect">
            <a:avLst/>
          </a:prstGeom>
        </p:spPr>
      </p:pic>
      <p:pic>
        <p:nvPicPr>
          <p:cNvPr id="136" name="Picture 135"/>
          <p:cNvPicPr>
            <a:picLocks noChangeAspect="1" noChangeArrowheads="1"/>
          </p:cNvPicPr>
          <p:nvPr/>
        </p:nvPicPr>
        <p:blipFill>
          <a:blip r:embed="rId3" cstate="print">
            <a:extLst>
              <a:ext uri="{28A0092B-C50C-407E-A947-70E740481C1C}">
                <a14:useLocalDpi xmlns:a14="http://schemas.microsoft.com/office/drawing/2010/main" val="0"/>
              </a:ext>
            </a:extLst>
          </a:blip>
          <a:srcRect t="-912"/>
          <a:stretch>
            <a:fillRect/>
          </a:stretch>
        </p:blipFill>
        <p:spPr bwMode="auto">
          <a:xfrm>
            <a:off x="4878454" y="1623525"/>
            <a:ext cx="965713" cy="824622"/>
          </a:xfrm>
          <a:prstGeom prst="rect">
            <a:avLst/>
          </a:prstGeom>
          <a:noFill/>
          <a:ln>
            <a:noFill/>
          </a:ln>
          <a:effectLst/>
          <a:extLst>
            <a:ext uri="{909E8E84-426E-40dd-AFC4-6F175D3DCCD1}">
              <a14:hiddenFill xmlns:a14="http://schemas.microsoft.com/office/drawing/2010/main" xmlns="">
                <a:blipFill dpi="0" rotWithShape="0">
                  <a:blip/>
                  <a:srcRect t="-912"/>
                  <a:stretch>
                    <a:fillRect/>
                  </a:stretch>
                </a:blipFill>
              </a14:hiddenFill>
            </a:ext>
            <a:ext uri="{91240B29-F687-4f45-9708-019B960494DF}">
              <a14:hiddenLine xmlns:a14="http://schemas.microsoft.com/office/drawing/2010/main" xmlns="" w="21600">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137" name="TextBox 136">
            <a:extLst>
              <a:ext uri="{FF2B5EF4-FFF2-40B4-BE49-F238E27FC236}">
                <a16:creationId xmlns:a16="http://schemas.microsoft.com/office/drawing/2014/main" id="{23E848A1-E553-1E49-B71A-7209705C3F02}"/>
              </a:ext>
            </a:extLst>
          </p:cNvPr>
          <p:cNvSpPr txBox="1"/>
          <p:nvPr/>
        </p:nvSpPr>
        <p:spPr>
          <a:xfrm>
            <a:off x="6121388" y="2673058"/>
            <a:ext cx="2300233" cy="707886"/>
          </a:xfrm>
          <a:prstGeom prst="rect">
            <a:avLst/>
          </a:prstGeom>
          <a:noFill/>
        </p:spPr>
        <p:txBody>
          <a:bodyPr wrap="square" rtlCol="0">
            <a:spAutoFit/>
          </a:bodyPr>
          <a:lstStyle/>
          <a:p>
            <a:r>
              <a:rPr lang="en-US" sz="1000" b="1" dirty="0">
                <a:solidFill>
                  <a:srgbClr val="FF0000"/>
                </a:solidFill>
                <a:latin typeface="IBM Plex Sans" panose="020B0503050203000203" pitchFamily="34" charset="77"/>
              </a:rPr>
              <a:t>App SME / Developer</a:t>
            </a:r>
          </a:p>
          <a:p>
            <a:r>
              <a:rPr lang="en-US" sz="1000" dirty="0">
                <a:solidFill>
                  <a:prstClr val="black"/>
                </a:solidFill>
                <a:latin typeface="IBM Plex Sans" panose="020B0503050203000203" pitchFamily="34" charset="77"/>
              </a:rPr>
              <a:t>Client App SMEs will support faster navigation of current code and easier extraction of reusable code</a:t>
            </a:r>
          </a:p>
        </p:txBody>
      </p:sp>
      <p:pic>
        <p:nvPicPr>
          <p:cNvPr id="138" name="Picture 13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32232" y="3832916"/>
            <a:ext cx="973006" cy="77055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21600">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139" name="TextBox 138">
            <a:extLst>
              <a:ext uri="{FF2B5EF4-FFF2-40B4-BE49-F238E27FC236}">
                <a16:creationId xmlns:a16="http://schemas.microsoft.com/office/drawing/2014/main" id="{23E848A1-E553-1E49-B71A-7209705C3F02}"/>
              </a:ext>
            </a:extLst>
          </p:cNvPr>
          <p:cNvSpPr txBox="1"/>
          <p:nvPr/>
        </p:nvSpPr>
        <p:spPr>
          <a:xfrm>
            <a:off x="6119980" y="1596586"/>
            <a:ext cx="2140971" cy="861774"/>
          </a:xfrm>
          <a:prstGeom prst="rect">
            <a:avLst/>
          </a:prstGeom>
          <a:noFill/>
        </p:spPr>
        <p:txBody>
          <a:bodyPr wrap="square" rtlCol="0">
            <a:spAutoFit/>
          </a:bodyPr>
          <a:lstStyle/>
          <a:p>
            <a:r>
              <a:rPr lang="en-US" sz="1000" b="1" dirty="0">
                <a:solidFill>
                  <a:srgbClr val="FF0000"/>
                </a:solidFill>
                <a:latin typeface="IBM Plex Sans" panose="020B0503050203000203" pitchFamily="34" charset="77"/>
              </a:rPr>
              <a:t>Client Product Owner/Product Manager</a:t>
            </a:r>
            <a:r>
              <a:rPr lang="en-US" sz="1000" b="1" dirty="0">
                <a:solidFill>
                  <a:prstClr val="black"/>
                </a:solidFill>
                <a:latin typeface="IBM Plex Sans" panose="020B0503050203000203" pitchFamily="34" charset="77"/>
              </a:rPr>
              <a:t> </a:t>
            </a:r>
            <a:r>
              <a:rPr lang="en-US" sz="1000" dirty="0">
                <a:solidFill>
                  <a:prstClr val="black"/>
                </a:solidFill>
                <a:latin typeface="IBM Plex Sans" panose="020B0503050203000203" pitchFamily="34" charset="77"/>
              </a:rPr>
              <a:t>is</a:t>
            </a:r>
            <a:r>
              <a:rPr lang="en-US" sz="1000" b="1" dirty="0">
                <a:solidFill>
                  <a:prstClr val="black"/>
                </a:solidFill>
                <a:latin typeface="IBM Plex Sans" panose="020B0503050203000203" pitchFamily="34" charset="77"/>
              </a:rPr>
              <a:t> </a:t>
            </a:r>
            <a:r>
              <a:rPr lang="en-US" sz="1000" dirty="0">
                <a:solidFill>
                  <a:prstClr val="black"/>
                </a:solidFill>
                <a:latin typeface="IBM Plex Sans" panose="020B0503050203000203" pitchFamily="34" charset="77"/>
              </a:rPr>
              <a:t>responsible for the vision, requirements, owns the backlog prioritization, and final acceptance</a:t>
            </a:r>
          </a:p>
        </p:txBody>
      </p:sp>
      <p:pic>
        <p:nvPicPr>
          <p:cNvPr id="140" name="Picture 13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59838" y="2745152"/>
            <a:ext cx="965713" cy="866489"/>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21600">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141" name="TextBox 140">
            <a:extLst>
              <a:ext uri="{FF2B5EF4-FFF2-40B4-BE49-F238E27FC236}">
                <a16:creationId xmlns:a16="http://schemas.microsoft.com/office/drawing/2014/main" id="{23E848A1-E553-1E49-B71A-7209705C3F02}"/>
              </a:ext>
            </a:extLst>
          </p:cNvPr>
          <p:cNvSpPr txBox="1"/>
          <p:nvPr/>
        </p:nvSpPr>
        <p:spPr>
          <a:xfrm>
            <a:off x="6100379" y="4976110"/>
            <a:ext cx="2213408" cy="1015663"/>
          </a:xfrm>
          <a:prstGeom prst="rect">
            <a:avLst/>
          </a:prstGeom>
          <a:noFill/>
        </p:spPr>
        <p:txBody>
          <a:bodyPr wrap="square" rtlCol="0">
            <a:spAutoFit/>
          </a:bodyPr>
          <a:lstStyle/>
          <a:p>
            <a:r>
              <a:rPr lang="en-US" sz="1000" b="1" dirty="0">
                <a:solidFill>
                  <a:srgbClr val="0066FF"/>
                </a:solidFill>
                <a:latin typeface="IBM Plex Sans" panose="020B0503050203000203" pitchFamily="34" charset="77"/>
              </a:rPr>
              <a:t>API Developer</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Create and configure APIs</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Reuse assets and apply patterns</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Technical implementation of APIs</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Unit Test </a:t>
            </a:r>
          </a:p>
        </p:txBody>
      </p:sp>
      <p:sp>
        <p:nvSpPr>
          <p:cNvPr id="143" name="TextBox 142">
            <a:extLst>
              <a:ext uri="{FF2B5EF4-FFF2-40B4-BE49-F238E27FC236}">
                <a16:creationId xmlns:a16="http://schemas.microsoft.com/office/drawing/2014/main" id="{23E848A1-E553-1E49-B71A-7209705C3F02}"/>
              </a:ext>
            </a:extLst>
          </p:cNvPr>
          <p:cNvSpPr txBox="1"/>
          <p:nvPr/>
        </p:nvSpPr>
        <p:spPr>
          <a:xfrm>
            <a:off x="9778072" y="2609371"/>
            <a:ext cx="2300233" cy="1015663"/>
          </a:xfrm>
          <a:prstGeom prst="rect">
            <a:avLst/>
          </a:prstGeom>
          <a:noFill/>
        </p:spPr>
        <p:txBody>
          <a:bodyPr wrap="square" rtlCol="0">
            <a:spAutoFit/>
          </a:bodyPr>
          <a:lstStyle/>
          <a:p>
            <a:r>
              <a:rPr lang="en-US" sz="1000" b="1" dirty="0">
                <a:solidFill>
                  <a:srgbClr val="0066FF"/>
                </a:solidFill>
                <a:latin typeface="IBM Plex Sans" panose="020B0503050203000203" pitchFamily="34" charset="77"/>
              </a:rPr>
              <a:t>Quality Engineer</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Identify Main and Alternate Scenarios for Functional testing</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Author test cases</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Execute Test Cases </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Execute A/B &amp; Canary Testing</a:t>
            </a:r>
          </a:p>
        </p:txBody>
      </p:sp>
      <p:sp>
        <p:nvSpPr>
          <p:cNvPr id="145" name="TextBox 144">
            <a:extLst>
              <a:ext uri="{FF2B5EF4-FFF2-40B4-BE49-F238E27FC236}">
                <a16:creationId xmlns:a16="http://schemas.microsoft.com/office/drawing/2014/main" id="{23E848A1-E553-1E49-B71A-7209705C3F02}"/>
              </a:ext>
            </a:extLst>
          </p:cNvPr>
          <p:cNvSpPr txBox="1"/>
          <p:nvPr/>
        </p:nvSpPr>
        <p:spPr>
          <a:xfrm>
            <a:off x="9716162" y="1603261"/>
            <a:ext cx="2305359" cy="707886"/>
          </a:xfrm>
          <a:prstGeom prst="rect">
            <a:avLst/>
          </a:prstGeom>
          <a:noFill/>
        </p:spPr>
        <p:txBody>
          <a:bodyPr wrap="square" rtlCol="0">
            <a:spAutoFit/>
          </a:bodyPr>
          <a:lstStyle/>
          <a:p>
            <a:r>
              <a:rPr lang="en-US" sz="1000" b="1" dirty="0">
                <a:solidFill>
                  <a:srgbClr val="FF0000"/>
                </a:solidFill>
                <a:latin typeface="IBM Plex Sans" panose="020B0503050203000203" pitchFamily="34" charset="77"/>
              </a:rPr>
              <a:t>Client Business Analysts </a:t>
            </a:r>
            <a:r>
              <a:rPr lang="en-US" sz="1000" dirty="0">
                <a:latin typeface="IBM Plex Sans" panose="020B0503050203000203" pitchFamily="34" charset="77"/>
              </a:rPr>
              <a:t>work very closely with IBM Business Analyst to define user stories and the “Definition of done”</a:t>
            </a:r>
          </a:p>
        </p:txBody>
      </p:sp>
      <p:pic>
        <p:nvPicPr>
          <p:cNvPr id="148" name="Picture 14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59536" y="1661819"/>
            <a:ext cx="964752" cy="925188"/>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149" name="Rectangle 148"/>
          <p:cNvSpPr/>
          <p:nvPr/>
        </p:nvSpPr>
        <p:spPr>
          <a:xfrm>
            <a:off x="113148" y="3158821"/>
            <a:ext cx="2016145" cy="255013"/>
          </a:xfrm>
          <a:prstGeom prst="rect">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N" sz="2000" dirty="0">
              <a:solidFill>
                <a:prstClr val="white"/>
              </a:solidFill>
              <a:latin typeface="IBM Plex Sans" panose="020B0503050000000000" pitchFamily="34" charset="0"/>
            </a:endParaRPr>
          </a:p>
        </p:txBody>
      </p:sp>
      <p:sp>
        <p:nvSpPr>
          <p:cNvPr id="150" name="object 19">
            <a:extLst>
              <a:ext uri="{FF2B5EF4-FFF2-40B4-BE49-F238E27FC236}">
                <a16:creationId xmlns:a16="http://schemas.microsoft.com/office/drawing/2014/main" id="{D6B76CB3-24D1-2A4E-9ADD-EFB693733893}"/>
              </a:ext>
            </a:extLst>
          </p:cNvPr>
          <p:cNvSpPr>
            <a:spLocks/>
          </p:cNvSpPr>
          <p:nvPr/>
        </p:nvSpPr>
        <p:spPr bwMode="auto">
          <a:xfrm rot="4714431">
            <a:off x="2948932" y="2255653"/>
            <a:ext cx="869486" cy="2383759"/>
          </a:xfrm>
          <a:custGeom>
            <a:avLst/>
            <a:gdLst>
              <a:gd name="T0" fmla="*/ 75838 w 1471295"/>
              <a:gd name="T1" fmla="*/ 0 h 810260"/>
              <a:gd name="T2" fmla="*/ 78529 w 1471295"/>
              <a:gd name="T3" fmla="*/ 23858 h 810260"/>
              <a:gd name="T4" fmla="*/ 73023 w 1471295"/>
              <a:gd name="T5" fmla="*/ 25827 h 810260"/>
              <a:gd name="T6" fmla="*/ 69225 w 1471295"/>
              <a:gd name="T7" fmla="*/ 27345 h 810260"/>
              <a:gd name="T8" fmla="*/ 66337 w 1471295"/>
              <a:gd name="T9" fmla="*/ 28629 h 810260"/>
              <a:gd name="T10" fmla="*/ 62465 w 1471295"/>
              <a:gd name="T11" fmla="*/ 30578 h 810260"/>
              <a:gd name="T12" fmla="*/ 59566 w 1471295"/>
              <a:gd name="T13" fmla="*/ 32245 h 810260"/>
              <a:gd name="T14" fmla="*/ 54625 w 1471295"/>
              <a:gd name="T15" fmla="*/ 35485 h 810260"/>
              <a:gd name="T16" fmla="*/ 49829 w 1471295"/>
              <a:gd name="T17" fmla="*/ 39075 h 810260"/>
              <a:gd name="T18" fmla="*/ 45189 w 1471295"/>
              <a:gd name="T19" fmla="*/ 42990 h 810260"/>
              <a:gd name="T20" fmla="*/ 40713 w 1471295"/>
              <a:gd name="T21" fmla="*/ 47208 h 810260"/>
              <a:gd name="T22" fmla="*/ 36414 w 1471295"/>
              <a:gd name="T23" fmla="*/ 51707 h 810260"/>
              <a:gd name="T24" fmla="*/ 32301 w 1471295"/>
              <a:gd name="T25" fmla="*/ 56463 h 810260"/>
              <a:gd name="T26" fmla="*/ 28383 w 1471295"/>
              <a:gd name="T27" fmla="*/ 61452 h 810260"/>
              <a:gd name="T28" fmla="*/ 24673 w 1471295"/>
              <a:gd name="T29" fmla="*/ 66653 h 810260"/>
              <a:gd name="T30" fmla="*/ 21179 w 1471295"/>
              <a:gd name="T31" fmla="*/ 72041 h 810260"/>
              <a:gd name="T32" fmla="*/ 17912 w 1471295"/>
              <a:gd name="T33" fmla="*/ 77595 h 810260"/>
              <a:gd name="T34" fmla="*/ 14883 w 1471295"/>
              <a:gd name="T35" fmla="*/ 83290 h 810260"/>
              <a:gd name="T36" fmla="*/ 12102 w 1471295"/>
              <a:gd name="T37" fmla="*/ 89105 h 810260"/>
              <a:gd name="T38" fmla="*/ 9578 w 1471295"/>
              <a:gd name="T39" fmla="*/ 95015 h 810260"/>
              <a:gd name="T40" fmla="*/ 7323 w 1471295"/>
              <a:gd name="T41" fmla="*/ 100999 h 810260"/>
              <a:gd name="T42" fmla="*/ 5346 w 1471295"/>
              <a:gd name="T43" fmla="*/ 107032 h 810260"/>
              <a:gd name="T44" fmla="*/ 3658 w 1471295"/>
              <a:gd name="T45" fmla="*/ 113092 h 810260"/>
              <a:gd name="T46" fmla="*/ 2269 w 1471295"/>
              <a:gd name="T47" fmla="*/ 119156 h 810260"/>
              <a:gd name="T48" fmla="*/ 1190 w 1471295"/>
              <a:gd name="T49" fmla="*/ 125202 h 810260"/>
              <a:gd name="T50" fmla="*/ 0 w 1471295"/>
              <a:gd name="T51" fmla="*/ 137143 h 810260"/>
              <a:gd name="T52" fmla="*/ 1417 w 1471295"/>
              <a:gd name="T53" fmla="*/ 132502 h 810260"/>
              <a:gd name="T54" fmla="*/ 3003 w 1471295"/>
              <a:gd name="T55" fmla="*/ 127863 h 810260"/>
              <a:gd name="T56" fmla="*/ 6662 w 1471295"/>
              <a:gd name="T57" fmla="*/ 118641 h 810260"/>
              <a:gd name="T58" fmla="*/ 8727 w 1471295"/>
              <a:gd name="T59" fmla="*/ 114084 h 810260"/>
              <a:gd name="T60" fmla="*/ 10941 w 1471295"/>
              <a:gd name="T61" fmla="*/ 109578 h 810260"/>
              <a:gd name="T62" fmla="*/ 13301 w 1471295"/>
              <a:gd name="T63" fmla="*/ 105136 h 810260"/>
              <a:gd name="T64" fmla="*/ 15801 w 1471295"/>
              <a:gd name="T65" fmla="*/ 100771 h 810260"/>
              <a:gd name="T66" fmla="*/ 18437 w 1471295"/>
              <a:gd name="T67" fmla="*/ 96495 h 810260"/>
              <a:gd name="T68" fmla="*/ 21204 w 1471295"/>
              <a:gd name="T69" fmla="*/ 92321 h 810260"/>
              <a:gd name="T70" fmla="*/ 24097 w 1471295"/>
              <a:gd name="T71" fmla="*/ 88262 h 810260"/>
              <a:gd name="T72" fmla="*/ 27111 w 1471295"/>
              <a:gd name="T73" fmla="*/ 84329 h 810260"/>
              <a:gd name="T74" fmla="*/ 30242 w 1471295"/>
              <a:gd name="T75" fmla="*/ 80536 h 810260"/>
              <a:gd name="T76" fmla="*/ 33485 w 1471295"/>
              <a:gd name="T77" fmla="*/ 76894 h 810260"/>
              <a:gd name="T78" fmla="*/ 36835 w 1471295"/>
              <a:gd name="T79" fmla="*/ 73416 h 810260"/>
              <a:gd name="T80" fmla="*/ 40287 w 1471295"/>
              <a:gd name="T81" fmla="*/ 70115 h 810260"/>
              <a:gd name="T82" fmla="*/ 43837 w 1471295"/>
              <a:gd name="T83" fmla="*/ 67003 h 810260"/>
              <a:gd name="T84" fmla="*/ 47479 w 1471295"/>
              <a:gd name="T85" fmla="*/ 64093 h 810260"/>
              <a:gd name="T86" fmla="*/ 51210 w 1471295"/>
              <a:gd name="T87" fmla="*/ 61396 h 810260"/>
              <a:gd name="T88" fmla="*/ 55023 w 1471295"/>
              <a:gd name="T89" fmla="*/ 58927 h 810260"/>
              <a:gd name="T90" fmla="*/ 57730 w 1471295"/>
              <a:gd name="T91" fmla="*/ 57367 h 810260"/>
              <a:gd name="T92" fmla="*/ 60446 w 1471295"/>
              <a:gd name="T93" fmla="*/ 55973 h 810260"/>
              <a:gd name="T94" fmla="*/ 64519 w 1471295"/>
              <a:gd name="T95" fmla="*/ 54165 h 810260"/>
              <a:gd name="T96" fmla="*/ 69896 w 1471295"/>
              <a:gd name="T97" fmla="*/ 52211 h 810260"/>
              <a:gd name="T98" fmla="*/ 76420 w 1471295"/>
              <a:gd name="T99" fmla="*/ 50355 h 810260"/>
              <a:gd name="T100" fmla="*/ 81388 w 1471295"/>
              <a:gd name="T101" fmla="*/ 49211 h 810260"/>
              <a:gd name="T102" fmla="*/ 94549 w 1471295"/>
              <a:gd name="T103" fmla="*/ 49211 h 810260"/>
              <a:gd name="T104" fmla="*/ 107014 w 1471295"/>
              <a:gd name="T105" fmla="*/ 20810 h 810260"/>
              <a:gd name="T106" fmla="*/ 75838 w 1471295"/>
              <a:gd name="T107" fmla="*/ 0 h 810260"/>
              <a:gd name="T108" fmla="*/ 94549 w 1471295"/>
              <a:gd name="T109" fmla="*/ 49211 h 810260"/>
              <a:gd name="T110" fmla="*/ 81388 w 1471295"/>
              <a:gd name="T111" fmla="*/ 49211 h 810260"/>
              <a:gd name="T112" fmla="*/ 84081 w 1471295"/>
              <a:gd name="T113" fmla="*/ 73063 h 810260"/>
              <a:gd name="T114" fmla="*/ 94549 w 1471295"/>
              <a:gd name="T115" fmla="*/ 49211 h 8102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471295" h="810260">
                <a:moveTo>
                  <a:pt x="1042264" y="0"/>
                </a:moveTo>
                <a:lnTo>
                  <a:pt x="1079242" y="140934"/>
                </a:lnTo>
                <a:lnTo>
                  <a:pt x="1003580" y="152567"/>
                </a:lnTo>
                <a:lnTo>
                  <a:pt x="951381" y="161535"/>
                </a:lnTo>
                <a:lnTo>
                  <a:pt x="911690" y="169121"/>
                </a:lnTo>
                <a:lnTo>
                  <a:pt x="858474" y="180630"/>
                </a:lnTo>
                <a:lnTo>
                  <a:pt x="818634" y="190479"/>
                </a:lnTo>
                <a:lnTo>
                  <a:pt x="750731" y="209620"/>
                </a:lnTo>
                <a:lnTo>
                  <a:pt x="684820" y="230823"/>
                </a:lnTo>
                <a:lnTo>
                  <a:pt x="621042" y="253952"/>
                </a:lnTo>
                <a:lnTo>
                  <a:pt x="559538" y="278871"/>
                </a:lnTo>
                <a:lnTo>
                  <a:pt x="500449" y="305445"/>
                </a:lnTo>
                <a:lnTo>
                  <a:pt x="443917" y="333537"/>
                </a:lnTo>
                <a:lnTo>
                  <a:pt x="390082" y="363011"/>
                </a:lnTo>
                <a:lnTo>
                  <a:pt x="339087" y="393732"/>
                </a:lnTo>
                <a:lnTo>
                  <a:pt x="291072" y="425563"/>
                </a:lnTo>
                <a:lnTo>
                  <a:pt x="246178" y="458369"/>
                </a:lnTo>
                <a:lnTo>
                  <a:pt x="204547" y="492013"/>
                </a:lnTo>
                <a:lnTo>
                  <a:pt x="166321" y="526361"/>
                </a:lnTo>
                <a:lnTo>
                  <a:pt x="131639" y="561275"/>
                </a:lnTo>
                <a:lnTo>
                  <a:pt x="100644" y="596621"/>
                </a:lnTo>
                <a:lnTo>
                  <a:pt x="73477" y="632261"/>
                </a:lnTo>
                <a:lnTo>
                  <a:pt x="50278" y="668061"/>
                </a:lnTo>
                <a:lnTo>
                  <a:pt x="31190" y="703883"/>
                </a:lnTo>
                <a:lnTo>
                  <a:pt x="16354" y="739593"/>
                </a:lnTo>
                <a:lnTo>
                  <a:pt x="0" y="810131"/>
                </a:lnTo>
                <a:lnTo>
                  <a:pt x="19469" y="782718"/>
                </a:lnTo>
                <a:lnTo>
                  <a:pt x="41263" y="755316"/>
                </a:lnTo>
                <a:lnTo>
                  <a:pt x="91561" y="700841"/>
                </a:lnTo>
                <a:lnTo>
                  <a:pt x="119934" y="673917"/>
                </a:lnTo>
                <a:lnTo>
                  <a:pt x="150368" y="647298"/>
                </a:lnTo>
                <a:lnTo>
                  <a:pt x="182798" y="621060"/>
                </a:lnTo>
                <a:lnTo>
                  <a:pt x="217159" y="595276"/>
                </a:lnTo>
                <a:lnTo>
                  <a:pt x="253385" y="570019"/>
                </a:lnTo>
                <a:lnTo>
                  <a:pt x="291411" y="545363"/>
                </a:lnTo>
                <a:lnTo>
                  <a:pt x="331170" y="521383"/>
                </a:lnTo>
                <a:lnTo>
                  <a:pt x="372597" y="498151"/>
                </a:lnTo>
                <a:lnTo>
                  <a:pt x="415627" y="475742"/>
                </a:lnTo>
                <a:lnTo>
                  <a:pt x="460195" y="454228"/>
                </a:lnTo>
                <a:lnTo>
                  <a:pt x="506233" y="433684"/>
                </a:lnTo>
                <a:lnTo>
                  <a:pt x="553678" y="414184"/>
                </a:lnTo>
                <a:lnTo>
                  <a:pt x="602463" y="395801"/>
                </a:lnTo>
                <a:lnTo>
                  <a:pt x="652523" y="378609"/>
                </a:lnTo>
                <a:lnTo>
                  <a:pt x="703792" y="362681"/>
                </a:lnTo>
                <a:lnTo>
                  <a:pt x="756204" y="348092"/>
                </a:lnTo>
                <a:lnTo>
                  <a:pt x="793395" y="338880"/>
                </a:lnTo>
                <a:lnTo>
                  <a:pt x="830728" y="330648"/>
                </a:lnTo>
                <a:lnTo>
                  <a:pt x="886706" y="319965"/>
                </a:lnTo>
                <a:lnTo>
                  <a:pt x="960599" y="308422"/>
                </a:lnTo>
                <a:lnTo>
                  <a:pt x="1050266" y="297458"/>
                </a:lnTo>
                <a:lnTo>
                  <a:pt x="1118536" y="290699"/>
                </a:lnTo>
                <a:lnTo>
                  <a:pt x="1299421" y="290699"/>
                </a:lnTo>
                <a:lnTo>
                  <a:pt x="1470727" y="122931"/>
                </a:lnTo>
                <a:lnTo>
                  <a:pt x="1042264" y="0"/>
                </a:lnTo>
                <a:close/>
              </a:path>
              <a:path w="1471295" h="810260">
                <a:moveTo>
                  <a:pt x="1299421" y="290699"/>
                </a:moveTo>
                <a:lnTo>
                  <a:pt x="1118536" y="290699"/>
                </a:lnTo>
                <a:lnTo>
                  <a:pt x="1155552" y="431596"/>
                </a:lnTo>
                <a:lnTo>
                  <a:pt x="1299421" y="290699"/>
                </a:lnTo>
                <a:close/>
              </a:path>
            </a:pathLst>
          </a:custGeom>
          <a:solidFill>
            <a:srgbClr val="051243">
              <a:lumMod val="50000"/>
              <a:lumOff val="50000"/>
            </a:srgbClr>
          </a:solidFill>
          <a:ln>
            <a:noFill/>
          </a:ln>
        </p:spPr>
        <p:txBody>
          <a:bodyPr lIns="0" tIns="0" rIns="0" bIns="0"/>
          <a:lstStyle/>
          <a:p>
            <a:pPr>
              <a:defRPr/>
            </a:pPr>
            <a:endParaRPr lang="en-US" kern="0" dirty="0">
              <a:solidFill>
                <a:srgbClr val="000000"/>
              </a:solidFill>
            </a:endParaRPr>
          </a:p>
        </p:txBody>
      </p:sp>
      <p:sp>
        <p:nvSpPr>
          <p:cNvPr id="5" name="Rectangle 4"/>
          <p:cNvSpPr/>
          <p:nvPr/>
        </p:nvSpPr>
        <p:spPr>
          <a:xfrm>
            <a:off x="4627291" y="1468582"/>
            <a:ext cx="7509288" cy="4792641"/>
          </a:xfrm>
          <a:prstGeom prst="rect">
            <a:avLst/>
          </a:prstGeom>
          <a:noFill/>
          <a:ln w="22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N" sz="2000" dirty="0">
              <a:solidFill>
                <a:prstClr val="white"/>
              </a:solidFill>
              <a:latin typeface="IBM Plex Sans" panose="020B0503050000000000" pitchFamily="34" charset="0"/>
            </a:endParaRPr>
          </a:p>
        </p:txBody>
      </p:sp>
      <p:pic>
        <p:nvPicPr>
          <p:cNvPr id="152" name="Picture 151">
            <a:extLst>
              <a:ext uri="{FF2B5EF4-FFF2-40B4-BE49-F238E27FC236}">
                <a16:creationId xmlns:a16="http://schemas.microsoft.com/office/drawing/2014/main" id="{EBBCCC60-F2EE-42A0-85CB-01F68D288426}"/>
              </a:ext>
            </a:extLst>
          </p:cNvPr>
          <p:cNvPicPr>
            <a:picLocks noChangeAspect="1"/>
          </p:cNvPicPr>
          <p:nvPr/>
        </p:nvPicPr>
        <p:blipFill>
          <a:blip r:embed="rId7"/>
          <a:stretch>
            <a:fillRect/>
          </a:stretch>
        </p:blipFill>
        <p:spPr>
          <a:xfrm>
            <a:off x="8664599" y="2757473"/>
            <a:ext cx="985198" cy="854168"/>
          </a:xfrm>
          <a:prstGeom prst="rect">
            <a:avLst/>
          </a:prstGeom>
        </p:spPr>
      </p:pic>
      <p:pic>
        <p:nvPicPr>
          <p:cNvPr id="65" name="Picture 64">
            <a:extLst>
              <a:ext uri="{FF2B5EF4-FFF2-40B4-BE49-F238E27FC236}">
                <a16:creationId xmlns:a16="http://schemas.microsoft.com/office/drawing/2014/main" id="{33DF014D-0830-4F2F-B5FB-93F36EA701D2}"/>
              </a:ext>
            </a:extLst>
          </p:cNvPr>
          <p:cNvPicPr>
            <a:picLocks noChangeAspect="1"/>
          </p:cNvPicPr>
          <p:nvPr/>
        </p:nvPicPr>
        <p:blipFill>
          <a:blip r:embed="rId8"/>
          <a:stretch>
            <a:fillRect/>
          </a:stretch>
        </p:blipFill>
        <p:spPr>
          <a:xfrm>
            <a:off x="4854379" y="4987666"/>
            <a:ext cx="979385" cy="915373"/>
          </a:xfrm>
          <a:prstGeom prst="rect">
            <a:avLst/>
          </a:prstGeom>
        </p:spPr>
      </p:pic>
      <p:sp>
        <p:nvSpPr>
          <p:cNvPr id="66" name="TextBox 65">
            <a:extLst>
              <a:ext uri="{FF2B5EF4-FFF2-40B4-BE49-F238E27FC236}">
                <a16:creationId xmlns:a16="http://schemas.microsoft.com/office/drawing/2014/main" id="{23E848A1-E553-1E49-B71A-7209705C3F02}"/>
              </a:ext>
            </a:extLst>
          </p:cNvPr>
          <p:cNvSpPr txBox="1"/>
          <p:nvPr/>
        </p:nvSpPr>
        <p:spPr>
          <a:xfrm>
            <a:off x="9827894" y="3784777"/>
            <a:ext cx="2140971" cy="1477328"/>
          </a:xfrm>
          <a:prstGeom prst="rect">
            <a:avLst/>
          </a:prstGeom>
          <a:noFill/>
        </p:spPr>
        <p:txBody>
          <a:bodyPr wrap="square" rtlCol="0">
            <a:spAutoFit/>
          </a:bodyPr>
          <a:lstStyle/>
          <a:p>
            <a:r>
              <a:rPr lang="en-US" sz="1000" b="1" dirty="0">
                <a:solidFill>
                  <a:srgbClr val="0066FF"/>
                </a:solidFill>
                <a:latin typeface="IBM Plex Sans" panose="020B0503050203000203" pitchFamily="34" charset="77"/>
              </a:rPr>
              <a:t>API Designer</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Identify APIs </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Define API Interfaces</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Specify API Payload </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Design Security Solution</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Design API Monitoring and Performance Management</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Define API Consumption and Plans</a:t>
            </a:r>
          </a:p>
        </p:txBody>
      </p:sp>
      <p:graphicFrame>
        <p:nvGraphicFramePr>
          <p:cNvPr id="59" name="Content Placeholder 3"/>
          <p:cNvGraphicFramePr>
            <a:graphicFrameLocks/>
          </p:cNvGraphicFramePr>
          <p:nvPr>
            <p:extLst>
              <p:ext uri="{D42A27DB-BD31-4B8C-83A1-F6EECF244321}">
                <p14:modId xmlns:p14="http://schemas.microsoft.com/office/powerpoint/2010/main" val="2352234192"/>
              </p:ext>
            </p:extLst>
          </p:nvPr>
        </p:nvGraphicFramePr>
        <p:xfrm>
          <a:off x="56110" y="4913372"/>
          <a:ext cx="3416073" cy="190476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75" name="Smiley Face 74"/>
          <p:cNvSpPr/>
          <p:nvPr/>
        </p:nvSpPr>
        <p:spPr bwMode="auto">
          <a:xfrm>
            <a:off x="1462914" y="6270504"/>
            <a:ext cx="208045" cy="249677"/>
          </a:xfrm>
          <a:prstGeom prst="smileyFace">
            <a:avLst/>
          </a:prstGeom>
          <a:solidFill>
            <a:srgbClr val="FF7800"/>
          </a:solidFill>
          <a:ln w="9525" cap="flat" cmpd="sng" algn="ctr">
            <a:solidFill>
              <a:sysClr val="windowText" lastClr="000000"/>
            </a:solidFill>
            <a:prstDash val="solid"/>
            <a:round/>
            <a:headEnd type="none" w="med" len="med"/>
            <a:tailEnd type="none" w="med" len="med"/>
          </a:ln>
          <a:effectLst>
            <a:prstShdw prst="shdw17" dist="17961" dir="2700000">
              <a:sysClr val="windowText" lastClr="000000">
                <a:gamma/>
                <a:shade val="60000"/>
                <a:invGamma/>
              </a:sysClr>
            </a:prstShdw>
          </a:effectLst>
        </p:spPr>
        <p:txBody>
          <a:bodyPr vert="horz" wrap="square" lIns="121920" tIns="60960" rIns="121920" bIns="6096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067" b="0" i="0" u="none" strike="noStrike" kern="0" cap="none" spc="0" normalizeH="0" baseline="0" noProof="0" dirty="0">
              <a:ln>
                <a:noFill/>
              </a:ln>
              <a:solidFill>
                <a:prstClr val="black"/>
              </a:solidFill>
              <a:effectLst/>
              <a:uLnTx/>
              <a:uFillTx/>
              <a:ea typeface="MS PGothic" pitchFamily="34" charset="-128"/>
            </a:endParaRPr>
          </a:p>
        </p:txBody>
      </p:sp>
      <p:sp>
        <p:nvSpPr>
          <p:cNvPr id="77" name="TextBox 76"/>
          <p:cNvSpPr txBox="1"/>
          <p:nvPr/>
        </p:nvSpPr>
        <p:spPr>
          <a:xfrm>
            <a:off x="922973" y="5925677"/>
            <a:ext cx="835503" cy="203133"/>
          </a:xfrm>
          <a:prstGeom prst="rect">
            <a:avLst/>
          </a:prstGeom>
          <a:noFill/>
        </p:spPr>
        <p:txBody>
          <a:bodyPr wrap="square" rtlCol="0">
            <a:spAutoFit/>
          </a:bodyPr>
          <a:lstStyle/>
          <a:p>
            <a:pPr fontAlgn="base">
              <a:lnSpc>
                <a:spcPct val="90000"/>
              </a:lnSpc>
              <a:spcBef>
                <a:spcPct val="0"/>
              </a:spcBef>
              <a:spcAft>
                <a:spcPct val="0"/>
              </a:spcAft>
              <a:defRPr/>
            </a:pPr>
            <a:r>
              <a:rPr lang="en-US" sz="800" dirty="0">
                <a:solidFill>
                  <a:srgbClr val="191919"/>
                </a:solidFill>
                <a:ea typeface="Arial" charset="0"/>
                <a:cs typeface="Arial" charset="0"/>
              </a:rPr>
              <a:t>API Designer</a:t>
            </a:r>
          </a:p>
        </p:txBody>
      </p:sp>
      <p:sp>
        <p:nvSpPr>
          <p:cNvPr id="78" name="TextBox 77"/>
          <p:cNvSpPr txBox="1"/>
          <p:nvPr/>
        </p:nvSpPr>
        <p:spPr>
          <a:xfrm>
            <a:off x="1652954" y="5917350"/>
            <a:ext cx="1179633" cy="203133"/>
          </a:xfrm>
          <a:prstGeom prst="rect">
            <a:avLst/>
          </a:prstGeom>
          <a:noFill/>
        </p:spPr>
        <p:txBody>
          <a:bodyPr wrap="square" rtlCol="0">
            <a:spAutoFit/>
          </a:bodyPr>
          <a:lstStyle/>
          <a:p>
            <a:pPr fontAlgn="base">
              <a:lnSpc>
                <a:spcPct val="90000"/>
              </a:lnSpc>
              <a:spcBef>
                <a:spcPct val="0"/>
              </a:spcBef>
              <a:spcAft>
                <a:spcPct val="0"/>
              </a:spcAft>
              <a:defRPr/>
            </a:pPr>
            <a:r>
              <a:rPr lang="en-US" sz="800" dirty="0">
                <a:solidFill>
                  <a:srgbClr val="191919"/>
                </a:solidFill>
                <a:ea typeface="Arial" charset="0"/>
                <a:cs typeface="Arial" charset="0"/>
              </a:rPr>
              <a:t>Business Analyst</a:t>
            </a:r>
          </a:p>
        </p:txBody>
      </p:sp>
      <p:sp>
        <p:nvSpPr>
          <p:cNvPr id="79" name="TextBox 78"/>
          <p:cNvSpPr txBox="1"/>
          <p:nvPr/>
        </p:nvSpPr>
        <p:spPr>
          <a:xfrm>
            <a:off x="489528" y="6539301"/>
            <a:ext cx="897688" cy="203133"/>
          </a:xfrm>
          <a:prstGeom prst="rect">
            <a:avLst/>
          </a:prstGeom>
          <a:noFill/>
        </p:spPr>
        <p:txBody>
          <a:bodyPr wrap="square" rtlCol="0">
            <a:spAutoFit/>
          </a:bodyPr>
          <a:lstStyle/>
          <a:p>
            <a:pPr fontAlgn="base">
              <a:lnSpc>
                <a:spcPct val="90000"/>
              </a:lnSpc>
              <a:spcBef>
                <a:spcPct val="0"/>
              </a:spcBef>
              <a:spcAft>
                <a:spcPct val="0"/>
              </a:spcAft>
              <a:defRPr/>
            </a:pPr>
            <a:r>
              <a:rPr lang="en-US" sz="800" dirty="0">
                <a:solidFill>
                  <a:srgbClr val="191919"/>
                </a:solidFill>
                <a:ea typeface="Arial" charset="0"/>
                <a:cs typeface="Arial" charset="0"/>
              </a:rPr>
              <a:t>API Developers</a:t>
            </a:r>
          </a:p>
        </p:txBody>
      </p:sp>
      <p:sp>
        <p:nvSpPr>
          <p:cNvPr id="80" name="TextBox 79"/>
          <p:cNvSpPr txBox="1"/>
          <p:nvPr/>
        </p:nvSpPr>
        <p:spPr>
          <a:xfrm>
            <a:off x="1222491" y="6508413"/>
            <a:ext cx="953359" cy="313932"/>
          </a:xfrm>
          <a:prstGeom prst="rect">
            <a:avLst/>
          </a:prstGeom>
          <a:noFill/>
        </p:spPr>
        <p:txBody>
          <a:bodyPr wrap="square" rtlCol="0">
            <a:spAutoFit/>
          </a:bodyPr>
          <a:lstStyle/>
          <a:p>
            <a:pPr fontAlgn="base">
              <a:lnSpc>
                <a:spcPct val="90000"/>
              </a:lnSpc>
              <a:spcBef>
                <a:spcPct val="0"/>
              </a:spcBef>
              <a:spcAft>
                <a:spcPct val="0"/>
              </a:spcAft>
              <a:defRPr/>
            </a:pPr>
            <a:r>
              <a:rPr lang="en-US" sz="800" dirty="0">
                <a:solidFill>
                  <a:srgbClr val="191919"/>
                </a:solidFill>
                <a:ea typeface="Arial" charset="0"/>
                <a:cs typeface="Arial" charset="0"/>
              </a:rPr>
              <a:t>App SME/ Developer</a:t>
            </a:r>
          </a:p>
        </p:txBody>
      </p:sp>
      <p:sp>
        <p:nvSpPr>
          <p:cNvPr id="84" name="Smiley Face 83"/>
          <p:cNvSpPr/>
          <p:nvPr/>
        </p:nvSpPr>
        <p:spPr bwMode="auto">
          <a:xfrm>
            <a:off x="1651942" y="4988323"/>
            <a:ext cx="208045" cy="249677"/>
          </a:xfrm>
          <a:prstGeom prst="smileyFace">
            <a:avLst/>
          </a:prstGeom>
          <a:solidFill>
            <a:srgbClr val="FF7800"/>
          </a:solidFill>
          <a:ln w="9525" cap="flat" cmpd="sng" algn="ctr">
            <a:solidFill>
              <a:sysClr val="windowText" lastClr="000000"/>
            </a:solidFill>
            <a:prstDash val="solid"/>
            <a:round/>
            <a:headEnd type="none" w="med" len="med"/>
            <a:tailEnd type="none" w="med" len="med"/>
          </a:ln>
          <a:effectLst>
            <a:prstShdw prst="shdw17" dist="17961" dir="2700000">
              <a:sysClr val="windowText" lastClr="000000">
                <a:gamma/>
                <a:shade val="60000"/>
                <a:invGamma/>
              </a:sysClr>
            </a:prstShdw>
          </a:effectLst>
        </p:spPr>
        <p:txBody>
          <a:bodyPr vert="horz" wrap="square" lIns="121920" tIns="60960" rIns="121920" bIns="6096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067" b="0" i="0" u="none" strike="noStrike" kern="0" cap="none" spc="0" normalizeH="0" baseline="0" noProof="0" dirty="0">
              <a:ln>
                <a:noFill/>
              </a:ln>
              <a:solidFill>
                <a:prstClr val="black"/>
              </a:solidFill>
              <a:effectLst/>
              <a:uLnTx/>
              <a:uFillTx/>
              <a:ea typeface="MS PGothic" pitchFamily="34" charset="-128"/>
            </a:endParaRPr>
          </a:p>
        </p:txBody>
      </p:sp>
      <p:sp>
        <p:nvSpPr>
          <p:cNvPr id="85" name="TextBox 84"/>
          <p:cNvSpPr txBox="1"/>
          <p:nvPr/>
        </p:nvSpPr>
        <p:spPr>
          <a:xfrm>
            <a:off x="1488113" y="5261366"/>
            <a:ext cx="557429" cy="313932"/>
          </a:xfrm>
          <a:prstGeom prst="rect">
            <a:avLst/>
          </a:prstGeom>
          <a:noFill/>
        </p:spPr>
        <p:txBody>
          <a:bodyPr wrap="square" rtlCol="0">
            <a:spAutoFit/>
          </a:bodyPr>
          <a:lstStyle/>
          <a:p>
            <a:pPr algn="ctr" fontAlgn="base">
              <a:lnSpc>
                <a:spcPct val="90000"/>
              </a:lnSpc>
              <a:spcBef>
                <a:spcPct val="0"/>
              </a:spcBef>
              <a:spcAft>
                <a:spcPct val="0"/>
              </a:spcAft>
              <a:defRPr/>
            </a:pPr>
            <a:r>
              <a:rPr lang="en-US" sz="800" dirty="0">
                <a:solidFill>
                  <a:srgbClr val="191919"/>
                </a:solidFill>
                <a:ea typeface="Arial" charset="0"/>
                <a:cs typeface="Arial" charset="0"/>
              </a:rPr>
              <a:t>Product Owner</a:t>
            </a:r>
          </a:p>
        </p:txBody>
      </p:sp>
      <p:sp>
        <p:nvSpPr>
          <p:cNvPr id="86" name="Smiley Face 85"/>
          <p:cNvSpPr/>
          <p:nvPr/>
        </p:nvSpPr>
        <p:spPr bwMode="auto">
          <a:xfrm>
            <a:off x="1194870" y="5684536"/>
            <a:ext cx="208045" cy="249677"/>
          </a:xfrm>
          <a:prstGeom prst="smileyFace">
            <a:avLst/>
          </a:prstGeom>
          <a:solidFill>
            <a:srgbClr val="0070C0"/>
          </a:solidFill>
          <a:ln w="9525" cap="flat" cmpd="sng" algn="ctr">
            <a:solidFill>
              <a:schemeClr val="tx1"/>
            </a:solidFill>
            <a:prstDash val="solid"/>
            <a:round/>
            <a:headEnd type="none" w="med" len="med"/>
            <a:tailEnd type="none" w="med" len="med"/>
          </a:ln>
          <a:effectLst>
            <a:prstShdw prst="shdw17" dist="17961" dir="2700000">
              <a:schemeClr val="tx1">
                <a:gamma/>
                <a:shade val="60000"/>
                <a:invGamma/>
              </a:schemeClr>
            </a:prstShdw>
          </a:effectLst>
        </p:spPr>
        <p:txBody>
          <a:bodyPr vert="horz" wrap="square" lIns="121920" tIns="60960" rIns="121920" bIns="60960" numCol="1" rtlCol="0" anchor="t" anchorCtr="0" compatLnSpc="1">
            <a:prstTxWarp prst="textNoShape">
              <a:avLst/>
            </a:prstTxWarp>
          </a:bodyPr>
          <a:lstStyle/>
          <a:p>
            <a:pPr fontAlgn="base">
              <a:spcBef>
                <a:spcPct val="0"/>
              </a:spcBef>
              <a:spcAft>
                <a:spcPct val="0"/>
              </a:spcAft>
              <a:defRPr/>
            </a:pPr>
            <a:endParaRPr lang="en-US" sz="1067" dirty="0">
              <a:solidFill>
                <a:prstClr val="black"/>
              </a:solidFill>
              <a:latin typeface="Arial" charset="0"/>
              <a:ea typeface="MS PGothic" pitchFamily="34" charset="-128"/>
            </a:endParaRPr>
          </a:p>
        </p:txBody>
      </p:sp>
      <p:sp>
        <p:nvSpPr>
          <p:cNvPr id="87" name="Smiley Face 86"/>
          <p:cNvSpPr/>
          <p:nvPr/>
        </p:nvSpPr>
        <p:spPr bwMode="auto">
          <a:xfrm>
            <a:off x="2025270" y="5659346"/>
            <a:ext cx="208045" cy="249677"/>
          </a:xfrm>
          <a:prstGeom prst="smileyFace">
            <a:avLst/>
          </a:prstGeom>
          <a:solidFill>
            <a:srgbClr val="FF7800"/>
          </a:solidFill>
          <a:ln w="9525" cap="flat" cmpd="sng" algn="ctr">
            <a:solidFill>
              <a:sysClr val="windowText" lastClr="000000"/>
            </a:solidFill>
            <a:prstDash val="solid"/>
            <a:round/>
            <a:headEnd type="none" w="med" len="med"/>
            <a:tailEnd type="none" w="med" len="med"/>
          </a:ln>
          <a:effectLst>
            <a:prstShdw prst="shdw17" dist="17961" dir="2700000">
              <a:sysClr val="windowText" lastClr="000000">
                <a:gamma/>
                <a:shade val="60000"/>
                <a:invGamma/>
              </a:sysClr>
            </a:prstShdw>
          </a:effectLst>
        </p:spPr>
        <p:txBody>
          <a:bodyPr vert="horz" wrap="square" lIns="121920" tIns="60960" rIns="121920" bIns="6096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067" b="0" i="0" u="none" strike="noStrike" kern="0" cap="none" spc="0" normalizeH="0" baseline="0" noProof="0" dirty="0">
              <a:ln>
                <a:noFill/>
              </a:ln>
              <a:solidFill>
                <a:prstClr val="black"/>
              </a:solidFill>
              <a:effectLst/>
              <a:uLnTx/>
              <a:uFillTx/>
              <a:ea typeface="MS PGothic" pitchFamily="34" charset="-128"/>
            </a:endParaRPr>
          </a:p>
        </p:txBody>
      </p:sp>
      <p:sp>
        <p:nvSpPr>
          <p:cNvPr id="88" name="Smiley Face 87"/>
          <p:cNvSpPr/>
          <p:nvPr/>
        </p:nvSpPr>
        <p:spPr bwMode="auto">
          <a:xfrm>
            <a:off x="958309" y="6260908"/>
            <a:ext cx="208045" cy="249677"/>
          </a:xfrm>
          <a:prstGeom prst="smileyFace">
            <a:avLst/>
          </a:prstGeom>
          <a:solidFill>
            <a:srgbClr val="0070C0"/>
          </a:solidFill>
          <a:ln w="9525" cap="flat" cmpd="sng" algn="ctr">
            <a:solidFill>
              <a:schemeClr val="tx1"/>
            </a:solidFill>
            <a:prstDash val="solid"/>
            <a:round/>
            <a:headEnd type="none" w="med" len="med"/>
            <a:tailEnd type="none" w="med" len="med"/>
          </a:ln>
          <a:effectLst>
            <a:prstShdw prst="shdw17" dist="17961" dir="2700000">
              <a:schemeClr val="tx1">
                <a:gamma/>
                <a:shade val="60000"/>
                <a:invGamma/>
              </a:schemeClr>
            </a:prstShdw>
          </a:effectLst>
        </p:spPr>
        <p:txBody>
          <a:bodyPr vert="horz" wrap="square" lIns="121920" tIns="60960" rIns="121920" bIns="60960" numCol="1" rtlCol="0" anchor="t" anchorCtr="0" compatLnSpc="1">
            <a:prstTxWarp prst="textNoShape">
              <a:avLst/>
            </a:prstTxWarp>
          </a:bodyPr>
          <a:lstStyle/>
          <a:p>
            <a:pPr fontAlgn="base">
              <a:spcBef>
                <a:spcPct val="0"/>
              </a:spcBef>
              <a:spcAft>
                <a:spcPct val="0"/>
              </a:spcAft>
              <a:defRPr/>
            </a:pPr>
            <a:endParaRPr lang="en-US" sz="1067" dirty="0">
              <a:solidFill>
                <a:prstClr val="black"/>
              </a:solidFill>
              <a:latin typeface="Arial" charset="0"/>
              <a:ea typeface="MS PGothic" pitchFamily="34" charset="-128"/>
            </a:endParaRPr>
          </a:p>
        </p:txBody>
      </p:sp>
      <p:sp>
        <p:nvSpPr>
          <p:cNvPr id="89" name="Smiley Face 88"/>
          <p:cNvSpPr/>
          <p:nvPr/>
        </p:nvSpPr>
        <p:spPr bwMode="auto">
          <a:xfrm>
            <a:off x="644895" y="6257715"/>
            <a:ext cx="208045" cy="249677"/>
          </a:xfrm>
          <a:prstGeom prst="smileyFace">
            <a:avLst/>
          </a:prstGeom>
          <a:solidFill>
            <a:srgbClr val="0070C0"/>
          </a:solidFill>
          <a:ln w="9525" cap="flat" cmpd="sng" algn="ctr">
            <a:solidFill>
              <a:schemeClr val="tx1"/>
            </a:solidFill>
            <a:prstDash val="solid"/>
            <a:round/>
            <a:headEnd type="none" w="med" len="med"/>
            <a:tailEnd type="none" w="med" len="med"/>
          </a:ln>
          <a:effectLst>
            <a:prstShdw prst="shdw17" dist="17961" dir="2700000">
              <a:schemeClr val="tx1">
                <a:gamma/>
                <a:shade val="60000"/>
                <a:invGamma/>
              </a:schemeClr>
            </a:prstShdw>
          </a:effectLst>
        </p:spPr>
        <p:txBody>
          <a:bodyPr vert="horz" wrap="square" lIns="121920" tIns="60960" rIns="121920" bIns="60960" numCol="1" rtlCol="0" anchor="t" anchorCtr="0" compatLnSpc="1">
            <a:prstTxWarp prst="textNoShape">
              <a:avLst/>
            </a:prstTxWarp>
          </a:bodyPr>
          <a:lstStyle/>
          <a:p>
            <a:pPr fontAlgn="base">
              <a:spcBef>
                <a:spcPct val="0"/>
              </a:spcBef>
              <a:spcAft>
                <a:spcPct val="0"/>
              </a:spcAft>
              <a:defRPr/>
            </a:pPr>
            <a:endParaRPr lang="en-US" sz="1067" dirty="0">
              <a:solidFill>
                <a:prstClr val="black"/>
              </a:solidFill>
              <a:latin typeface="Arial" charset="0"/>
              <a:ea typeface="MS PGothic" pitchFamily="34" charset="-128"/>
            </a:endParaRPr>
          </a:p>
        </p:txBody>
      </p:sp>
      <p:sp>
        <p:nvSpPr>
          <p:cNvPr id="91" name="TextBox 90"/>
          <p:cNvSpPr txBox="1"/>
          <p:nvPr/>
        </p:nvSpPr>
        <p:spPr>
          <a:xfrm>
            <a:off x="1761622" y="6505310"/>
            <a:ext cx="860261" cy="313932"/>
          </a:xfrm>
          <a:prstGeom prst="rect">
            <a:avLst/>
          </a:prstGeom>
          <a:noFill/>
        </p:spPr>
        <p:txBody>
          <a:bodyPr wrap="square" rtlCol="0">
            <a:spAutoFit/>
          </a:bodyPr>
          <a:lstStyle/>
          <a:p>
            <a:pPr algn="ctr" fontAlgn="base">
              <a:lnSpc>
                <a:spcPct val="90000"/>
              </a:lnSpc>
              <a:spcBef>
                <a:spcPct val="0"/>
              </a:spcBef>
              <a:spcAft>
                <a:spcPct val="0"/>
              </a:spcAft>
              <a:defRPr/>
            </a:pPr>
            <a:r>
              <a:rPr lang="en-US" sz="800" dirty="0">
                <a:solidFill>
                  <a:srgbClr val="191919"/>
                </a:solidFill>
                <a:ea typeface="Arial" charset="0"/>
                <a:cs typeface="Arial" charset="0"/>
              </a:rPr>
              <a:t>Quality Engineer</a:t>
            </a:r>
          </a:p>
        </p:txBody>
      </p:sp>
      <p:sp>
        <p:nvSpPr>
          <p:cNvPr id="92" name="Smiley Face 91"/>
          <p:cNvSpPr/>
          <p:nvPr/>
        </p:nvSpPr>
        <p:spPr bwMode="auto">
          <a:xfrm>
            <a:off x="2684096" y="6253937"/>
            <a:ext cx="208045" cy="249677"/>
          </a:xfrm>
          <a:prstGeom prst="smileyFace">
            <a:avLst/>
          </a:prstGeom>
          <a:solidFill>
            <a:srgbClr val="0070C0"/>
          </a:solidFill>
          <a:ln w="9525" cap="flat" cmpd="sng" algn="ctr">
            <a:solidFill>
              <a:schemeClr val="tx1"/>
            </a:solidFill>
            <a:prstDash val="solid"/>
            <a:round/>
            <a:headEnd type="none" w="med" len="med"/>
            <a:tailEnd type="none" w="med" len="med"/>
          </a:ln>
          <a:effectLst>
            <a:prstShdw prst="shdw17" dist="17961" dir="2700000">
              <a:schemeClr val="tx1">
                <a:gamma/>
                <a:shade val="60000"/>
                <a:invGamma/>
              </a:schemeClr>
            </a:prstShdw>
          </a:effectLst>
        </p:spPr>
        <p:txBody>
          <a:bodyPr vert="horz" wrap="square" lIns="121920" tIns="60960" rIns="121920" bIns="60960" numCol="1" rtlCol="0" anchor="t" anchorCtr="0" compatLnSpc="1">
            <a:prstTxWarp prst="textNoShape">
              <a:avLst/>
            </a:prstTxWarp>
          </a:bodyPr>
          <a:lstStyle/>
          <a:p>
            <a:pPr fontAlgn="base">
              <a:spcBef>
                <a:spcPct val="0"/>
              </a:spcBef>
              <a:spcAft>
                <a:spcPct val="0"/>
              </a:spcAft>
              <a:defRPr/>
            </a:pPr>
            <a:endParaRPr lang="en-US" sz="1067" dirty="0">
              <a:solidFill>
                <a:prstClr val="black"/>
              </a:solidFill>
              <a:latin typeface="Arial" charset="0"/>
              <a:ea typeface="MS PGothic" pitchFamily="34" charset="-128"/>
            </a:endParaRPr>
          </a:p>
        </p:txBody>
      </p:sp>
      <p:sp>
        <p:nvSpPr>
          <p:cNvPr id="93" name="TextBox 92"/>
          <p:cNvSpPr txBox="1"/>
          <p:nvPr/>
        </p:nvSpPr>
        <p:spPr>
          <a:xfrm>
            <a:off x="2343509" y="6523782"/>
            <a:ext cx="860261" cy="313932"/>
          </a:xfrm>
          <a:prstGeom prst="rect">
            <a:avLst/>
          </a:prstGeom>
          <a:noFill/>
        </p:spPr>
        <p:txBody>
          <a:bodyPr wrap="square" rtlCol="0">
            <a:spAutoFit/>
          </a:bodyPr>
          <a:lstStyle/>
          <a:p>
            <a:pPr algn="ctr" fontAlgn="base">
              <a:lnSpc>
                <a:spcPct val="90000"/>
              </a:lnSpc>
              <a:spcBef>
                <a:spcPct val="0"/>
              </a:spcBef>
              <a:spcAft>
                <a:spcPct val="0"/>
              </a:spcAft>
              <a:defRPr/>
            </a:pPr>
            <a:r>
              <a:rPr lang="en-US" sz="800" dirty="0">
                <a:solidFill>
                  <a:srgbClr val="191919"/>
                </a:solidFill>
                <a:ea typeface="Arial" charset="0"/>
                <a:cs typeface="Arial" charset="0"/>
              </a:rPr>
              <a:t>Quality Engineer</a:t>
            </a:r>
          </a:p>
        </p:txBody>
      </p:sp>
      <p:sp>
        <p:nvSpPr>
          <p:cNvPr id="94" name="Smiley Face 93"/>
          <p:cNvSpPr/>
          <p:nvPr/>
        </p:nvSpPr>
        <p:spPr bwMode="auto">
          <a:xfrm>
            <a:off x="2075649" y="6257715"/>
            <a:ext cx="208045" cy="249677"/>
          </a:xfrm>
          <a:prstGeom prst="smileyFace">
            <a:avLst/>
          </a:prstGeom>
          <a:solidFill>
            <a:srgbClr val="FF7800"/>
          </a:solidFill>
          <a:ln w="9525" cap="flat" cmpd="sng" algn="ctr">
            <a:solidFill>
              <a:sysClr val="windowText" lastClr="000000"/>
            </a:solidFill>
            <a:prstDash val="solid"/>
            <a:round/>
            <a:headEnd type="none" w="med" len="med"/>
            <a:tailEnd type="none" w="med" len="med"/>
          </a:ln>
          <a:effectLst>
            <a:prstShdw prst="shdw17" dist="17961" dir="2700000">
              <a:sysClr val="windowText" lastClr="000000">
                <a:gamma/>
                <a:shade val="60000"/>
                <a:invGamma/>
              </a:sysClr>
            </a:prstShdw>
          </a:effectLst>
        </p:spPr>
        <p:txBody>
          <a:bodyPr vert="horz" wrap="square" lIns="121920" tIns="60960" rIns="121920" bIns="6096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067" b="0" i="0" u="none" strike="noStrike" kern="0" cap="none" spc="0" normalizeH="0" baseline="0" noProof="0" dirty="0">
              <a:ln>
                <a:noFill/>
              </a:ln>
              <a:solidFill>
                <a:prstClr val="black"/>
              </a:solidFill>
              <a:effectLst/>
              <a:uLnTx/>
              <a:uFillTx/>
              <a:ea typeface="MS PGothic" pitchFamily="34" charset="-128"/>
            </a:endParaRPr>
          </a:p>
        </p:txBody>
      </p:sp>
      <p:pic>
        <p:nvPicPr>
          <p:cNvPr id="95" name="Picture 2" descr="Image result for DevOps engineer">
            <a:extLst>
              <a:ext uri="{FF2B5EF4-FFF2-40B4-BE49-F238E27FC236}">
                <a16:creationId xmlns:a16="http://schemas.microsoft.com/office/drawing/2014/main" id="{599E5098-6B70-0749-83CA-94ADB0A60834}"/>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5693" r="52746" b="2408"/>
          <a:stretch/>
        </p:blipFill>
        <p:spPr bwMode="auto">
          <a:xfrm>
            <a:off x="4869086" y="3849731"/>
            <a:ext cx="984448" cy="843486"/>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D173D0F8-D109-204C-B01E-DDBC9F990FA8}"/>
              </a:ext>
            </a:extLst>
          </p:cNvPr>
          <p:cNvSpPr txBox="1"/>
          <p:nvPr/>
        </p:nvSpPr>
        <p:spPr>
          <a:xfrm>
            <a:off x="6100379" y="3838720"/>
            <a:ext cx="2204839" cy="861774"/>
          </a:xfrm>
          <a:prstGeom prst="rect">
            <a:avLst/>
          </a:prstGeom>
          <a:noFill/>
        </p:spPr>
        <p:txBody>
          <a:bodyPr wrap="square" rtlCol="0">
            <a:spAutoFit/>
          </a:bodyPr>
          <a:lstStyle/>
          <a:p>
            <a:r>
              <a:rPr lang="en-US" sz="1000" b="1" dirty="0">
                <a:solidFill>
                  <a:srgbClr val="FF0000"/>
                </a:solidFill>
                <a:latin typeface="IBM Plex Sans" panose="020B0503050203000203" pitchFamily="34" charset="77"/>
              </a:rPr>
              <a:t>Client Test Engineers</a:t>
            </a:r>
            <a:r>
              <a:rPr lang="en-US" sz="1000" dirty="0">
                <a:solidFill>
                  <a:prstClr val="black"/>
                </a:solidFill>
                <a:latin typeface="IBM Plex Sans" panose="020B0503050203000203" pitchFamily="34" charset="77"/>
              </a:rPr>
              <a:t> will help by identifying and distributing reusable Test suites, test cases and baselined Test data for regression testing</a:t>
            </a:r>
          </a:p>
        </p:txBody>
      </p:sp>
    </p:spTree>
    <p:extLst>
      <p:ext uri="{BB962C8B-B14F-4D97-AF65-F5344CB8AC3E}">
        <p14:creationId xmlns:p14="http://schemas.microsoft.com/office/powerpoint/2010/main" val="2111602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2A4E6-45AA-4113-AE57-7AFD11D4E3F8}"/>
              </a:ext>
            </a:extLst>
          </p:cNvPr>
          <p:cNvSpPr>
            <a:spLocks noGrp="1"/>
          </p:cNvSpPr>
          <p:nvPr>
            <p:ph type="title"/>
          </p:nvPr>
        </p:nvSpPr>
        <p:spPr>
          <a:xfrm>
            <a:off x="113148" y="59436"/>
            <a:ext cx="4754418" cy="447466"/>
          </a:xfrm>
        </p:spPr>
        <p:txBody>
          <a:bodyPr/>
          <a:lstStyle/>
          <a:p>
            <a:r>
              <a:rPr lang="en-US" b="1" dirty="0">
                <a:solidFill>
                  <a:schemeClr val="bg1"/>
                </a:solidFill>
              </a:rPr>
              <a:t>Delivery Model</a:t>
            </a:r>
          </a:p>
        </p:txBody>
      </p:sp>
      <p:sp>
        <p:nvSpPr>
          <p:cNvPr id="6" name="Content Placeholder 5">
            <a:extLst>
              <a:ext uri="{FF2B5EF4-FFF2-40B4-BE49-F238E27FC236}">
                <a16:creationId xmlns:a16="http://schemas.microsoft.com/office/drawing/2014/main" id="{083FF01E-A527-4916-B907-C969BEB84BCE}"/>
              </a:ext>
            </a:extLst>
          </p:cNvPr>
          <p:cNvSpPr txBox="1">
            <a:spLocks/>
          </p:cNvSpPr>
          <p:nvPr/>
        </p:nvSpPr>
        <p:spPr>
          <a:xfrm>
            <a:off x="73896" y="731114"/>
            <a:ext cx="12210722" cy="363946"/>
          </a:xfrm>
          <a:prstGeom prst="rect">
            <a:avLst/>
          </a:prstGeom>
        </p:spPr>
        <p:txBody>
          <a:bodyPr>
            <a:noAutofit/>
          </a:bodyPr>
          <a:lstStyle>
            <a:defPPr>
              <a:defRPr lang="en-US"/>
            </a:defPPr>
            <a:lvl1pPr indent="0" fontAlgn="base">
              <a:spcBef>
                <a:spcPct val="40000"/>
              </a:spcBef>
              <a:spcAft>
                <a:spcPct val="0"/>
              </a:spcAft>
              <a:buClr>
                <a:srgbClr val="20D5D2"/>
              </a:buClr>
              <a:buFont typeface="Wingdings" panose="05000000000000000000" pitchFamily="2" charset="2"/>
              <a:buNone/>
              <a:defRPr sz="1600" b="1" i="1">
                <a:solidFill>
                  <a:prstClr val="white"/>
                </a:solidFill>
                <a:cs typeface="Arial" panose="020B0604020202020204" pitchFamily="34" charset="0"/>
              </a:defRPr>
            </a:lvl1pPr>
            <a:lvl2pPr marL="536575" indent="-179388" fontAlgn="base">
              <a:spcBef>
                <a:spcPct val="40000"/>
              </a:spcBef>
              <a:spcAft>
                <a:spcPct val="0"/>
              </a:spcAft>
              <a:buFont typeface="Arial" panose="020B0604020202020204" pitchFamily="34" charset="0"/>
              <a:buChar char="–"/>
              <a:defRPr sz="1600"/>
            </a:lvl2pPr>
            <a:lvl3pPr marL="893763" indent="-179388" fontAlgn="base">
              <a:spcBef>
                <a:spcPct val="40000"/>
              </a:spcBef>
              <a:spcAft>
                <a:spcPct val="0"/>
              </a:spcAft>
              <a:buChar char="•"/>
              <a:defRPr sz="1600"/>
            </a:lvl3pPr>
            <a:lvl4pPr marL="1250950" indent="-179388" fontAlgn="base">
              <a:spcBef>
                <a:spcPct val="40000"/>
              </a:spcBef>
              <a:spcAft>
                <a:spcPct val="0"/>
              </a:spcAft>
              <a:buFont typeface="Arial" panose="020B0604020202020204" pitchFamily="34" charset="0"/>
              <a:buChar char="-"/>
              <a:defRPr sz="1600"/>
            </a:lvl4pPr>
            <a:lvl5pPr marL="1619250" indent="-179388" fontAlgn="base">
              <a:spcBef>
                <a:spcPct val="40000"/>
              </a:spcBef>
              <a:spcAft>
                <a:spcPct val="0"/>
              </a:spcAft>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AU" dirty="0"/>
              <a:t>Refer to guidance for structuring Microservices Squad and proposed roles &amp; responsibility</a:t>
            </a:r>
          </a:p>
          <a:p>
            <a:r>
              <a:rPr lang="en-AU" dirty="0"/>
              <a:t> </a:t>
            </a:r>
          </a:p>
          <a:p>
            <a:endParaRPr lang="en-AU" dirty="0"/>
          </a:p>
        </p:txBody>
      </p:sp>
      <p:sp>
        <p:nvSpPr>
          <p:cNvPr id="11" name="Slide Number Placeholder 13">
            <a:extLst>
              <a:ext uri="{FF2B5EF4-FFF2-40B4-BE49-F238E27FC236}">
                <a16:creationId xmlns:a16="http://schemas.microsoft.com/office/drawing/2014/main" id="{EB66B989-579E-41FE-9C61-5A7C6E34DBEF}"/>
              </a:ext>
            </a:extLst>
          </p:cNvPr>
          <p:cNvSpPr txBox="1">
            <a:spLocks/>
          </p:cNvSpPr>
          <p:nvPr/>
        </p:nvSpPr>
        <p:spPr>
          <a:xfrm>
            <a:off x="9288673" y="6410063"/>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E7E9D57-535C-0840-A093-12271BECC0CD}" type="slidenum">
              <a:rPr lang="en-US" smtClean="0">
                <a:solidFill>
                  <a:prstClr val="black">
                    <a:tint val="75000"/>
                  </a:prstClr>
                </a:solidFill>
                <a:latin typeface="Calibri"/>
              </a:rPr>
              <a:pPr algn="r"/>
              <a:t>27</a:t>
            </a:fld>
            <a:endParaRPr lang="en-US" dirty="0">
              <a:solidFill>
                <a:prstClr val="black">
                  <a:tint val="75000"/>
                </a:prstClr>
              </a:solidFill>
              <a:latin typeface="Calibri"/>
            </a:endParaRPr>
          </a:p>
        </p:txBody>
      </p:sp>
      <p:cxnSp>
        <p:nvCxnSpPr>
          <p:cNvPr id="32" name="Straight Connector 31">
            <a:extLst>
              <a:ext uri="{FF2B5EF4-FFF2-40B4-BE49-F238E27FC236}">
                <a16:creationId xmlns:a16="http://schemas.microsoft.com/office/drawing/2014/main" id="{20A06575-625D-4B4C-87BD-1DDB31222705}"/>
              </a:ext>
            </a:extLst>
          </p:cNvPr>
          <p:cNvCxnSpPr>
            <a:stCxn id="49" idx="2"/>
          </p:cNvCxnSpPr>
          <p:nvPr/>
        </p:nvCxnSpPr>
        <p:spPr>
          <a:xfrm flipV="1">
            <a:off x="5074368" y="245290"/>
            <a:ext cx="6663503" cy="4952"/>
          </a:xfrm>
          <a:prstGeom prst="line">
            <a:avLst/>
          </a:prstGeom>
          <a:noFill/>
          <a:ln w="6350" cap="flat" cmpd="sng" algn="ctr">
            <a:solidFill>
              <a:srgbClr val="ED7D31"/>
            </a:solidFill>
            <a:prstDash val="solid"/>
            <a:miter lim="800000"/>
          </a:ln>
          <a:effectLst/>
        </p:spPr>
      </p:cxnSp>
      <p:sp>
        <p:nvSpPr>
          <p:cNvPr id="33" name="Oval 32">
            <a:extLst>
              <a:ext uri="{FF2B5EF4-FFF2-40B4-BE49-F238E27FC236}">
                <a16:creationId xmlns:a16="http://schemas.microsoft.com/office/drawing/2014/main" id="{56D98CBE-70E1-AB42-B8B9-0568914AC953}"/>
              </a:ext>
            </a:extLst>
          </p:cNvPr>
          <p:cNvSpPr/>
          <p:nvPr/>
        </p:nvSpPr>
        <p:spPr>
          <a:xfrm>
            <a:off x="6681542"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34" name="Oval 33">
            <a:extLst>
              <a:ext uri="{FF2B5EF4-FFF2-40B4-BE49-F238E27FC236}">
                <a16:creationId xmlns:a16="http://schemas.microsoft.com/office/drawing/2014/main" id="{639E3F11-C0FA-5344-9B9D-D99710A2C91F}"/>
              </a:ext>
            </a:extLst>
          </p:cNvPr>
          <p:cNvSpPr/>
          <p:nvPr/>
        </p:nvSpPr>
        <p:spPr>
          <a:xfrm>
            <a:off x="7472263"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35" name="TextBox 34">
            <a:extLst>
              <a:ext uri="{FF2B5EF4-FFF2-40B4-BE49-F238E27FC236}">
                <a16:creationId xmlns:a16="http://schemas.microsoft.com/office/drawing/2014/main" id="{56B8B405-5212-3E45-89BE-5DB0EBBBA540}"/>
              </a:ext>
            </a:extLst>
          </p:cNvPr>
          <p:cNvSpPr txBox="1"/>
          <p:nvPr/>
        </p:nvSpPr>
        <p:spPr>
          <a:xfrm>
            <a:off x="4977867" y="368432"/>
            <a:ext cx="695128"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Client Scenarios</a:t>
            </a:r>
          </a:p>
        </p:txBody>
      </p:sp>
      <p:sp>
        <p:nvSpPr>
          <p:cNvPr id="36" name="TextBox 35">
            <a:extLst>
              <a:ext uri="{FF2B5EF4-FFF2-40B4-BE49-F238E27FC236}">
                <a16:creationId xmlns:a16="http://schemas.microsoft.com/office/drawing/2014/main" id="{84DBA1A9-2ACF-8141-9E35-444E89EA12E3}"/>
              </a:ext>
            </a:extLst>
          </p:cNvPr>
          <p:cNvSpPr txBox="1"/>
          <p:nvPr/>
        </p:nvSpPr>
        <p:spPr>
          <a:xfrm>
            <a:off x="6578712" y="354195"/>
            <a:ext cx="86079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Framework</a:t>
            </a:r>
          </a:p>
        </p:txBody>
      </p:sp>
      <p:sp>
        <p:nvSpPr>
          <p:cNvPr id="37" name="TextBox 36">
            <a:extLst>
              <a:ext uri="{FF2B5EF4-FFF2-40B4-BE49-F238E27FC236}">
                <a16:creationId xmlns:a16="http://schemas.microsoft.com/office/drawing/2014/main" id="{1D1282E6-32BF-7D4B-8C6B-3459598C5BA5}"/>
              </a:ext>
            </a:extLst>
          </p:cNvPr>
          <p:cNvSpPr txBox="1"/>
          <p:nvPr/>
        </p:nvSpPr>
        <p:spPr>
          <a:xfrm>
            <a:off x="7358859" y="368432"/>
            <a:ext cx="599804"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Testing Strategy</a:t>
            </a:r>
          </a:p>
        </p:txBody>
      </p:sp>
      <p:sp>
        <p:nvSpPr>
          <p:cNvPr id="38" name="TextBox 37">
            <a:extLst>
              <a:ext uri="{FF2B5EF4-FFF2-40B4-BE49-F238E27FC236}">
                <a16:creationId xmlns:a16="http://schemas.microsoft.com/office/drawing/2014/main" id="{080C819E-7FD9-B849-9BA5-E6710E687A0A}"/>
              </a:ext>
            </a:extLst>
          </p:cNvPr>
          <p:cNvSpPr txBox="1"/>
          <p:nvPr/>
        </p:nvSpPr>
        <p:spPr>
          <a:xfrm>
            <a:off x="9016763" y="368432"/>
            <a:ext cx="69098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Model</a:t>
            </a:r>
          </a:p>
        </p:txBody>
      </p:sp>
      <p:sp>
        <p:nvSpPr>
          <p:cNvPr id="39" name="Oval 38">
            <a:extLst>
              <a:ext uri="{FF2B5EF4-FFF2-40B4-BE49-F238E27FC236}">
                <a16:creationId xmlns:a16="http://schemas.microsoft.com/office/drawing/2014/main" id="{785E10D0-C4E2-8D4A-A429-E5DD4098A3C9}"/>
              </a:ext>
            </a:extLst>
          </p:cNvPr>
          <p:cNvSpPr/>
          <p:nvPr/>
        </p:nvSpPr>
        <p:spPr>
          <a:xfrm>
            <a:off x="8313787"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40" name="TextBox 39">
            <a:extLst>
              <a:ext uri="{FF2B5EF4-FFF2-40B4-BE49-F238E27FC236}">
                <a16:creationId xmlns:a16="http://schemas.microsoft.com/office/drawing/2014/main" id="{8E4F2430-1187-3346-B71F-5DAEABFBD7EA}"/>
              </a:ext>
            </a:extLst>
          </p:cNvPr>
          <p:cNvSpPr txBox="1"/>
          <p:nvPr/>
        </p:nvSpPr>
        <p:spPr>
          <a:xfrm>
            <a:off x="8160244" y="368432"/>
            <a:ext cx="85805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Sizing &amp; Estimation</a:t>
            </a:r>
          </a:p>
        </p:txBody>
      </p:sp>
      <p:sp>
        <p:nvSpPr>
          <p:cNvPr id="41" name="Oval 40">
            <a:extLst>
              <a:ext uri="{FF2B5EF4-FFF2-40B4-BE49-F238E27FC236}">
                <a16:creationId xmlns:a16="http://schemas.microsoft.com/office/drawing/2014/main" id="{77490EA7-C450-EA4D-AA8F-0D2DD0081109}"/>
              </a:ext>
            </a:extLst>
          </p:cNvPr>
          <p:cNvSpPr/>
          <p:nvPr/>
        </p:nvSpPr>
        <p:spPr>
          <a:xfrm>
            <a:off x="9118735" y="156538"/>
            <a:ext cx="169696" cy="187407"/>
          </a:xfrm>
          <a:prstGeom prst="ellipse">
            <a:avLst/>
          </a:prstGeom>
          <a:solidFill>
            <a:srgbClr val="00B050"/>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2" name="TextBox 41">
            <a:extLst>
              <a:ext uri="{FF2B5EF4-FFF2-40B4-BE49-F238E27FC236}">
                <a16:creationId xmlns:a16="http://schemas.microsoft.com/office/drawing/2014/main" id="{4FD09469-5912-7843-8437-D6CA3EA19255}"/>
              </a:ext>
            </a:extLst>
          </p:cNvPr>
          <p:cNvSpPr txBox="1"/>
          <p:nvPr/>
        </p:nvSpPr>
        <p:spPr>
          <a:xfrm>
            <a:off x="5697133" y="368432"/>
            <a:ext cx="75388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Solution Architecture</a:t>
            </a:r>
          </a:p>
        </p:txBody>
      </p:sp>
      <p:sp>
        <p:nvSpPr>
          <p:cNvPr id="43" name="TextBox 42">
            <a:extLst>
              <a:ext uri="{FF2B5EF4-FFF2-40B4-BE49-F238E27FC236}">
                <a16:creationId xmlns:a16="http://schemas.microsoft.com/office/drawing/2014/main" id="{75E1A420-AC5D-524F-89B2-7A23E50E0990}"/>
              </a:ext>
            </a:extLst>
          </p:cNvPr>
          <p:cNvSpPr txBox="1"/>
          <p:nvPr/>
        </p:nvSpPr>
        <p:spPr>
          <a:xfrm>
            <a:off x="9906225"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Risk Reviews</a:t>
            </a:r>
          </a:p>
        </p:txBody>
      </p:sp>
      <p:sp>
        <p:nvSpPr>
          <p:cNvPr id="44" name="Oval 43">
            <a:extLst>
              <a:ext uri="{FF2B5EF4-FFF2-40B4-BE49-F238E27FC236}">
                <a16:creationId xmlns:a16="http://schemas.microsoft.com/office/drawing/2014/main" id="{4ADB01D4-CA4F-D241-A259-D7CDCB827CEA}"/>
              </a:ext>
            </a:extLst>
          </p:cNvPr>
          <p:cNvSpPr/>
          <p:nvPr/>
        </p:nvSpPr>
        <p:spPr>
          <a:xfrm>
            <a:off x="998611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5" name="TextBox 44">
            <a:extLst>
              <a:ext uri="{FF2B5EF4-FFF2-40B4-BE49-F238E27FC236}">
                <a16:creationId xmlns:a16="http://schemas.microsoft.com/office/drawing/2014/main" id="{11B445D0-62D9-924A-A77D-506ED8D658A0}"/>
              </a:ext>
            </a:extLst>
          </p:cNvPr>
          <p:cNvSpPr txBox="1"/>
          <p:nvPr/>
        </p:nvSpPr>
        <p:spPr>
          <a:xfrm>
            <a:off x="10703072"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Pricing Options</a:t>
            </a:r>
          </a:p>
        </p:txBody>
      </p:sp>
      <p:sp>
        <p:nvSpPr>
          <p:cNvPr id="46" name="Oval 45">
            <a:extLst>
              <a:ext uri="{FF2B5EF4-FFF2-40B4-BE49-F238E27FC236}">
                <a16:creationId xmlns:a16="http://schemas.microsoft.com/office/drawing/2014/main" id="{34E03A38-90A1-5B4D-A37B-3CC9B702614E}"/>
              </a:ext>
            </a:extLst>
          </p:cNvPr>
          <p:cNvSpPr/>
          <p:nvPr/>
        </p:nvSpPr>
        <p:spPr>
          <a:xfrm>
            <a:off x="1083582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7" name="TextBox 46">
            <a:extLst>
              <a:ext uri="{FF2B5EF4-FFF2-40B4-BE49-F238E27FC236}">
                <a16:creationId xmlns:a16="http://schemas.microsoft.com/office/drawing/2014/main" id="{11B445D0-62D9-924A-A77D-506ED8D658A0}"/>
              </a:ext>
            </a:extLst>
          </p:cNvPr>
          <p:cNvSpPr txBox="1"/>
          <p:nvPr/>
        </p:nvSpPr>
        <p:spPr>
          <a:xfrm>
            <a:off x="11231416" y="368432"/>
            <a:ext cx="905163"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Integration with other offerings</a:t>
            </a:r>
          </a:p>
        </p:txBody>
      </p:sp>
      <p:sp>
        <p:nvSpPr>
          <p:cNvPr id="48" name="Oval 47">
            <a:extLst>
              <a:ext uri="{FF2B5EF4-FFF2-40B4-BE49-F238E27FC236}">
                <a16:creationId xmlns:a16="http://schemas.microsoft.com/office/drawing/2014/main" id="{56D98CBE-70E1-AB42-B8B9-0568914AC953}"/>
              </a:ext>
            </a:extLst>
          </p:cNvPr>
          <p:cNvSpPr/>
          <p:nvPr/>
        </p:nvSpPr>
        <p:spPr>
          <a:xfrm>
            <a:off x="5831832"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49" name="Oval 48">
            <a:extLst>
              <a:ext uri="{FF2B5EF4-FFF2-40B4-BE49-F238E27FC236}">
                <a16:creationId xmlns:a16="http://schemas.microsoft.com/office/drawing/2014/main" id="{56D98CBE-70E1-AB42-B8B9-0568914AC953}"/>
              </a:ext>
            </a:extLst>
          </p:cNvPr>
          <p:cNvSpPr/>
          <p:nvPr/>
        </p:nvSpPr>
        <p:spPr>
          <a:xfrm>
            <a:off x="507436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50" name="Oval 49">
            <a:extLst>
              <a:ext uri="{FF2B5EF4-FFF2-40B4-BE49-F238E27FC236}">
                <a16:creationId xmlns:a16="http://schemas.microsoft.com/office/drawing/2014/main" id="{56D98CBE-70E1-AB42-B8B9-0568914AC953}"/>
              </a:ext>
            </a:extLst>
          </p:cNvPr>
          <p:cNvSpPr/>
          <p:nvPr/>
        </p:nvSpPr>
        <p:spPr>
          <a:xfrm>
            <a:off x="1161824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133" name="TextBox 132">
            <a:extLst>
              <a:ext uri="{FF2B5EF4-FFF2-40B4-BE49-F238E27FC236}">
                <a16:creationId xmlns:a16="http://schemas.microsoft.com/office/drawing/2014/main" id="{93D45687-030B-FF45-837C-145677EF2837}"/>
              </a:ext>
            </a:extLst>
          </p:cNvPr>
          <p:cNvSpPr txBox="1"/>
          <p:nvPr/>
        </p:nvSpPr>
        <p:spPr>
          <a:xfrm>
            <a:off x="3580150" y="3947322"/>
            <a:ext cx="917239" cy="276999"/>
          </a:xfrm>
          <a:prstGeom prst="rect">
            <a:avLst/>
          </a:prstGeom>
          <a:noFill/>
        </p:spPr>
        <p:txBody>
          <a:bodyPr wrap="none" rtlCol="0">
            <a:spAutoFit/>
          </a:bodyPr>
          <a:lstStyle/>
          <a:p>
            <a:r>
              <a:rPr lang="en-US" sz="1200" b="1" dirty="0">
                <a:solidFill>
                  <a:srgbClr val="0066FF"/>
                </a:solidFill>
                <a:latin typeface="IBM Plex Sans" panose="020B0503050203000203" pitchFamily="34" charset="77"/>
              </a:rPr>
              <a:t>IBM Roles</a:t>
            </a:r>
          </a:p>
        </p:txBody>
      </p:sp>
      <p:sp>
        <p:nvSpPr>
          <p:cNvPr id="134" name="TextBox 133">
            <a:extLst>
              <a:ext uri="{FF2B5EF4-FFF2-40B4-BE49-F238E27FC236}">
                <a16:creationId xmlns:a16="http://schemas.microsoft.com/office/drawing/2014/main" id="{407C1408-9D30-3B47-8A72-ED4CB10D4DD7}"/>
              </a:ext>
            </a:extLst>
          </p:cNvPr>
          <p:cNvSpPr txBox="1"/>
          <p:nvPr/>
        </p:nvSpPr>
        <p:spPr>
          <a:xfrm>
            <a:off x="3574471" y="4154964"/>
            <a:ext cx="1052820" cy="276999"/>
          </a:xfrm>
          <a:prstGeom prst="rect">
            <a:avLst/>
          </a:prstGeom>
          <a:noFill/>
        </p:spPr>
        <p:txBody>
          <a:bodyPr wrap="square" rtlCol="0">
            <a:spAutoFit/>
          </a:bodyPr>
          <a:lstStyle/>
          <a:p>
            <a:r>
              <a:rPr lang="en-US" sz="1200" b="1" dirty="0">
                <a:solidFill>
                  <a:srgbClr val="FF0000"/>
                </a:solidFill>
                <a:latin typeface="IBM Plex Sans" panose="020B0503050203000203" pitchFamily="34" charset="77"/>
              </a:rPr>
              <a:t>Client Roles</a:t>
            </a:r>
            <a:endParaRPr lang="en-US" sz="1200" dirty="0">
              <a:solidFill>
                <a:prstClr val="black"/>
              </a:solidFill>
              <a:latin typeface="HelveticaNeueLT Std"/>
            </a:endParaRPr>
          </a:p>
        </p:txBody>
      </p:sp>
      <p:pic>
        <p:nvPicPr>
          <p:cNvPr id="4" name="Picture 3"/>
          <p:cNvPicPr>
            <a:picLocks noChangeAspect="1"/>
          </p:cNvPicPr>
          <p:nvPr/>
        </p:nvPicPr>
        <p:blipFill>
          <a:blip r:embed="rId2"/>
          <a:stretch>
            <a:fillRect/>
          </a:stretch>
        </p:blipFill>
        <p:spPr>
          <a:xfrm>
            <a:off x="73896" y="1164202"/>
            <a:ext cx="3530950" cy="3646449"/>
          </a:xfrm>
          <a:prstGeom prst="rect">
            <a:avLst/>
          </a:prstGeom>
        </p:spPr>
      </p:pic>
      <p:pic>
        <p:nvPicPr>
          <p:cNvPr id="136" name="Picture 135"/>
          <p:cNvPicPr>
            <a:picLocks noChangeAspect="1" noChangeArrowheads="1"/>
          </p:cNvPicPr>
          <p:nvPr/>
        </p:nvPicPr>
        <p:blipFill>
          <a:blip r:embed="rId3" cstate="print">
            <a:extLst>
              <a:ext uri="{28A0092B-C50C-407E-A947-70E740481C1C}">
                <a14:useLocalDpi xmlns:a14="http://schemas.microsoft.com/office/drawing/2010/main" val="0"/>
              </a:ext>
            </a:extLst>
          </a:blip>
          <a:srcRect t="-912"/>
          <a:stretch>
            <a:fillRect/>
          </a:stretch>
        </p:blipFill>
        <p:spPr bwMode="auto">
          <a:xfrm>
            <a:off x="4878454" y="1623525"/>
            <a:ext cx="965713" cy="824622"/>
          </a:xfrm>
          <a:prstGeom prst="rect">
            <a:avLst/>
          </a:prstGeom>
          <a:noFill/>
          <a:ln>
            <a:noFill/>
          </a:ln>
          <a:effectLst/>
          <a:extLst>
            <a:ext uri="{909E8E84-426E-40dd-AFC4-6F175D3DCCD1}">
              <a14:hiddenFill xmlns:a14="http://schemas.microsoft.com/office/drawing/2010/main" xmlns="">
                <a:blipFill dpi="0" rotWithShape="0">
                  <a:blip/>
                  <a:srcRect t="-912"/>
                  <a:stretch>
                    <a:fillRect/>
                  </a:stretch>
                </a:blipFill>
              </a14:hiddenFill>
            </a:ext>
            <a:ext uri="{91240B29-F687-4f45-9708-019B960494DF}">
              <a14:hiddenLine xmlns:a14="http://schemas.microsoft.com/office/drawing/2010/main" xmlns="" w="21600">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137" name="TextBox 136">
            <a:extLst>
              <a:ext uri="{FF2B5EF4-FFF2-40B4-BE49-F238E27FC236}">
                <a16:creationId xmlns:a16="http://schemas.microsoft.com/office/drawing/2014/main" id="{23E848A1-E553-1E49-B71A-7209705C3F02}"/>
              </a:ext>
            </a:extLst>
          </p:cNvPr>
          <p:cNvSpPr txBox="1"/>
          <p:nvPr/>
        </p:nvSpPr>
        <p:spPr>
          <a:xfrm>
            <a:off x="6121388" y="2673058"/>
            <a:ext cx="2300233" cy="707886"/>
          </a:xfrm>
          <a:prstGeom prst="rect">
            <a:avLst/>
          </a:prstGeom>
          <a:noFill/>
        </p:spPr>
        <p:txBody>
          <a:bodyPr wrap="square" rtlCol="0">
            <a:spAutoFit/>
          </a:bodyPr>
          <a:lstStyle/>
          <a:p>
            <a:r>
              <a:rPr lang="en-US" sz="1000" b="1" dirty="0">
                <a:solidFill>
                  <a:srgbClr val="FF0000"/>
                </a:solidFill>
                <a:latin typeface="IBM Plex Sans" panose="020B0503050203000203" pitchFamily="34" charset="77"/>
              </a:rPr>
              <a:t>App SME / Developer</a:t>
            </a:r>
          </a:p>
          <a:p>
            <a:r>
              <a:rPr lang="en-US" sz="1000" dirty="0">
                <a:solidFill>
                  <a:prstClr val="black"/>
                </a:solidFill>
                <a:latin typeface="IBM Plex Sans" panose="020B0503050203000203" pitchFamily="34" charset="77"/>
              </a:rPr>
              <a:t>Client App SMEs will support faster navigation of current code and easier extraction of reusable code</a:t>
            </a:r>
          </a:p>
        </p:txBody>
      </p:sp>
      <p:pic>
        <p:nvPicPr>
          <p:cNvPr id="138" name="Picture 13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32232" y="3832916"/>
            <a:ext cx="973006" cy="77055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21600">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139" name="TextBox 138">
            <a:extLst>
              <a:ext uri="{FF2B5EF4-FFF2-40B4-BE49-F238E27FC236}">
                <a16:creationId xmlns:a16="http://schemas.microsoft.com/office/drawing/2014/main" id="{23E848A1-E553-1E49-B71A-7209705C3F02}"/>
              </a:ext>
            </a:extLst>
          </p:cNvPr>
          <p:cNvSpPr txBox="1"/>
          <p:nvPr/>
        </p:nvSpPr>
        <p:spPr>
          <a:xfrm>
            <a:off x="6119980" y="1596586"/>
            <a:ext cx="2140971" cy="861774"/>
          </a:xfrm>
          <a:prstGeom prst="rect">
            <a:avLst/>
          </a:prstGeom>
          <a:noFill/>
        </p:spPr>
        <p:txBody>
          <a:bodyPr wrap="square" rtlCol="0">
            <a:spAutoFit/>
          </a:bodyPr>
          <a:lstStyle/>
          <a:p>
            <a:r>
              <a:rPr lang="en-US" sz="1000" b="1" dirty="0">
                <a:solidFill>
                  <a:srgbClr val="FF0000"/>
                </a:solidFill>
                <a:latin typeface="IBM Plex Sans" panose="020B0503050203000203" pitchFamily="34" charset="77"/>
              </a:rPr>
              <a:t>Client Product Owner/Product Manager</a:t>
            </a:r>
            <a:r>
              <a:rPr lang="en-US" sz="1000" b="1" dirty="0">
                <a:solidFill>
                  <a:prstClr val="black"/>
                </a:solidFill>
                <a:latin typeface="IBM Plex Sans" panose="020B0503050203000203" pitchFamily="34" charset="77"/>
              </a:rPr>
              <a:t> </a:t>
            </a:r>
            <a:r>
              <a:rPr lang="en-US" sz="1000" dirty="0">
                <a:solidFill>
                  <a:prstClr val="black"/>
                </a:solidFill>
                <a:latin typeface="IBM Plex Sans" panose="020B0503050203000203" pitchFamily="34" charset="77"/>
              </a:rPr>
              <a:t>is</a:t>
            </a:r>
            <a:r>
              <a:rPr lang="en-US" sz="1000" b="1" dirty="0">
                <a:solidFill>
                  <a:prstClr val="black"/>
                </a:solidFill>
                <a:latin typeface="IBM Plex Sans" panose="020B0503050203000203" pitchFamily="34" charset="77"/>
              </a:rPr>
              <a:t> </a:t>
            </a:r>
            <a:r>
              <a:rPr lang="en-US" sz="1000" dirty="0">
                <a:solidFill>
                  <a:prstClr val="black"/>
                </a:solidFill>
                <a:latin typeface="IBM Plex Sans" panose="020B0503050203000203" pitchFamily="34" charset="77"/>
              </a:rPr>
              <a:t>responsible for the vision, requirements, owns the backlog prioritization, and final acceptance</a:t>
            </a:r>
          </a:p>
        </p:txBody>
      </p:sp>
      <p:pic>
        <p:nvPicPr>
          <p:cNvPr id="140" name="Picture 13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59838" y="2745152"/>
            <a:ext cx="965713" cy="866489"/>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21600">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141" name="TextBox 140">
            <a:extLst>
              <a:ext uri="{FF2B5EF4-FFF2-40B4-BE49-F238E27FC236}">
                <a16:creationId xmlns:a16="http://schemas.microsoft.com/office/drawing/2014/main" id="{23E848A1-E553-1E49-B71A-7209705C3F02}"/>
              </a:ext>
            </a:extLst>
          </p:cNvPr>
          <p:cNvSpPr txBox="1"/>
          <p:nvPr/>
        </p:nvSpPr>
        <p:spPr>
          <a:xfrm>
            <a:off x="6100379" y="4976110"/>
            <a:ext cx="2213408" cy="1015663"/>
          </a:xfrm>
          <a:prstGeom prst="rect">
            <a:avLst/>
          </a:prstGeom>
          <a:noFill/>
        </p:spPr>
        <p:txBody>
          <a:bodyPr wrap="square" rtlCol="0">
            <a:spAutoFit/>
          </a:bodyPr>
          <a:lstStyle/>
          <a:p>
            <a:r>
              <a:rPr lang="en-US" sz="1000" b="1" dirty="0">
                <a:solidFill>
                  <a:srgbClr val="0066FF"/>
                </a:solidFill>
                <a:latin typeface="IBM Plex Sans" panose="020B0503050203000203" pitchFamily="34" charset="77"/>
              </a:rPr>
              <a:t>Microsevices Developer</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Create and configure APIs</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Reuse assets and apply patterns</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Technical implementation of APIs</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Unit Test </a:t>
            </a:r>
          </a:p>
        </p:txBody>
      </p:sp>
      <p:sp>
        <p:nvSpPr>
          <p:cNvPr id="143" name="TextBox 142">
            <a:extLst>
              <a:ext uri="{FF2B5EF4-FFF2-40B4-BE49-F238E27FC236}">
                <a16:creationId xmlns:a16="http://schemas.microsoft.com/office/drawing/2014/main" id="{23E848A1-E553-1E49-B71A-7209705C3F02}"/>
              </a:ext>
            </a:extLst>
          </p:cNvPr>
          <p:cNvSpPr txBox="1"/>
          <p:nvPr/>
        </p:nvSpPr>
        <p:spPr>
          <a:xfrm>
            <a:off x="9778072" y="2609371"/>
            <a:ext cx="2300233" cy="1015663"/>
          </a:xfrm>
          <a:prstGeom prst="rect">
            <a:avLst/>
          </a:prstGeom>
          <a:noFill/>
        </p:spPr>
        <p:txBody>
          <a:bodyPr wrap="square" rtlCol="0">
            <a:spAutoFit/>
          </a:bodyPr>
          <a:lstStyle/>
          <a:p>
            <a:r>
              <a:rPr lang="en-US" sz="1000" b="1" dirty="0">
                <a:solidFill>
                  <a:srgbClr val="0066FF"/>
                </a:solidFill>
                <a:latin typeface="IBM Plex Sans" panose="020B0503050203000203" pitchFamily="34" charset="77"/>
              </a:rPr>
              <a:t>Quality Engineer</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Identify Main and Alternate Scenarios for Functional testing</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Author test cases</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Execute Test Cases </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Execute A/B &amp; Canary Testing</a:t>
            </a:r>
          </a:p>
        </p:txBody>
      </p:sp>
      <p:sp>
        <p:nvSpPr>
          <p:cNvPr id="145" name="TextBox 144">
            <a:extLst>
              <a:ext uri="{FF2B5EF4-FFF2-40B4-BE49-F238E27FC236}">
                <a16:creationId xmlns:a16="http://schemas.microsoft.com/office/drawing/2014/main" id="{23E848A1-E553-1E49-B71A-7209705C3F02}"/>
              </a:ext>
            </a:extLst>
          </p:cNvPr>
          <p:cNvSpPr txBox="1"/>
          <p:nvPr/>
        </p:nvSpPr>
        <p:spPr>
          <a:xfrm>
            <a:off x="9716162" y="1603261"/>
            <a:ext cx="2305359" cy="707886"/>
          </a:xfrm>
          <a:prstGeom prst="rect">
            <a:avLst/>
          </a:prstGeom>
          <a:noFill/>
        </p:spPr>
        <p:txBody>
          <a:bodyPr wrap="square" rtlCol="0">
            <a:spAutoFit/>
          </a:bodyPr>
          <a:lstStyle/>
          <a:p>
            <a:r>
              <a:rPr lang="en-US" sz="1000" b="1" dirty="0">
                <a:solidFill>
                  <a:srgbClr val="FF0000"/>
                </a:solidFill>
                <a:latin typeface="IBM Plex Sans" panose="020B0503050203000203" pitchFamily="34" charset="77"/>
              </a:rPr>
              <a:t>Client Business Analysts </a:t>
            </a:r>
            <a:r>
              <a:rPr lang="en-US" sz="1000" dirty="0">
                <a:solidFill>
                  <a:prstClr val="black"/>
                </a:solidFill>
                <a:latin typeface="IBM Plex Sans" panose="020B0503050203000203" pitchFamily="34" charset="77"/>
              </a:rPr>
              <a:t>work very closely with IBM Business Analyst to define user stories and the “Definition of done”</a:t>
            </a:r>
          </a:p>
        </p:txBody>
      </p:sp>
      <p:pic>
        <p:nvPicPr>
          <p:cNvPr id="148" name="Picture 14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59536" y="1661819"/>
            <a:ext cx="964752" cy="925188"/>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150" name="object 19">
            <a:extLst>
              <a:ext uri="{FF2B5EF4-FFF2-40B4-BE49-F238E27FC236}">
                <a16:creationId xmlns:a16="http://schemas.microsoft.com/office/drawing/2014/main" id="{D6B76CB3-24D1-2A4E-9ADD-EFB693733893}"/>
              </a:ext>
            </a:extLst>
          </p:cNvPr>
          <p:cNvSpPr>
            <a:spLocks/>
          </p:cNvSpPr>
          <p:nvPr/>
        </p:nvSpPr>
        <p:spPr bwMode="auto">
          <a:xfrm rot="4714431">
            <a:off x="3136312" y="2665000"/>
            <a:ext cx="588773" cy="2221397"/>
          </a:xfrm>
          <a:custGeom>
            <a:avLst/>
            <a:gdLst>
              <a:gd name="T0" fmla="*/ 75838 w 1471295"/>
              <a:gd name="T1" fmla="*/ 0 h 810260"/>
              <a:gd name="T2" fmla="*/ 78529 w 1471295"/>
              <a:gd name="T3" fmla="*/ 23858 h 810260"/>
              <a:gd name="T4" fmla="*/ 73023 w 1471295"/>
              <a:gd name="T5" fmla="*/ 25827 h 810260"/>
              <a:gd name="T6" fmla="*/ 69225 w 1471295"/>
              <a:gd name="T7" fmla="*/ 27345 h 810260"/>
              <a:gd name="T8" fmla="*/ 66337 w 1471295"/>
              <a:gd name="T9" fmla="*/ 28629 h 810260"/>
              <a:gd name="T10" fmla="*/ 62465 w 1471295"/>
              <a:gd name="T11" fmla="*/ 30578 h 810260"/>
              <a:gd name="T12" fmla="*/ 59566 w 1471295"/>
              <a:gd name="T13" fmla="*/ 32245 h 810260"/>
              <a:gd name="T14" fmla="*/ 54625 w 1471295"/>
              <a:gd name="T15" fmla="*/ 35485 h 810260"/>
              <a:gd name="T16" fmla="*/ 49829 w 1471295"/>
              <a:gd name="T17" fmla="*/ 39075 h 810260"/>
              <a:gd name="T18" fmla="*/ 45189 w 1471295"/>
              <a:gd name="T19" fmla="*/ 42990 h 810260"/>
              <a:gd name="T20" fmla="*/ 40713 w 1471295"/>
              <a:gd name="T21" fmla="*/ 47208 h 810260"/>
              <a:gd name="T22" fmla="*/ 36414 w 1471295"/>
              <a:gd name="T23" fmla="*/ 51707 h 810260"/>
              <a:gd name="T24" fmla="*/ 32301 w 1471295"/>
              <a:gd name="T25" fmla="*/ 56463 h 810260"/>
              <a:gd name="T26" fmla="*/ 28383 w 1471295"/>
              <a:gd name="T27" fmla="*/ 61452 h 810260"/>
              <a:gd name="T28" fmla="*/ 24673 w 1471295"/>
              <a:gd name="T29" fmla="*/ 66653 h 810260"/>
              <a:gd name="T30" fmla="*/ 21179 w 1471295"/>
              <a:gd name="T31" fmla="*/ 72041 h 810260"/>
              <a:gd name="T32" fmla="*/ 17912 w 1471295"/>
              <a:gd name="T33" fmla="*/ 77595 h 810260"/>
              <a:gd name="T34" fmla="*/ 14883 w 1471295"/>
              <a:gd name="T35" fmla="*/ 83290 h 810260"/>
              <a:gd name="T36" fmla="*/ 12102 w 1471295"/>
              <a:gd name="T37" fmla="*/ 89105 h 810260"/>
              <a:gd name="T38" fmla="*/ 9578 w 1471295"/>
              <a:gd name="T39" fmla="*/ 95015 h 810260"/>
              <a:gd name="T40" fmla="*/ 7323 w 1471295"/>
              <a:gd name="T41" fmla="*/ 100999 h 810260"/>
              <a:gd name="T42" fmla="*/ 5346 w 1471295"/>
              <a:gd name="T43" fmla="*/ 107032 h 810260"/>
              <a:gd name="T44" fmla="*/ 3658 w 1471295"/>
              <a:gd name="T45" fmla="*/ 113092 h 810260"/>
              <a:gd name="T46" fmla="*/ 2269 w 1471295"/>
              <a:gd name="T47" fmla="*/ 119156 h 810260"/>
              <a:gd name="T48" fmla="*/ 1190 w 1471295"/>
              <a:gd name="T49" fmla="*/ 125202 h 810260"/>
              <a:gd name="T50" fmla="*/ 0 w 1471295"/>
              <a:gd name="T51" fmla="*/ 137143 h 810260"/>
              <a:gd name="T52" fmla="*/ 1417 w 1471295"/>
              <a:gd name="T53" fmla="*/ 132502 h 810260"/>
              <a:gd name="T54" fmla="*/ 3003 w 1471295"/>
              <a:gd name="T55" fmla="*/ 127863 h 810260"/>
              <a:gd name="T56" fmla="*/ 6662 w 1471295"/>
              <a:gd name="T57" fmla="*/ 118641 h 810260"/>
              <a:gd name="T58" fmla="*/ 8727 w 1471295"/>
              <a:gd name="T59" fmla="*/ 114084 h 810260"/>
              <a:gd name="T60" fmla="*/ 10941 w 1471295"/>
              <a:gd name="T61" fmla="*/ 109578 h 810260"/>
              <a:gd name="T62" fmla="*/ 13301 w 1471295"/>
              <a:gd name="T63" fmla="*/ 105136 h 810260"/>
              <a:gd name="T64" fmla="*/ 15801 w 1471295"/>
              <a:gd name="T65" fmla="*/ 100771 h 810260"/>
              <a:gd name="T66" fmla="*/ 18437 w 1471295"/>
              <a:gd name="T67" fmla="*/ 96495 h 810260"/>
              <a:gd name="T68" fmla="*/ 21204 w 1471295"/>
              <a:gd name="T69" fmla="*/ 92321 h 810260"/>
              <a:gd name="T70" fmla="*/ 24097 w 1471295"/>
              <a:gd name="T71" fmla="*/ 88262 h 810260"/>
              <a:gd name="T72" fmla="*/ 27111 w 1471295"/>
              <a:gd name="T73" fmla="*/ 84329 h 810260"/>
              <a:gd name="T74" fmla="*/ 30242 w 1471295"/>
              <a:gd name="T75" fmla="*/ 80536 h 810260"/>
              <a:gd name="T76" fmla="*/ 33485 w 1471295"/>
              <a:gd name="T77" fmla="*/ 76894 h 810260"/>
              <a:gd name="T78" fmla="*/ 36835 w 1471295"/>
              <a:gd name="T79" fmla="*/ 73416 h 810260"/>
              <a:gd name="T80" fmla="*/ 40287 w 1471295"/>
              <a:gd name="T81" fmla="*/ 70115 h 810260"/>
              <a:gd name="T82" fmla="*/ 43837 w 1471295"/>
              <a:gd name="T83" fmla="*/ 67003 h 810260"/>
              <a:gd name="T84" fmla="*/ 47479 w 1471295"/>
              <a:gd name="T85" fmla="*/ 64093 h 810260"/>
              <a:gd name="T86" fmla="*/ 51210 w 1471295"/>
              <a:gd name="T87" fmla="*/ 61396 h 810260"/>
              <a:gd name="T88" fmla="*/ 55023 w 1471295"/>
              <a:gd name="T89" fmla="*/ 58927 h 810260"/>
              <a:gd name="T90" fmla="*/ 57730 w 1471295"/>
              <a:gd name="T91" fmla="*/ 57367 h 810260"/>
              <a:gd name="T92" fmla="*/ 60446 w 1471295"/>
              <a:gd name="T93" fmla="*/ 55973 h 810260"/>
              <a:gd name="T94" fmla="*/ 64519 w 1471295"/>
              <a:gd name="T95" fmla="*/ 54165 h 810260"/>
              <a:gd name="T96" fmla="*/ 69896 w 1471295"/>
              <a:gd name="T97" fmla="*/ 52211 h 810260"/>
              <a:gd name="T98" fmla="*/ 76420 w 1471295"/>
              <a:gd name="T99" fmla="*/ 50355 h 810260"/>
              <a:gd name="T100" fmla="*/ 81388 w 1471295"/>
              <a:gd name="T101" fmla="*/ 49211 h 810260"/>
              <a:gd name="T102" fmla="*/ 94549 w 1471295"/>
              <a:gd name="T103" fmla="*/ 49211 h 810260"/>
              <a:gd name="T104" fmla="*/ 107014 w 1471295"/>
              <a:gd name="T105" fmla="*/ 20810 h 810260"/>
              <a:gd name="T106" fmla="*/ 75838 w 1471295"/>
              <a:gd name="T107" fmla="*/ 0 h 810260"/>
              <a:gd name="T108" fmla="*/ 94549 w 1471295"/>
              <a:gd name="T109" fmla="*/ 49211 h 810260"/>
              <a:gd name="T110" fmla="*/ 81388 w 1471295"/>
              <a:gd name="T111" fmla="*/ 49211 h 810260"/>
              <a:gd name="T112" fmla="*/ 84081 w 1471295"/>
              <a:gd name="T113" fmla="*/ 73063 h 810260"/>
              <a:gd name="T114" fmla="*/ 94549 w 1471295"/>
              <a:gd name="T115" fmla="*/ 49211 h 8102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471295" h="810260">
                <a:moveTo>
                  <a:pt x="1042264" y="0"/>
                </a:moveTo>
                <a:lnTo>
                  <a:pt x="1079242" y="140934"/>
                </a:lnTo>
                <a:lnTo>
                  <a:pt x="1003580" y="152567"/>
                </a:lnTo>
                <a:lnTo>
                  <a:pt x="951381" y="161535"/>
                </a:lnTo>
                <a:lnTo>
                  <a:pt x="911690" y="169121"/>
                </a:lnTo>
                <a:lnTo>
                  <a:pt x="858474" y="180630"/>
                </a:lnTo>
                <a:lnTo>
                  <a:pt x="818634" y="190479"/>
                </a:lnTo>
                <a:lnTo>
                  <a:pt x="750731" y="209620"/>
                </a:lnTo>
                <a:lnTo>
                  <a:pt x="684820" y="230823"/>
                </a:lnTo>
                <a:lnTo>
                  <a:pt x="621042" y="253952"/>
                </a:lnTo>
                <a:lnTo>
                  <a:pt x="559538" y="278871"/>
                </a:lnTo>
                <a:lnTo>
                  <a:pt x="500449" y="305445"/>
                </a:lnTo>
                <a:lnTo>
                  <a:pt x="443917" y="333537"/>
                </a:lnTo>
                <a:lnTo>
                  <a:pt x="390082" y="363011"/>
                </a:lnTo>
                <a:lnTo>
                  <a:pt x="339087" y="393732"/>
                </a:lnTo>
                <a:lnTo>
                  <a:pt x="291072" y="425563"/>
                </a:lnTo>
                <a:lnTo>
                  <a:pt x="246178" y="458369"/>
                </a:lnTo>
                <a:lnTo>
                  <a:pt x="204547" y="492013"/>
                </a:lnTo>
                <a:lnTo>
                  <a:pt x="166321" y="526361"/>
                </a:lnTo>
                <a:lnTo>
                  <a:pt x="131639" y="561275"/>
                </a:lnTo>
                <a:lnTo>
                  <a:pt x="100644" y="596621"/>
                </a:lnTo>
                <a:lnTo>
                  <a:pt x="73477" y="632261"/>
                </a:lnTo>
                <a:lnTo>
                  <a:pt x="50278" y="668061"/>
                </a:lnTo>
                <a:lnTo>
                  <a:pt x="31190" y="703883"/>
                </a:lnTo>
                <a:lnTo>
                  <a:pt x="16354" y="739593"/>
                </a:lnTo>
                <a:lnTo>
                  <a:pt x="0" y="810131"/>
                </a:lnTo>
                <a:lnTo>
                  <a:pt x="19469" y="782718"/>
                </a:lnTo>
                <a:lnTo>
                  <a:pt x="41263" y="755316"/>
                </a:lnTo>
                <a:lnTo>
                  <a:pt x="91561" y="700841"/>
                </a:lnTo>
                <a:lnTo>
                  <a:pt x="119934" y="673917"/>
                </a:lnTo>
                <a:lnTo>
                  <a:pt x="150368" y="647298"/>
                </a:lnTo>
                <a:lnTo>
                  <a:pt x="182798" y="621060"/>
                </a:lnTo>
                <a:lnTo>
                  <a:pt x="217159" y="595276"/>
                </a:lnTo>
                <a:lnTo>
                  <a:pt x="253385" y="570019"/>
                </a:lnTo>
                <a:lnTo>
                  <a:pt x="291411" y="545363"/>
                </a:lnTo>
                <a:lnTo>
                  <a:pt x="331170" y="521383"/>
                </a:lnTo>
                <a:lnTo>
                  <a:pt x="372597" y="498151"/>
                </a:lnTo>
                <a:lnTo>
                  <a:pt x="415627" y="475742"/>
                </a:lnTo>
                <a:lnTo>
                  <a:pt x="460195" y="454228"/>
                </a:lnTo>
                <a:lnTo>
                  <a:pt x="506233" y="433684"/>
                </a:lnTo>
                <a:lnTo>
                  <a:pt x="553678" y="414184"/>
                </a:lnTo>
                <a:lnTo>
                  <a:pt x="602463" y="395801"/>
                </a:lnTo>
                <a:lnTo>
                  <a:pt x="652523" y="378609"/>
                </a:lnTo>
                <a:lnTo>
                  <a:pt x="703792" y="362681"/>
                </a:lnTo>
                <a:lnTo>
                  <a:pt x="756204" y="348092"/>
                </a:lnTo>
                <a:lnTo>
                  <a:pt x="793395" y="338880"/>
                </a:lnTo>
                <a:lnTo>
                  <a:pt x="830728" y="330648"/>
                </a:lnTo>
                <a:lnTo>
                  <a:pt x="886706" y="319965"/>
                </a:lnTo>
                <a:lnTo>
                  <a:pt x="960599" y="308422"/>
                </a:lnTo>
                <a:lnTo>
                  <a:pt x="1050266" y="297458"/>
                </a:lnTo>
                <a:lnTo>
                  <a:pt x="1118536" y="290699"/>
                </a:lnTo>
                <a:lnTo>
                  <a:pt x="1299421" y="290699"/>
                </a:lnTo>
                <a:lnTo>
                  <a:pt x="1470727" y="122931"/>
                </a:lnTo>
                <a:lnTo>
                  <a:pt x="1042264" y="0"/>
                </a:lnTo>
                <a:close/>
              </a:path>
              <a:path w="1471295" h="810260">
                <a:moveTo>
                  <a:pt x="1299421" y="290699"/>
                </a:moveTo>
                <a:lnTo>
                  <a:pt x="1118536" y="290699"/>
                </a:lnTo>
                <a:lnTo>
                  <a:pt x="1155552" y="431596"/>
                </a:lnTo>
                <a:lnTo>
                  <a:pt x="1299421" y="290699"/>
                </a:lnTo>
                <a:close/>
              </a:path>
            </a:pathLst>
          </a:custGeom>
          <a:solidFill>
            <a:srgbClr val="051243">
              <a:lumMod val="50000"/>
              <a:lumOff val="50000"/>
            </a:srgbClr>
          </a:solidFill>
          <a:ln>
            <a:noFill/>
          </a:ln>
        </p:spPr>
        <p:txBody>
          <a:bodyPr lIns="0" tIns="0" rIns="0" bIns="0"/>
          <a:lstStyle/>
          <a:p>
            <a:pPr>
              <a:defRPr/>
            </a:pPr>
            <a:endParaRPr lang="en-US" kern="0" dirty="0">
              <a:solidFill>
                <a:srgbClr val="000000"/>
              </a:solidFill>
            </a:endParaRPr>
          </a:p>
        </p:txBody>
      </p:sp>
      <p:sp>
        <p:nvSpPr>
          <p:cNvPr id="5" name="Rectangle 4"/>
          <p:cNvSpPr/>
          <p:nvPr/>
        </p:nvSpPr>
        <p:spPr>
          <a:xfrm>
            <a:off x="4627291" y="1468582"/>
            <a:ext cx="7509288" cy="4792641"/>
          </a:xfrm>
          <a:prstGeom prst="rect">
            <a:avLst/>
          </a:prstGeom>
          <a:noFill/>
          <a:ln w="22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N" sz="2000" dirty="0">
              <a:solidFill>
                <a:prstClr val="white"/>
              </a:solidFill>
              <a:latin typeface="IBM Plex Sans" panose="020B0503050000000000" pitchFamily="34" charset="0"/>
            </a:endParaRPr>
          </a:p>
        </p:txBody>
      </p:sp>
      <p:pic>
        <p:nvPicPr>
          <p:cNvPr id="152" name="Picture 151">
            <a:extLst>
              <a:ext uri="{FF2B5EF4-FFF2-40B4-BE49-F238E27FC236}">
                <a16:creationId xmlns:a16="http://schemas.microsoft.com/office/drawing/2014/main" id="{EBBCCC60-F2EE-42A0-85CB-01F68D288426}"/>
              </a:ext>
            </a:extLst>
          </p:cNvPr>
          <p:cNvPicPr>
            <a:picLocks noChangeAspect="1"/>
          </p:cNvPicPr>
          <p:nvPr/>
        </p:nvPicPr>
        <p:blipFill>
          <a:blip r:embed="rId7"/>
          <a:stretch>
            <a:fillRect/>
          </a:stretch>
        </p:blipFill>
        <p:spPr>
          <a:xfrm>
            <a:off x="8664599" y="2757473"/>
            <a:ext cx="985198" cy="854168"/>
          </a:xfrm>
          <a:prstGeom prst="rect">
            <a:avLst/>
          </a:prstGeom>
        </p:spPr>
      </p:pic>
      <p:pic>
        <p:nvPicPr>
          <p:cNvPr id="65" name="Picture 64">
            <a:extLst>
              <a:ext uri="{FF2B5EF4-FFF2-40B4-BE49-F238E27FC236}">
                <a16:creationId xmlns:a16="http://schemas.microsoft.com/office/drawing/2014/main" id="{33DF014D-0830-4F2F-B5FB-93F36EA701D2}"/>
              </a:ext>
            </a:extLst>
          </p:cNvPr>
          <p:cNvPicPr>
            <a:picLocks noChangeAspect="1"/>
          </p:cNvPicPr>
          <p:nvPr/>
        </p:nvPicPr>
        <p:blipFill>
          <a:blip r:embed="rId8"/>
          <a:stretch>
            <a:fillRect/>
          </a:stretch>
        </p:blipFill>
        <p:spPr>
          <a:xfrm>
            <a:off x="4854379" y="4987666"/>
            <a:ext cx="979385" cy="915373"/>
          </a:xfrm>
          <a:prstGeom prst="rect">
            <a:avLst/>
          </a:prstGeom>
        </p:spPr>
      </p:pic>
      <p:sp>
        <p:nvSpPr>
          <p:cNvPr id="66" name="TextBox 65">
            <a:extLst>
              <a:ext uri="{FF2B5EF4-FFF2-40B4-BE49-F238E27FC236}">
                <a16:creationId xmlns:a16="http://schemas.microsoft.com/office/drawing/2014/main" id="{23E848A1-E553-1E49-B71A-7209705C3F02}"/>
              </a:ext>
            </a:extLst>
          </p:cNvPr>
          <p:cNvSpPr txBox="1"/>
          <p:nvPr/>
        </p:nvSpPr>
        <p:spPr>
          <a:xfrm>
            <a:off x="9827894" y="3784777"/>
            <a:ext cx="2140971" cy="1477328"/>
          </a:xfrm>
          <a:prstGeom prst="rect">
            <a:avLst/>
          </a:prstGeom>
          <a:noFill/>
        </p:spPr>
        <p:txBody>
          <a:bodyPr wrap="square" rtlCol="0">
            <a:spAutoFit/>
          </a:bodyPr>
          <a:lstStyle/>
          <a:p>
            <a:r>
              <a:rPr lang="en-US" sz="1000" b="1" dirty="0">
                <a:solidFill>
                  <a:srgbClr val="0066FF"/>
                </a:solidFill>
                <a:latin typeface="IBM Plex Sans" panose="020B0503050203000203" pitchFamily="34" charset="77"/>
              </a:rPr>
              <a:t>Microservices Designer</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Designer / Specification Specialist</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What is the bounded context?</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What is/are the core functions exposed by Microservice App?</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What is the business logic required for implementation</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Business Squad, Design Squad</a:t>
            </a:r>
          </a:p>
        </p:txBody>
      </p:sp>
      <p:graphicFrame>
        <p:nvGraphicFramePr>
          <p:cNvPr id="59" name="Content Placeholder 3"/>
          <p:cNvGraphicFramePr>
            <a:graphicFrameLocks/>
          </p:cNvGraphicFramePr>
          <p:nvPr/>
        </p:nvGraphicFramePr>
        <p:xfrm>
          <a:off x="56110" y="4913372"/>
          <a:ext cx="3416073" cy="190476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75" name="Smiley Face 74"/>
          <p:cNvSpPr/>
          <p:nvPr/>
        </p:nvSpPr>
        <p:spPr bwMode="auto">
          <a:xfrm>
            <a:off x="1462914" y="6270504"/>
            <a:ext cx="208045" cy="249677"/>
          </a:xfrm>
          <a:prstGeom prst="smileyFace">
            <a:avLst/>
          </a:prstGeom>
          <a:solidFill>
            <a:srgbClr val="FF7800"/>
          </a:solidFill>
          <a:ln w="9525" cap="flat" cmpd="sng" algn="ctr">
            <a:solidFill>
              <a:sysClr val="windowText" lastClr="000000"/>
            </a:solidFill>
            <a:prstDash val="solid"/>
            <a:round/>
            <a:headEnd type="none" w="med" len="med"/>
            <a:tailEnd type="none" w="med" len="med"/>
          </a:ln>
          <a:effectLst>
            <a:prstShdw prst="shdw17" dist="17961" dir="2700000">
              <a:sysClr val="windowText" lastClr="000000">
                <a:gamma/>
                <a:shade val="60000"/>
                <a:invGamma/>
              </a:sysClr>
            </a:prstShdw>
          </a:effectLst>
        </p:spPr>
        <p:txBody>
          <a:bodyPr vert="horz" wrap="square" lIns="121920" tIns="60960" rIns="121920" bIns="60960" numCol="1" rtlCol="0" anchor="t" anchorCtr="0" compatLnSpc="1">
            <a:prstTxWarp prst="textNoShape">
              <a:avLst/>
            </a:prstTxWarp>
          </a:bodyPr>
          <a:lstStyle/>
          <a:p>
            <a:pPr fontAlgn="base">
              <a:spcBef>
                <a:spcPct val="0"/>
              </a:spcBef>
              <a:spcAft>
                <a:spcPct val="0"/>
              </a:spcAft>
              <a:defRPr/>
            </a:pPr>
            <a:endParaRPr lang="en-US" sz="1067" kern="0" dirty="0">
              <a:solidFill>
                <a:prstClr val="black"/>
              </a:solidFill>
              <a:ea typeface="MS PGothic" pitchFamily="34" charset="-128"/>
            </a:endParaRPr>
          </a:p>
        </p:txBody>
      </p:sp>
      <p:sp>
        <p:nvSpPr>
          <p:cNvPr id="77" name="TextBox 76"/>
          <p:cNvSpPr txBox="1"/>
          <p:nvPr/>
        </p:nvSpPr>
        <p:spPr>
          <a:xfrm>
            <a:off x="959917" y="5879497"/>
            <a:ext cx="647209" cy="313932"/>
          </a:xfrm>
          <a:prstGeom prst="rect">
            <a:avLst/>
          </a:prstGeom>
          <a:noFill/>
        </p:spPr>
        <p:txBody>
          <a:bodyPr wrap="square" rtlCol="0">
            <a:spAutoFit/>
          </a:bodyPr>
          <a:lstStyle/>
          <a:p>
            <a:pPr fontAlgn="base">
              <a:lnSpc>
                <a:spcPct val="90000"/>
              </a:lnSpc>
              <a:spcBef>
                <a:spcPct val="0"/>
              </a:spcBef>
              <a:spcAft>
                <a:spcPct val="0"/>
              </a:spcAft>
              <a:defRPr/>
            </a:pPr>
            <a:r>
              <a:rPr lang="en-US" sz="800" dirty="0">
                <a:solidFill>
                  <a:srgbClr val="191919"/>
                </a:solidFill>
                <a:ea typeface="Arial" charset="0"/>
                <a:cs typeface="Arial" charset="0"/>
              </a:rPr>
              <a:t>µService Designer</a:t>
            </a:r>
          </a:p>
        </p:txBody>
      </p:sp>
      <p:sp>
        <p:nvSpPr>
          <p:cNvPr id="78" name="TextBox 77"/>
          <p:cNvSpPr txBox="1"/>
          <p:nvPr/>
        </p:nvSpPr>
        <p:spPr>
          <a:xfrm>
            <a:off x="1652954" y="5917350"/>
            <a:ext cx="1179633" cy="203133"/>
          </a:xfrm>
          <a:prstGeom prst="rect">
            <a:avLst/>
          </a:prstGeom>
          <a:noFill/>
        </p:spPr>
        <p:txBody>
          <a:bodyPr wrap="square" rtlCol="0">
            <a:spAutoFit/>
          </a:bodyPr>
          <a:lstStyle/>
          <a:p>
            <a:pPr fontAlgn="base">
              <a:lnSpc>
                <a:spcPct val="90000"/>
              </a:lnSpc>
              <a:spcBef>
                <a:spcPct val="0"/>
              </a:spcBef>
              <a:spcAft>
                <a:spcPct val="0"/>
              </a:spcAft>
              <a:defRPr/>
            </a:pPr>
            <a:r>
              <a:rPr lang="en-US" sz="800" dirty="0">
                <a:solidFill>
                  <a:srgbClr val="191919"/>
                </a:solidFill>
                <a:ea typeface="Arial" charset="0"/>
                <a:cs typeface="Arial" charset="0"/>
              </a:rPr>
              <a:t>Business Analyst</a:t>
            </a:r>
          </a:p>
        </p:txBody>
      </p:sp>
      <p:sp>
        <p:nvSpPr>
          <p:cNvPr id="79" name="TextBox 78"/>
          <p:cNvSpPr txBox="1"/>
          <p:nvPr/>
        </p:nvSpPr>
        <p:spPr>
          <a:xfrm>
            <a:off x="563416" y="6539301"/>
            <a:ext cx="897688" cy="313932"/>
          </a:xfrm>
          <a:prstGeom prst="rect">
            <a:avLst/>
          </a:prstGeom>
          <a:noFill/>
        </p:spPr>
        <p:txBody>
          <a:bodyPr wrap="square" rtlCol="0">
            <a:spAutoFit/>
          </a:bodyPr>
          <a:lstStyle/>
          <a:p>
            <a:pPr fontAlgn="base">
              <a:lnSpc>
                <a:spcPct val="90000"/>
              </a:lnSpc>
              <a:spcBef>
                <a:spcPct val="0"/>
              </a:spcBef>
              <a:spcAft>
                <a:spcPct val="0"/>
              </a:spcAft>
              <a:defRPr/>
            </a:pPr>
            <a:r>
              <a:rPr lang="en-US" sz="800" dirty="0">
                <a:solidFill>
                  <a:srgbClr val="191919"/>
                </a:solidFill>
                <a:ea typeface="Arial" charset="0"/>
                <a:cs typeface="Arial" charset="0"/>
              </a:rPr>
              <a:t>µService Developers</a:t>
            </a:r>
          </a:p>
        </p:txBody>
      </p:sp>
      <p:sp>
        <p:nvSpPr>
          <p:cNvPr id="80" name="TextBox 79"/>
          <p:cNvSpPr txBox="1"/>
          <p:nvPr/>
        </p:nvSpPr>
        <p:spPr>
          <a:xfrm>
            <a:off x="1222491" y="6508413"/>
            <a:ext cx="953359" cy="313932"/>
          </a:xfrm>
          <a:prstGeom prst="rect">
            <a:avLst/>
          </a:prstGeom>
          <a:noFill/>
        </p:spPr>
        <p:txBody>
          <a:bodyPr wrap="square" rtlCol="0">
            <a:spAutoFit/>
          </a:bodyPr>
          <a:lstStyle/>
          <a:p>
            <a:pPr fontAlgn="base">
              <a:lnSpc>
                <a:spcPct val="90000"/>
              </a:lnSpc>
              <a:spcBef>
                <a:spcPct val="0"/>
              </a:spcBef>
              <a:spcAft>
                <a:spcPct val="0"/>
              </a:spcAft>
              <a:defRPr/>
            </a:pPr>
            <a:r>
              <a:rPr lang="en-US" sz="800" dirty="0">
                <a:solidFill>
                  <a:srgbClr val="191919"/>
                </a:solidFill>
                <a:ea typeface="Arial" charset="0"/>
                <a:cs typeface="Arial" charset="0"/>
              </a:rPr>
              <a:t>App SME/ Developer</a:t>
            </a:r>
          </a:p>
        </p:txBody>
      </p:sp>
      <p:sp>
        <p:nvSpPr>
          <p:cNvPr id="84" name="Smiley Face 83"/>
          <p:cNvSpPr/>
          <p:nvPr/>
        </p:nvSpPr>
        <p:spPr bwMode="auto">
          <a:xfrm>
            <a:off x="1651942" y="4988323"/>
            <a:ext cx="208045" cy="249677"/>
          </a:xfrm>
          <a:prstGeom prst="smileyFace">
            <a:avLst/>
          </a:prstGeom>
          <a:solidFill>
            <a:srgbClr val="FF7800"/>
          </a:solidFill>
          <a:ln w="9525" cap="flat" cmpd="sng" algn="ctr">
            <a:solidFill>
              <a:sysClr val="windowText" lastClr="000000"/>
            </a:solidFill>
            <a:prstDash val="solid"/>
            <a:round/>
            <a:headEnd type="none" w="med" len="med"/>
            <a:tailEnd type="none" w="med" len="med"/>
          </a:ln>
          <a:effectLst>
            <a:prstShdw prst="shdw17" dist="17961" dir="2700000">
              <a:sysClr val="windowText" lastClr="000000">
                <a:gamma/>
                <a:shade val="60000"/>
                <a:invGamma/>
              </a:sysClr>
            </a:prstShdw>
          </a:effectLst>
        </p:spPr>
        <p:txBody>
          <a:bodyPr vert="horz" wrap="square" lIns="121920" tIns="60960" rIns="121920" bIns="60960" numCol="1" rtlCol="0" anchor="t" anchorCtr="0" compatLnSpc="1">
            <a:prstTxWarp prst="textNoShape">
              <a:avLst/>
            </a:prstTxWarp>
          </a:bodyPr>
          <a:lstStyle/>
          <a:p>
            <a:pPr fontAlgn="base">
              <a:spcBef>
                <a:spcPct val="0"/>
              </a:spcBef>
              <a:spcAft>
                <a:spcPct val="0"/>
              </a:spcAft>
              <a:defRPr/>
            </a:pPr>
            <a:endParaRPr lang="en-US" sz="1067" kern="0" dirty="0">
              <a:solidFill>
                <a:prstClr val="black"/>
              </a:solidFill>
              <a:ea typeface="MS PGothic" pitchFamily="34" charset="-128"/>
            </a:endParaRPr>
          </a:p>
        </p:txBody>
      </p:sp>
      <p:sp>
        <p:nvSpPr>
          <p:cNvPr id="85" name="TextBox 84"/>
          <p:cNvSpPr txBox="1"/>
          <p:nvPr/>
        </p:nvSpPr>
        <p:spPr>
          <a:xfrm>
            <a:off x="1488113" y="5261366"/>
            <a:ext cx="557429" cy="313932"/>
          </a:xfrm>
          <a:prstGeom prst="rect">
            <a:avLst/>
          </a:prstGeom>
          <a:noFill/>
        </p:spPr>
        <p:txBody>
          <a:bodyPr wrap="square" rtlCol="0">
            <a:spAutoFit/>
          </a:bodyPr>
          <a:lstStyle/>
          <a:p>
            <a:pPr algn="ctr" fontAlgn="base">
              <a:lnSpc>
                <a:spcPct val="90000"/>
              </a:lnSpc>
              <a:spcBef>
                <a:spcPct val="0"/>
              </a:spcBef>
              <a:spcAft>
                <a:spcPct val="0"/>
              </a:spcAft>
              <a:defRPr/>
            </a:pPr>
            <a:r>
              <a:rPr lang="en-US" sz="800" dirty="0">
                <a:solidFill>
                  <a:srgbClr val="191919"/>
                </a:solidFill>
                <a:ea typeface="Arial" charset="0"/>
                <a:cs typeface="Arial" charset="0"/>
              </a:rPr>
              <a:t>Product Owner</a:t>
            </a:r>
          </a:p>
        </p:txBody>
      </p:sp>
      <p:sp>
        <p:nvSpPr>
          <p:cNvPr id="86" name="Smiley Face 85"/>
          <p:cNvSpPr/>
          <p:nvPr/>
        </p:nvSpPr>
        <p:spPr bwMode="auto">
          <a:xfrm>
            <a:off x="1194870" y="5638356"/>
            <a:ext cx="208045" cy="249677"/>
          </a:xfrm>
          <a:prstGeom prst="smileyFace">
            <a:avLst/>
          </a:prstGeom>
          <a:solidFill>
            <a:srgbClr val="0070C0"/>
          </a:solidFill>
          <a:ln w="9525" cap="flat" cmpd="sng" algn="ctr">
            <a:solidFill>
              <a:schemeClr val="tx1"/>
            </a:solidFill>
            <a:prstDash val="solid"/>
            <a:round/>
            <a:headEnd type="none" w="med" len="med"/>
            <a:tailEnd type="none" w="med" len="med"/>
          </a:ln>
          <a:effectLst>
            <a:prstShdw prst="shdw17" dist="17961" dir="2700000">
              <a:schemeClr val="tx1">
                <a:gamma/>
                <a:shade val="60000"/>
                <a:invGamma/>
              </a:schemeClr>
            </a:prstShdw>
          </a:effectLst>
        </p:spPr>
        <p:txBody>
          <a:bodyPr vert="horz" wrap="square" lIns="121920" tIns="60960" rIns="121920" bIns="60960" numCol="1" rtlCol="0" anchor="t" anchorCtr="0" compatLnSpc="1">
            <a:prstTxWarp prst="textNoShape">
              <a:avLst/>
            </a:prstTxWarp>
          </a:bodyPr>
          <a:lstStyle/>
          <a:p>
            <a:pPr fontAlgn="base">
              <a:spcBef>
                <a:spcPct val="0"/>
              </a:spcBef>
              <a:spcAft>
                <a:spcPct val="0"/>
              </a:spcAft>
              <a:defRPr/>
            </a:pPr>
            <a:endParaRPr lang="en-US" sz="1067" dirty="0">
              <a:solidFill>
                <a:prstClr val="black"/>
              </a:solidFill>
              <a:ea typeface="MS PGothic" pitchFamily="34" charset="-128"/>
            </a:endParaRPr>
          </a:p>
        </p:txBody>
      </p:sp>
      <p:sp>
        <p:nvSpPr>
          <p:cNvPr id="87" name="Smiley Face 86"/>
          <p:cNvSpPr/>
          <p:nvPr/>
        </p:nvSpPr>
        <p:spPr bwMode="auto">
          <a:xfrm>
            <a:off x="2025270" y="5659346"/>
            <a:ext cx="208045" cy="249677"/>
          </a:xfrm>
          <a:prstGeom prst="smileyFace">
            <a:avLst/>
          </a:prstGeom>
          <a:solidFill>
            <a:srgbClr val="FF7800"/>
          </a:solidFill>
          <a:ln w="9525" cap="flat" cmpd="sng" algn="ctr">
            <a:solidFill>
              <a:sysClr val="windowText" lastClr="000000"/>
            </a:solidFill>
            <a:prstDash val="solid"/>
            <a:round/>
            <a:headEnd type="none" w="med" len="med"/>
            <a:tailEnd type="none" w="med" len="med"/>
          </a:ln>
          <a:effectLst>
            <a:prstShdw prst="shdw17" dist="17961" dir="2700000">
              <a:sysClr val="windowText" lastClr="000000">
                <a:gamma/>
                <a:shade val="60000"/>
                <a:invGamma/>
              </a:sysClr>
            </a:prstShdw>
          </a:effectLst>
        </p:spPr>
        <p:txBody>
          <a:bodyPr vert="horz" wrap="square" lIns="121920" tIns="60960" rIns="121920" bIns="60960" numCol="1" rtlCol="0" anchor="t" anchorCtr="0" compatLnSpc="1">
            <a:prstTxWarp prst="textNoShape">
              <a:avLst/>
            </a:prstTxWarp>
          </a:bodyPr>
          <a:lstStyle/>
          <a:p>
            <a:pPr fontAlgn="base">
              <a:spcBef>
                <a:spcPct val="0"/>
              </a:spcBef>
              <a:spcAft>
                <a:spcPct val="0"/>
              </a:spcAft>
              <a:defRPr/>
            </a:pPr>
            <a:endParaRPr lang="en-US" sz="1067" kern="0" dirty="0">
              <a:solidFill>
                <a:prstClr val="black"/>
              </a:solidFill>
              <a:ea typeface="MS PGothic" pitchFamily="34" charset="-128"/>
            </a:endParaRPr>
          </a:p>
        </p:txBody>
      </p:sp>
      <p:sp>
        <p:nvSpPr>
          <p:cNvPr id="88" name="Smiley Face 87"/>
          <p:cNvSpPr/>
          <p:nvPr/>
        </p:nvSpPr>
        <p:spPr bwMode="auto">
          <a:xfrm>
            <a:off x="958309" y="6260908"/>
            <a:ext cx="208045" cy="249677"/>
          </a:xfrm>
          <a:prstGeom prst="smileyFace">
            <a:avLst/>
          </a:prstGeom>
          <a:solidFill>
            <a:srgbClr val="0070C0"/>
          </a:solidFill>
          <a:ln w="9525" cap="flat" cmpd="sng" algn="ctr">
            <a:solidFill>
              <a:schemeClr val="tx1"/>
            </a:solidFill>
            <a:prstDash val="solid"/>
            <a:round/>
            <a:headEnd type="none" w="med" len="med"/>
            <a:tailEnd type="none" w="med" len="med"/>
          </a:ln>
          <a:effectLst>
            <a:prstShdw prst="shdw17" dist="17961" dir="2700000">
              <a:schemeClr val="tx1">
                <a:gamma/>
                <a:shade val="60000"/>
                <a:invGamma/>
              </a:schemeClr>
            </a:prstShdw>
          </a:effectLst>
        </p:spPr>
        <p:txBody>
          <a:bodyPr vert="horz" wrap="square" lIns="121920" tIns="60960" rIns="121920" bIns="60960" numCol="1" rtlCol="0" anchor="t" anchorCtr="0" compatLnSpc="1">
            <a:prstTxWarp prst="textNoShape">
              <a:avLst/>
            </a:prstTxWarp>
          </a:bodyPr>
          <a:lstStyle/>
          <a:p>
            <a:pPr fontAlgn="base">
              <a:spcBef>
                <a:spcPct val="0"/>
              </a:spcBef>
              <a:spcAft>
                <a:spcPct val="0"/>
              </a:spcAft>
              <a:defRPr/>
            </a:pPr>
            <a:endParaRPr lang="en-US" sz="1067" dirty="0">
              <a:solidFill>
                <a:prstClr val="black"/>
              </a:solidFill>
              <a:ea typeface="MS PGothic" pitchFamily="34" charset="-128"/>
            </a:endParaRPr>
          </a:p>
        </p:txBody>
      </p:sp>
      <p:sp>
        <p:nvSpPr>
          <p:cNvPr id="89" name="Smiley Face 88"/>
          <p:cNvSpPr/>
          <p:nvPr/>
        </p:nvSpPr>
        <p:spPr bwMode="auto">
          <a:xfrm>
            <a:off x="644895" y="6257715"/>
            <a:ext cx="208045" cy="249677"/>
          </a:xfrm>
          <a:prstGeom prst="smileyFace">
            <a:avLst/>
          </a:prstGeom>
          <a:solidFill>
            <a:srgbClr val="0070C0"/>
          </a:solidFill>
          <a:ln w="9525" cap="flat" cmpd="sng" algn="ctr">
            <a:solidFill>
              <a:schemeClr val="tx1"/>
            </a:solidFill>
            <a:prstDash val="solid"/>
            <a:round/>
            <a:headEnd type="none" w="med" len="med"/>
            <a:tailEnd type="none" w="med" len="med"/>
          </a:ln>
          <a:effectLst>
            <a:prstShdw prst="shdw17" dist="17961" dir="2700000">
              <a:schemeClr val="tx1">
                <a:gamma/>
                <a:shade val="60000"/>
                <a:invGamma/>
              </a:schemeClr>
            </a:prstShdw>
          </a:effectLst>
        </p:spPr>
        <p:txBody>
          <a:bodyPr vert="horz" wrap="square" lIns="121920" tIns="60960" rIns="121920" bIns="60960" numCol="1" rtlCol="0" anchor="t" anchorCtr="0" compatLnSpc="1">
            <a:prstTxWarp prst="textNoShape">
              <a:avLst/>
            </a:prstTxWarp>
          </a:bodyPr>
          <a:lstStyle/>
          <a:p>
            <a:pPr fontAlgn="base">
              <a:spcBef>
                <a:spcPct val="0"/>
              </a:spcBef>
              <a:spcAft>
                <a:spcPct val="0"/>
              </a:spcAft>
              <a:defRPr/>
            </a:pPr>
            <a:endParaRPr lang="en-US" sz="1067" dirty="0">
              <a:solidFill>
                <a:prstClr val="black"/>
              </a:solidFill>
              <a:ea typeface="MS PGothic" pitchFamily="34" charset="-128"/>
            </a:endParaRPr>
          </a:p>
        </p:txBody>
      </p:sp>
      <p:sp>
        <p:nvSpPr>
          <p:cNvPr id="91" name="TextBox 90"/>
          <p:cNvSpPr txBox="1"/>
          <p:nvPr/>
        </p:nvSpPr>
        <p:spPr>
          <a:xfrm>
            <a:off x="1761622" y="6505310"/>
            <a:ext cx="860261" cy="313932"/>
          </a:xfrm>
          <a:prstGeom prst="rect">
            <a:avLst/>
          </a:prstGeom>
          <a:noFill/>
        </p:spPr>
        <p:txBody>
          <a:bodyPr wrap="square" rtlCol="0">
            <a:spAutoFit/>
          </a:bodyPr>
          <a:lstStyle/>
          <a:p>
            <a:pPr algn="ctr" fontAlgn="base">
              <a:lnSpc>
                <a:spcPct val="90000"/>
              </a:lnSpc>
              <a:spcBef>
                <a:spcPct val="0"/>
              </a:spcBef>
              <a:spcAft>
                <a:spcPct val="0"/>
              </a:spcAft>
              <a:defRPr/>
            </a:pPr>
            <a:r>
              <a:rPr lang="en-US" sz="800" dirty="0">
                <a:solidFill>
                  <a:srgbClr val="191919"/>
                </a:solidFill>
                <a:ea typeface="Arial" charset="0"/>
                <a:cs typeface="Arial" charset="0"/>
              </a:rPr>
              <a:t>Quality Engineer</a:t>
            </a:r>
          </a:p>
        </p:txBody>
      </p:sp>
      <p:sp>
        <p:nvSpPr>
          <p:cNvPr id="92" name="Smiley Face 91"/>
          <p:cNvSpPr/>
          <p:nvPr/>
        </p:nvSpPr>
        <p:spPr bwMode="auto">
          <a:xfrm>
            <a:off x="2684096" y="6253937"/>
            <a:ext cx="208045" cy="249677"/>
          </a:xfrm>
          <a:prstGeom prst="smileyFace">
            <a:avLst/>
          </a:prstGeom>
          <a:solidFill>
            <a:srgbClr val="0070C0"/>
          </a:solidFill>
          <a:ln w="9525" cap="flat" cmpd="sng" algn="ctr">
            <a:solidFill>
              <a:schemeClr val="tx1"/>
            </a:solidFill>
            <a:prstDash val="solid"/>
            <a:round/>
            <a:headEnd type="none" w="med" len="med"/>
            <a:tailEnd type="none" w="med" len="med"/>
          </a:ln>
          <a:effectLst>
            <a:prstShdw prst="shdw17" dist="17961" dir="2700000">
              <a:schemeClr val="tx1">
                <a:gamma/>
                <a:shade val="60000"/>
                <a:invGamma/>
              </a:schemeClr>
            </a:prstShdw>
          </a:effectLst>
        </p:spPr>
        <p:txBody>
          <a:bodyPr vert="horz" wrap="square" lIns="121920" tIns="60960" rIns="121920" bIns="60960" numCol="1" rtlCol="0" anchor="t" anchorCtr="0" compatLnSpc="1">
            <a:prstTxWarp prst="textNoShape">
              <a:avLst/>
            </a:prstTxWarp>
          </a:bodyPr>
          <a:lstStyle/>
          <a:p>
            <a:pPr fontAlgn="base">
              <a:spcBef>
                <a:spcPct val="0"/>
              </a:spcBef>
              <a:spcAft>
                <a:spcPct val="0"/>
              </a:spcAft>
              <a:defRPr/>
            </a:pPr>
            <a:endParaRPr lang="en-US" sz="1067" dirty="0">
              <a:solidFill>
                <a:prstClr val="black"/>
              </a:solidFill>
              <a:ea typeface="MS PGothic" pitchFamily="34" charset="-128"/>
            </a:endParaRPr>
          </a:p>
        </p:txBody>
      </p:sp>
      <p:sp>
        <p:nvSpPr>
          <p:cNvPr id="93" name="TextBox 92"/>
          <p:cNvSpPr txBox="1"/>
          <p:nvPr/>
        </p:nvSpPr>
        <p:spPr>
          <a:xfrm>
            <a:off x="2343509" y="6523782"/>
            <a:ext cx="860261" cy="313932"/>
          </a:xfrm>
          <a:prstGeom prst="rect">
            <a:avLst/>
          </a:prstGeom>
          <a:noFill/>
        </p:spPr>
        <p:txBody>
          <a:bodyPr wrap="square" rtlCol="0">
            <a:spAutoFit/>
          </a:bodyPr>
          <a:lstStyle/>
          <a:p>
            <a:pPr algn="ctr" fontAlgn="base">
              <a:lnSpc>
                <a:spcPct val="90000"/>
              </a:lnSpc>
              <a:spcBef>
                <a:spcPct val="0"/>
              </a:spcBef>
              <a:spcAft>
                <a:spcPct val="0"/>
              </a:spcAft>
              <a:defRPr/>
            </a:pPr>
            <a:r>
              <a:rPr lang="en-US" sz="800" dirty="0">
                <a:solidFill>
                  <a:srgbClr val="191919"/>
                </a:solidFill>
                <a:ea typeface="Arial" charset="0"/>
                <a:cs typeface="Arial" charset="0"/>
              </a:rPr>
              <a:t>Quality Engineer</a:t>
            </a:r>
          </a:p>
        </p:txBody>
      </p:sp>
      <p:sp>
        <p:nvSpPr>
          <p:cNvPr id="94" name="Smiley Face 93"/>
          <p:cNvSpPr/>
          <p:nvPr/>
        </p:nvSpPr>
        <p:spPr bwMode="auto">
          <a:xfrm>
            <a:off x="2075649" y="6257715"/>
            <a:ext cx="208045" cy="249677"/>
          </a:xfrm>
          <a:prstGeom prst="smileyFace">
            <a:avLst/>
          </a:prstGeom>
          <a:solidFill>
            <a:srgbClr val="FF7800"/>
          </a:solidFill>
          <a:ln w="9525" cap="flat" cmpd="sng" algn="ctr">
            <a:solidFill>
              <a:sysClr val="windowText" lastClr="000000"/>
            </a:solidFill>
            <a:prstDash val="solid"/>
            <a:round/>
            <a:headEnd type="none" w="med" len="med"/>
            <a:tailEnd type="none" w="med" len="med"/>
          </a:ln>
          <a:effectLst>
            <a:prstShdw prst="shdw17" dist="17961" dir="2700000">
              <a:sysClr val="windowText" lastClr="000000">
                <a:gamma/>
                <a:shade val="60000"/>
                <a:invGamma/>
              </a:sysClr>
            </a:prstShdw>
          </a:effectLst>
        </p:spPr>
        <p:txBody>
          <a:bodyPr vert="horz" wrap="square" lIns="121920" tIns="60960" rIns="121920" bIns="60960" numCol="1" rtlCol="0" anchor="t" anchorCtr="0" compatLnSpc="1">
            <a:prstTxWarp prst="textNoShape">
              <a:avLst/>
            </a:prstTxWarp>
          </a:bodyPr>
          <a:lstStyle/>
          <a:p>
            <a:pPr fontAlgn="base">
              <a:spcBef>
                <a:spcPct val="0"/>
              </a:spcBef>
              <a:spcAft>
                <a:spcPct val="0"/>
              </a:spcAft>
              <a:defRPr/>
            </a:pPr>
            <a:endParaRPr lang="en-US" sz="1067" kern="0" dirty="0">
              <a:solidFill>
                <a:prstClr val="black"/>
              </a:solidFill>
              <a:ea typeface="MS PGothic" pitchFamily="34" charset="-128"/>
            </a:endParaRPr>
          </a:p>
        </p:txBody>
      </p:sp>
      <p:pic>
        <p:nvPicPr>
          <p:cNvPr id="95" name="Picture 2" descr="Image result for DevOps engineer">
            <a:extLst>
              <a:ext uri="{FF2B5EF4-FFF2-40B4-BE49-F238E27FC236}">
                <a16:creationId xmlns:a16="http://schemas.microsoft.com/office/drawing/2014/main" id="{599E5098-6B70-0749-83CA-94ADB0A60834}"/>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5693" r="52746" b="2408"/>
          <a:stretch/>
        </p:blipFill>
        <p:spPr bwMode="auto">
          <a:xfrm>
            <a:off x="4869086" y="3849731"/>
            <a:ext cx="984448" cy="843486"/>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D173D0F8-D109-204C-B01E-DDBC9F990FA8}"/>
              </a:ext>
            </a:extLst>
          </p:cNvPr>
          <p:cNvSpPr txBox="1"/>
          <p:nvPr/>
        </p:nvSpPr>
        <p:spPr>
          <a:xfrm>
            <a:off x="6100379" y="3838720"/>
            <a:ext cx="2204839" cy="861774"/>
          </a:xfrm>
          <a:prstGeom prst="rect">
            <a:avLst/>
          </a:prstGeom>
          <a:noFill/>
        </p:spPr>
        <p:txBody>
          <a:bodyPr wrap="square" rtlCol="0">
            <a:spAutoFit/>
          </a:bodyPr>
          <a:lstStyle/>
          <a:p>
            <a:r>
              <a:rPr lang="en-US" sz="1000" b="1" dirty="0">
                <a:solidFill>
                  <a:srgbClr val="FF0000"/>
                </a:solidFill>
                <a:latin typeface="IBM Plex Sans" panose="020B0503050203000203" pitchFamily="34" charset="77"/>
              </a:rPr>
              <a:t>Client Test Engineers</a:t>
            </a:r>
            <a:r>
              <a:rPr lang="en-US" sz="1000" dirty="0">
                <a:solidFill>
                  <a:prstClr val="black"/>
                </a:solidFill>
                <a:latin typeface="IBM Plex Sans" panose="020B0503050203000203" pitchFamily="34" charset="77"/>
              </a:rPr>
              <a:t> will help by identifying and distributing reusable Test suites, test cases and baselined Test data for regression testing</a:t>
            </a:r>
          </a:p>
        </p:txBody>
      </p:sp>
      <p:sp>
        <p:nvSpPr>
          <p:cNvPr id="3" name="Right Brace 2"/>
          <p:cNvSpPr/>
          <p:nvPr/>
        </p:nvSpPr>
        <p:spPr>
          <a:xfrm>
            <a:off x="2111460" y="3473156"/>
            <a:ext cx="343992" cy="773853"/>
          </a:xfrm>
          <a:prstGeom prst="rightBrace">
            <a:avLst/>
          </a:prstGeom>
          <a:ln w="25400">
            <a:solidFill>
              <a:srgbClr val="FF0000"/>
            </a:solidFill>
            <a:prstDash val="das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Tree>
    <p:extLst>
      <p:ext uri="{BB962C8B-B14F-4D97-AF65-F5344CB8AC3E}">
        <p14:creationId xmlns:p14="http://schemas.microsoft.com/office/powerpoint/2010/main" val="38009853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2A4E6-45AA-4113-AE57-7AFD11D4E3F8}"/>
              </a:ext>
            </a:extLst>
          </p:cNvPr>
          <p:cNvSpPr>
            <a:spLocks noGrp="1"/>
          </p:cNvSpPr>
          <p:nvPr>
            <p:ph type="title"/>
          </p:nvPr>
        </p:nvSpPr>
        <p:spPr>
          <a:xfrm>
            <a:off x="113148" y="59436"/>
            <a:ext cx="4754418" cy="447466"/>
          </a:xfrm>
        </p:spPr>
        <p:txBody>
          <a:bodyPr/>
          <a:lstStyle/>
          <a:p>
            <a:r>
              <a:rPr lang="en-US" b="1" dirty="0">
                <a:solidFill>
                  <a:schemeClr val="bg1"/>
                </a:solidFill>
              </a:rPr>
              <a:t>Delivery Model</a:t>
            </a:r>
          </a:p>
        </p:txBody>
      </p:sp>
      <p:sp>
        <p:nvSpPr>
          <p:cNvPr id="6" name="Content Placeholder 5">
            <a:extLst>
              <a:ext uri="{FF2B5EF4-FFF2-40B4-BE49-F238E27FC236}">
                <a16:creationId xmlns:a16="http://schemas.microsoft.com/office/drawing/2014/main" id="{083FF01E-A527-4916-B907-C969BEB84BCE}"/>
              </a:ext>
            </a:extLst>
          </p:cNvPr>
          <p:cNvSpPr txBox="1">
            <a:spLocks/>
          </p:cNvSpPr>
          <p:nvPr/>
        </p:nvSpPr>
        <p:spPr>
          <a:xfrm>
            <a:off x="73896" y="731114"/>
            <a:ext cx="12210722" cy="363946"/>
          </a:xfrm>
          <a:prstGeom prst="rect">
            <a:avLst/>
          </a:prstGeom>
        </p:spPr>
        <p:txBody>
          <a:bodyPr>
            <a:noAutofit/>
          </a:bodyPr>
          <a:lstStyle>
            <a:defPPr>
              <a:defRPr lang="en-US"/>
            </a:defPPr>
            <a:lvl1pPr indent="0" fontAlgn="base">
              <a:spcBef>
                <a:spcPct val="40000"/>
              </a:spcBef>
              <a:spcAft>
                <a:spcPct val="0"/>
              </a:spcAft>
              <a:buClr>
                <a:srgbClr val="20D5D2"/>
              </a:buClr>
              <a:buFont typeface="Wingdings" panose="05000000000000000000" pitchFamily="2" charset="2"/>
              <a:buNone/>
              <a:defRPr sz="1600" b="1" i="1">
                <a:solidFill>
                  <a:prstClr val="white"/>
                </a:solidFill>
                <a:cs typeface="Arial" panose="020B0604020202020204" pitchFamily="34" charset="0"/>
              </a:defRPr>
            </a:lvl1pPr>
            <a:lvl2pPr marL="536575" indent="-179388" fontAlgn="base">
              <a:spcBef>
                <a:spcPct val="40000"/>
              </a:spcBef>
              <a:spcAft>
                <a:spcPct val="0"/>
              </a:spcAft>
              <a:buFont typeface="Arial" panose="020B0604020202020204" pitchFamily="34" charset="0"/>
              <a:buChar char="–"/>
              <a:defRPr sz="1600"/>
            </a:lvl2pPr>
            <a:lvl3pPr marL="893763" indent="-179388" fontAlgn="base">
              <a:spcBef>
                <a:spcPct val="40000"/>
              </a:spcBef>
              <a:spcAft>
                <a:spcPct val="0"/>
              </a:spcAft>
              <a:buChar char="•"/>
              <a:defRPr sz="1600"/>
            </a:lvl3pPr>
            <a:lvl4pPr marL="1250950" indent="-179388" fontAlgn="base">
              <a:spcBef>
                <a:spcPct val="40000"/>
              </a:spcBef>
              <a:spcAft>
                <a:spcPct val="0"/>
              </a:spcAft>
              <a:buFont typeface="Arial" panose="020B0604020202020204" pitchFamily="34" charset="0"/>
              <a:buChar char="-"/>
              <a:defRPr sz="1600"/>
            </a:lvl4pPr>
            <a:lvl5pPr marL="1619250" indent="-179388" fontAlgn="base">
              <a:spcBef>
                <a:spcPct val="40000"/>
              </a:spcBef>
              <a:spcAft>
                <a:spcPct val="0"/>
              </a:spcAft>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AU" dirty="0"/>
              <a:t>Refer to guidance for structuring Platform Engineering (DevOps) Squad and proposed roles &amp; responsibility</a:t>
            </a:r>
          </a:p>
          <a:p>
            <a:r>
              <a:rPr lang="en-AU" dirty="0"/>
              <a:t> </a:t>
            </a:r>
          </a:p>
          <a:p>
            <a:endParaRPr lang="en-AU" dirty="0"/>
          </a:p>
        </p:txBody>
      </p:sp>
      <p:sp>
        <p:nvSpPr>
          <p:cNvPr id="11" name="Slide Number Placeholder 13">
            <a:extLst>
              <a:ext uri="{FF2B5EF4-FFF2-40B4-BE49-F238E27FC236}">
                <a16:creationId xmlns:a16="http://schemas.microsoft.com/office/drawing/2014/main" id="{EB66B989-579E-41FE-9C61-5A7C6E34DBEF}"/>
              </a:ext>
            </a:extLst>
          </p:cNvPr>
          <p:cNvSpPr txBox="1">
            <a:spLocks/>
          </p:cNvSpPr>
          <p:nvPr/>
        </p:nvSpPr>
        <p:spPr>
          <a:xfrm>
            <a:off x="9288673" y="6410063"/>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E7E9D57-535C-0840-A093-12271BECC0CD}" type="slidenum">
              <a:rPr lang="en-US" smtClean="0">
                <a:solidFill>
                  <a:prstClr val="black">
                    <a:tint val="75000"/>
                  </a:prstClr>
                </a:solidFill>
                <a:latin typeface="Calibri"/>
              </a:rPr>
              <a:pPr algn="r"/>
              <a:t>28</a:t>
            </a:fld>
            <a:endParaRPr lang="en-US" dirty="0">
              <a:solidFill>
                <a:prstClr val="black">
                  <a:tint val="75000"/>
                </a:prstClr>
              </a:solidFill>
              <a:latin typeface="Calibri"/>
            </a:endParaRPr>
          </a:p>
        </p:txBody>
      </p:sp>
      <p:cxnSp>
        <p:nvCxnSpPr>
          <p:cNvPr id="32" name="Straight Connector 31">
            <a:extLst>
              <a:ext uri="{FF2B5EF4-FFF2-40B4-BE49-F238E27FC236}">
                <a16:creationId xmlns:a16="http://schemas.microsoft.com/office/drawing/2014/main" id="{20A06575-625D-4B4C-87BD-1DDB31222705}"/>
              </a:ext>
            </a:extLst>
          </p:cNvPr>
          <p:cNvCxnSpPr>
            <a:stCxn id="49" idx="2"/>
          </p:cNvCxnSpPr>
          <p:nvPr/>
        </p:nvCxnSpPr>
        <p:spPr>
          <a:xfrm flipV="1">
            <a:off x="5074368" y="245290"/>
            <a:ext cx="6663503" cy="4952"/>
          </a:xfrm>
          <a:prstGeom prst="line">
            <a:avLst/>
          </a:prstGeom>
          <a:noFill/>
          <a:ln w="6350" cap="flat" cmpd="sng" algn="ctr">
            <a:solidFill>
              <a:srgbClr val="ED7D31"/>
            </a:solidFill>
            <a:prstDash val="solid"/>
            <a:miter lim="800000"/>
          </a:ln>
          <a:effectLst/>
        </p:spPr>
      </p:cxnSp>
      <p:sp>
        <p:nvSpPr>
          <p:cNvPr id="33" name="Oval 32">
            <a:extLst>
              <a:ext uri="{FF2B5EF4-FFF2-40B4-BE49-F238E27FC236}">
                <a16:creationId xmlns:a16="http://schemas.microsoft.com/office/drawing/2014/main" id="{56D98CBE-70E1-AB42-B8B9-0568914AC953}"/>
              </a:ext>
            </a:extLst>
          </p:cNvPr>
          <p:cNvSpPr/>
          <p:nvPr/>
        </p:nvSpPr>
        <p:spPr>
          <a:xfrm>
            <a:off x="6681542"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34" name="Oval 33">
            <a:extLst>
              <a:ext uri="{FF2B5EF4-FFF2-40B4-BE49-F238E27FC236}">
                <a16:creationId xmlns:a16="http://schemas.microsoft.com/office/drawing/2014/main" id="{639E3F11-C0FA-5344-9B9D-D99710A2C91F}"/>
              </a:ext>
            </a:extLst>
          </p:cNvPr>
          <p:cNvSpPr/>
          <p:nvPr/>
        </p:nvSpPr>
        <p:spPr>
          <a:xfrm>
            <a:off x="7472263"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35" name="TextBox 34">
            <a:extLst>
              <a:ext uri="{FF2B5EF4-FFF2-40B4-BE49-F238E27FC236}">
                <a16:creationId xmlns:a16="http://schemas.microsoft.com/office/drawing/2014/main" id="{56B8B405-5212-3E45-89BE-5DB0EBBBA540}"/>
              </a:ext>
            </a:extLst>
          </p:cNvPr>
          <p:cNvSpPr txBox="1"/>
          <p:nvPr/>
        </p:nvSpPr>
        <p:spPr>
          <a:xfrm>
            <a:off x="4977867" y="368432"/>
            <a:ext cx="695128"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Client Scenarios</a:t>
            </a:r>
          </a:p>
        </p:txBody>
      </p:sp>
      <p:sp>
        <p:nvSpPr>
          <p:cNvPr id="36" name="TextBox 35">
            <a:extLst>
              <a:ext uri="{FF2B5EF4-FFF2-40B4-BE49-F238E27FC236}">
                <a16:creationId xmlns:a16="http://schemas.microsoft.com/office/drawing/2014/main" id="{84DBA1A9-2ACF-8141-9E35-444E89EA12E3}"/>
              </a:ext>
            </a:extLst>
          </p:cNvPr>
          <p:cNvSpPr txBox="1"/>
          <p:nvPr/>
        </p:nvSpPr>
        <p:spPr>
          <a:xfrm>
            <a:off x="6578712" y="354195"/>
            <a:ext cx="86079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Framework</a:t>
            </a:r>
          </a:p>
        </p:txBody>
      </p:sp>
      <p:sp>
        <p:nvSpPr>
          <p:cNvPr id="37" name="TextBox 36">
            <a:extLst>
              <a:ext uri="{FF2B5EF4-FFF2-40B4-BE49-F238E27FC236}">
                <a16:creationId xmlns:a16="http://schemas.microsoft.com/office/drawing/2014/main" id="{1D1282E6-32BF-7D4B-8C6B-3459598C5BA5}"/>
              </a:ext>
            </a:extLst>
          </p:cNvPr>
          <p:cNvSpPr txBox="1"/>
          <p:nvPr/>
        </p:nvSpPr>
        <p:spPr>
          <a:xfrm>
            <a:off x="7358859" y="368432"/>
            <a:ext cx="599804"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Testing Strategy</a:t>
            </a:r>
          </a:p>
        </p:txBody>
      </p:sp>
      <p:sp>
        <p:nvSpPr>
          <p:cNvPr id="38" name="TextBox 37">
            <a:extLst>
              <a:ext uri="{FF2B5EF4-FFF2-40B4-BE49-F238E27FC236}">
                <a16:creationId xmlns:a16="http://schemas.microsoft.com/office/drawing/2014/main" id="{080C819E-7FD9-B849-9BA5-E6710E687A0A}"/>
              </a:ext>
            </a:extLst>
          </p:cNvPr>
          <p:cNvSpPr txBox="1"/>
          <p:nvPr/>
        </p:nvSpPr>
        <p:spPr>
          <a:xfrm>
            <a:off x="9016763" y="368432"/>
            <a:ext cx="69098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Model</a:t>
            </a:r>
          </a:p>
        </p:txBody>
      </p:sp>
      <p:sp>
        <p:nvSpPr>
          <p:cNvPr id="39" name="Oval 38">
            <a:extLst>
              <a:ext uri="{FF2B5EF4-FFF2-40B4-BE49-F238E27FC236}">
                <a16:creationId xmlns:a16="http://schemas.microsoft.com/office/drawing/2014/main" id="{785E10D0-C4E2-8D4A-A429-E5DD4098A3C9}"/>
              </a:ext>
            </a:extLst>
          </p:cNvPr>
          <p:cNvSpPr/>
          <p:nvPr/>
        </p:nvSpPr>
        <p:spPr>
          <a:xfrm>
            <a:off x="8313787"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40" name="TextBox 39">
            <a:extLst>
              <a:ext uri="{FF2B5EF4-FFF2-40B4-BE49-F238E27FC236}">
                <a16:creationId xmlns:a16="http://schemas.microsoft.com/office/drawing/2014/main" id="{8E4F2430-1187-3346-B71F-5DAEABFBD7EA}"/>
              </a:ext>
            </a:extLst>
          </p:cNvPr>
          <p:cNvSpPr txBox="1"/>
          <p:nvPr/>
        </p:nvSpPr>
        <p:spPr>
          <a:xfrm>
            <a:off x="8160244" y="368432"/>
            <a:ext cx="85805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Sizing &amp; Estimation</a:t>
            </a:r>
          </a:p>
        </p:txBody>
      </p:sp>
      <p:sp>
        <p:nvSpPr>
          <p:cNvPr id="41" name="Oval 40">
            <a:extLst>
              <a:ext uri="{FF2B5EF4-FFF2-40B4-BE49-F238E27FC236}">
                <a16:creationId xmlns:a16="http://schemas.microsoft.com/office/drawing/2014/main" id="{77490EA7-C450-EA4D-AA8F-0D2DD0081109}"/>
              </a:ext>
            </a:extLst>
          </p:cNvPr>
          <p:cNvSpPr/>
          <p:nvPr/>
        </p:nvSpPr>
        <p:spPr>
          <a:xfrm>
            <a:off x="9118735" y="156538"/>
            <a:ext cx="169696" cy="187407"/>
          </a:xfrm>
          <a:prstGeom prst="ellipse">
            <a:avLst/>
          </a:prstGeom>
          <a:solidFill>
            <a:srgbClr val="00B050"/>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2" name="TextBox 41">
            <a:extLst>
              <a:ext uri="{FF2B5EF4-FFF2-40B4-BE49-F238E27FC236}">
                <a16:creationId xmlns:a16="http://schemas.microsoft.com/office/drawing/2014/main" id="{4FD09469-5912-7843-8437-D6CA3EA19255}"/>
              </a:ext>
            </a:extLst>
          </p:cNvPr>
          <p:cNvSpPr txBox="1"/>
          <p:nvPr/>
        </p:nvSpPr>
        <p:spPr>
          <a:xfrm>
            <a:off x="5697133" y="368432"/>
            <a:ext cx="75388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Solution Architecture</a:t>
            </a:r>
          </a:p>
        </p:txBody>
      </p:sp>
      <p:sp>
        <p:nvSpPr>
          <p:cNvPr id="43" name="TextBox 42">
            <a:extLst>
              <a:ext uri="{FF2B5EF4-FFF2-40B4-BE49-F238E27FC236}">
                <a16:creationId xmlns:a16="http://schemas.microsoft.com/office/drawing/2014/main" id="{75E1A420-AC5D-524F-89B2-7A23E50E0990}"/>
              </a:ext>
            </a:extLst>
          </p:cNvPr>
          <p:cNvSpPr txBox="1"/>
          <p:nvPr/>
        </p:nvSpPr>
        <p:spPr>
          <a:xfrm>
            <a:off x="9906225"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Risk Reviews</a:t>
            </a:r>
          </a:p>
        </p:txBody>
      </p:sp>
      <p:sp>
        <p:nvSpPr>
          <p:cNvPr id="44" name="Oval 43">
            <a:extLst>
              <a:ext uri="{FF2B5EF4-FFF2-40B4-BE49-F238E27FC236}">
                <a16:creationId xmlns:a16="http://schemas.microsoft.com/office/drawing/2014/main" id="{4ADB01D4-CA4F-D241-A259-D7CDCB827CEA}"/>
              </a:ext>
            </a:extLst>
          </p:cNvPr>
          <p:cNvSpPr/>
          <p:nvPr/>
        </p:nvSpPr>
        <p:spPr>
          <a:xfrm>
            <a:off x="998611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5" name="TextBox 44">
            <a:extLst>
              <a:ext uri="{FF2B5EF4-FFF2-40B4-BE49-F238E27FC236}">
                <a16:creationId xmlns:a16="http://schemas.microsoft.com/office/drawing/2014/main" id="{11B445D0-62D9-924A-A77D-506ED8D658A0}"/>
              </a:ext>
            </a:extLst>
          </p:cNvPr>
          <p:cNvSpPr txBox="1"/>
          <p:nvPr/>
        </p:nvSpPr>
        <p:spPr>
          <a:xfrm>
            <a:off x="10703072"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Pricing Options</a:t>
            </a:r>
          </a:p>
        </p:txBody>
      </p:sp>
      <p:sp>
        <p:nvSpPr>
          <p:cNvPr id="46" name="Oval 45">
            <a:extLst>
              <a:ext uri="{FF2B5EF4-FFF2-40B4-BE49-F238E27FC236}">
                <a16:creationId xmlns:a16="http://schemas.microsoft.com/office/drawing/2014/main" id="{34E03A38-90A1-5B4D-A37B-3CC9B702614E}"/>
              </a:ext>
            </a:extLst>
          </p:cNvPr>
          <p:cNvSpPr/>
          <p:nvPr/>
        </p:nvSpPr>
        <p:spPr>
          <a:xfrm>
            <a:off x="1083582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7" name="TextBox 46">
            <a:extLst>
              <a:ext uri="{FF2B5EF4-FFF2-40B4-BE49-F238E27FC236}">
                <a16:creationId xmlns:a16="http://schemas.microsoft.com/office/drawing/2014/main" id="{11B445D0-62D9-924A-A77D-506ED8D658A0}"/>
              </a:ext>
            </a:extLst>
          </p:cNvPr>
          <p:cNvSpPr txBox="1"/>
          <p:nvPr/>
        </p:nvSpPr>
        <p:spPr>
          <a:xfrm>
            <a:off x="11231416" y="368432"/>
            <a:ext cx="905163"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Integration with other offerings</a:t>
            </a:r>
          </a:p>
        </p:txBody>
      </p:sp>
      <p:sp>
        <p:nvSpPr>
          <p:cNvPr id="48" name="Oval 47">
            <a:extLst>
              <a:ext uri="{FF2B5EF4-FFF2-40B4-BE49-F238E27FC236}">
                <a16:creationId xmlns:a16="http://schemas.microsoft.com/office/drawing/2014/main" id="{56D98CBE-70E1-AB42-B8B9-0568914AC953}"/>
              </a:ext>
            </a:extLst>
          </p:cNvPr>
          <p:cNvSpPr/>
          <p:nvPr/>
        </p:nvSpPr>
        <p:spPr>
          <a:xfrm>
            <a:off x="5831832"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49" name="Oval 48">
            <a:extLst>
              <a:ext uri="{FF2B5EF4-FFF2-40B4-BE49-F238E27FC236}">
                <a16:creationId xmlns:a16="http://schemas.microsoft.com/office/drawing/2014/main" id="{56D98CBE-70E1-AB42-B8B9-0568914AC953}"/>
              </a:ext>
            </a:extLst>
          </p:cNvPr>
          <p:cNvSpPr/>
          <p:nvPr/>
        </p:nvSpPr>
        <p:spPr>
          <a:xfrm>
            <a:off x="507436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50" name="Oval 49">
            <a:extLst>
              <a:ext uri="{FF2B5EF4-FFF2-40B4-BE49-F238E27FC236}">
                <a16:creationId xmlns:a16="http://schemas.microsoft.com/office/drawing/2014/main" id="{56D98CBE-70E1-AB42-B8B9-0568914AC953}"/>
              </a:ext>
            </a:extLst>
          </p:cNvPr>
          <p:cNvSpPr/>
          <p:nvPr/>
        </p:nvSpPr>
        <p:spPr>
          <a:xfrm>
            <a:off x="1161824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133" name="TextBox 132">
            <a:extLst>
              <a:ext uri="{FF2B5EF4-FFF2-40B4-BE49-F238E27FC236}">
                <a16:creationId xmlns:a16="http://schemas.microsoft.com/office/drawing/2014/main" id="{93D45687-030B-FF45-837C-145677EF2837}"/>
              </a:ext>
            </a:extLst>
          </p:cNvPr>
          <p:cNvSpPr txBox="1"/>
          <p:nvPr/>
        </p:nvSpPr>
        <p:spPr>
          <a:xfrm>
            <a:off x="3617094" y="3947322"/>
            <a:ext cx="917239" cy="276999"/>
          </a:xfrm>
          <a:prstGeom prst="rect">
            <a:avLst/>
          </a:prstGeom>
          <a:noFill/>
        </p:spPr>
        <p:txBody>
          <a:bodyPr wrap="none" rtlCol="0">
            <a:spAutoFit/>
          </a:bodyPr>
          <a:lstStyle/>
          <a:p>
            <a:r>
              <a:rPr lang="en-US" sz="1200" b="1" dirty="0">
                <a:solidFill>
                  <a:srgbClr val="0066FF"/>
                </a:solidFill>
                <a:latin typeface="IBM Plex Sans" panose="020B0503050203000203" pitchFamily="34" charset="77"/>
              </a:rPr>
              <a:t>IBM Roles</a:t>
            </a:r>
          </a:p>
        </p:txBody>
      </p:sp>
      <p:sp>
        <p:nvSpPr>
          <p:cNvPr id="134" name="TextBox 133">
            <a:extLst>
              <a:ext uri="{FF2B5EF4-FFF2-40B4-BE49-F238E27FC236}">
                <a16:creationId xmlns:a16="http://schemas.microsoft.com/office/drawing/2014/main" id="{407C1408-9D30-3B47-8A72-ED4CB10D4DD7}"/>
              </a:ext>
            </a:extLst>
          </p:cNvPr>
          <p:cNvSpPr txBox="1"/>
          <p:nvPr/>
        </p:nvSpPr>
        <p:spPr>
          <a:xfrm>
            <a:off x="3611415" y="4154964"/>
            <a:ext cx="1052820" cy="276999"/>
          </a:xfrm>
          <a:prstGeom prst="rect">
            <a:avLst/>
          </a:prstGeom>
          <a:noFill/>
        </p:spPr>
        <p:txBody>
          <a:bodyPr wrap="square" rtlCol="0">
            <a:spAutoFit/>
          </a:bodyPr>
          <a:lstStyle/>
          <a:p>
            <a:r>
              <a:rPr lang="en-US" sz="1200" b="1" dirty="0">
                <a:solidFill>
                  <a:srgbClr val="FF0000"/>
                </a:solidFill>
                <a:latin typeface="IBM Plex Sans" panose="020B0503050203000203" pitchFamily="34" charset="77"/>
              </a:rPr>
              <a:t>Client Roles</a:t>
            </a:r>
            <a:endParaRPr lang="en-US" sz="1200" dirty="0">
              <a:solidFill>
                <a:prstClr val="black"/>
              </a:solidFill>
              <a:latin typeface="HelveticaNeueLT Std"/>
            </a:endParaRPr>
          </a:p>
        </p:txBody>
      </p:sp>
      <p:pic>
        <p:nvPicPr>
          <p:cNvPr id="4" name="Picture 3"/>
          <p:cNvPicPr>
            <a:picLocks noChangeAspect="1"/>
          </p:cNvPicPr>
          <p:nvPr/>
        </p:nvPicPr>
        <p:blipFill>
          <a:blip r:embed="rId2"/>
          <a:stretch>
            <a:fillRect/>
          </a:stretch>
        </p:blipFill>
        <p:spPr>
          <a:xfrm>
            <a:off x="73896" y="1164202"/>
            <a:ext cx="3530950" cy="3646449"/>
          </a:xfrm>
          <a:prstGeom prst="rect">
            <a:avLst/>
          </a:prstGeom>
        </p:spPr>
      </p:pic>
      <p:pic>
        <p:nvPicPr>
          <p:cNvPr id="138" name="Picture 13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32232" y="4230078"/>
            <a:ext cx="973006" cy="77055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21600">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140" name="Picture 13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59838" y="2745152"/>
            <a:ext cx="965713" cy="866489"/>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21600">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150" name="object 19">
            <a:extLst>
              <a:ext uri="{FF2B5EF4-FFF2-40B4-BE49-F238E27FC236}">
                <a16:creationId xmlns:a16="http://schemas.microsoft.com/office/drawing/2014/main" id="{D6B76CB3-24D1-2A4E-9ADD-EFB693733893}"/>
              </a:ext>
            </a:extLst>
          </p:cNvPr>
          <p:cNvSpPr>
            <a:spLocks/>
          </p:cNvSpPr>
          <p:nvPr/>
        </p:nvSpPr>
        <p:spPr bwMode="auto">
          <a:xfrm rot="6191152" flipH="1">
            <a:off x="2579115" y="3459166"/>
            <a:ext cx="646659" cy="1748709"/>
          </a:xfrm>
          <a:custGeom>
            <a:avLst/>
            <a:gdLst>
              <a:gd name="T0" fmla="*/ 75838 w 1471295"/>
              <a:gd name="T1" fmla="*/ 0 h 810260"/>
              <a:gd name="T2" fmla="*/ 78529 w 1471295"/>
              <a:gd name="T3" fmla="*/ 23858 h 810260"/>
              <a:gd name="T4" fmla="*/ 73023 w 1471295"/>
              <a:gd name="T5" fmla="*/ 25827 h 810260"/>
              <a:gd name="T6" fmla="*/ 69225 w 1471295"/>
              <a:gd name="T7" fmla="*/ 27345 h 810260"/>
              <a:gd name="T8" fmla="*/ 66337 w 1471295"/>
              <a:gd name="T9" fmla="*/ 28629 h 810260"/>
              <a:gd name="T10" fmla="*/ 62465 w 1471295"/>
              <a:gd name="T11" fmla="*/ 30578 h 810260"/>
              <a:gd name="T12" fmla="*/ 59566 w 1471295"/>
              <a:gd name="T13" fmla="*/ 32245 h 810260"/>
              <a:gd name="T14" fmla="*/ 54625 w 1471295"/>
              <a:gd name="T15" fmla="*/ 35485 h 810260"/>
              <a:gd name="T16" fmla="*/ 49829 w 1471295"/>
              <a:gd name="T17" fmla="*/ 39075 h 810260"/>
              <a:gd name="T18" fmla="*/ 45189 w 1471295"/>
              <a:gd name="T19" fmla="*/ 42990 h 810260"/>
              <a:gd name="T20" fmla="*/ 40713 w 1471295"/>
              <a:gd name="T21" fmla="*/ 47208 h 810260"/>
              <a:gd name="T22" fmla="*/ 36414 w 1471295"/>
              <a:gd name="T23" fmla="*/ 51707 h 810260"/>
              <a:gd name="T24" fmla="*/ 32301 w 1471295"/>
              <a:gd name="T25" fmla="*/ 56463 h 810260"/>
              <a:gd name="T26" fmla="*/ 28383 w 1471295"/>
              <a:gd name="T27" fmla="*/ 61452 h 810260"/>
              <a:gd name="T28" fmla="*/ 24673 w 1471295"/>
              <a:gd name="T29" fmla="*/ 66653 h 810260"/>
              <a:gd name="T30" fmla="*/ 21179 w 1471295"/>
              <a:gd name="T31" fmla="*/ 72041 h 810260"/>
              <a:gd name="T32" fmla="*/ 17912 w 1471295"/>
              <a:gd name="T33" fmla="*/ 77595 h 810260"/>
              <a:gd name="T34" fmla="*/ 14883 w 1471295"/>
              <a:gd name="T35" fmla="*/ 83290 h 810260"/>
              <a:gd name="T36" fmla="*/ 12102 w 1471295"/>
              <a:gd name="T37" fmla="*/ 89105 h 810260"/>
              <a:gd name="T38" fmla="*/ 9578 w 1471295"/>
              <a:gd name="T39" fmla="*/ 95015 h 810260"/>
              <a:gd name="T40" fmla="*/ 7323 w 1471295"/>
              <a:gd name="T41" fmla="*/ 100999 h 810260"/>
              <a:gd name="T42" fmla="*/ 5346 w 1471295"/>
              <a:gd name="T43" fmla="*/ 107032 h 810260"/>
              <a:gd name="T44" fmla="*/ 3658 w 1471295"/>
              <a:gd name="T45" fmla="*/ 113092 h 810260"/>
              <a:gd name="T46" fmla="*/ 2269 w 1471295"/>
              <a:gd name="T47" fmla="*/ 119156 h 810260"/>
              <a:gd name="T48" fmla="*/ 1190 w 1471295"/>
              <a:gd name="T49" fmla="*/ 125202 h 810260"/>
              <a:gd name="T50" fmla="*/ 0 w 1471295"/>
              <a:gd name="T51" fmla="*/ 137143 h 810260"/>
              <a:gd name="T52" fmla="*/ 1417 w 1471295"/>
              <a:gd name="T53" fmla="*/ 132502 h 810260"/>
              <a:gd name="T54" fmla="*/ 3003 w 1471295"/>
              <a:gd name="T55" fmla="*/ 127863 h 810260"/>
              <a:gd name="T56" fmla="*/ 6662 w 1471295"/>
              <a:gd name="T57" fmla="*/ 118641 h 810260"/>
              <a:gd name="T58" fmla="*/ 8727 w 1471295"/>
              <a:gd name="T59" fmla="*/ 114084 h 810260"/>
              <a:gd name="T60" fmla="*/ 10941 w 1471295"/>
              <a:gd name="T61" fmla="*/ 109578 h 810260"/>
              <a:gd name="T62" fmla="*/ 13301 w 1471295"/>
              <a:gd name="T63" fmla="*/ 105136 h 810260"/>
              <a:gd name="T64" fmla="*/ 15801 w 1471295"/>
              <a:gd name="T65" fmla="*/ 100771 h 810260"/>
              <a:gd name="T66" fmla="*/ 18437 w 1471295"/>
              <a:gd name="T67" fmla="*/ 96495 h 810260"/>
              <a:gd name="T68" fmla="*/ 21204 w 1471295"/>
              <a:gd name="T69" fmla="*/ 92321 h 810260"/>
              <a:gd name="T70" fmla="*/ 24097 w 1471295"/>
              <a:gd name="T71" fmla="*/ 88262 h 810260"/>
              <a:gd name="T72" fmla="*/ 27111 w 1471295"/>
              <a:gd name="T73" fmla="*/ 84329 h 810260"/>
              <a:gd name="T74" fmla="*/ 30242 w 1471295"/>
              <a:gd name="T75" fmla="*/ 80536 h 810260"/>
              <a:gd name="T76" fmla="*/ 33485 w 1471295"/>
              <a:gd name="T77" fmla="*/ 76894 h 810260"/>
              <a:gd name="T78" fmla="*/ 36835 w 1471295"/>
              <a:gd name="T79" fmla="*/ 73416 h 810260"/>
              <a:gd name="T80" fmla="*/ 40287 w 1471295"/>
              <a:gd name="T81" fmla="*/ 70115 h 810260"/>
              <a:gd name="T82" fmla="*/ 43837 w 1471295"/>
              <a:gd name="T83" fmla="*/ 67003 h 810260"/>
              <a:gd name="T84" fmla="*/ 47479 w 1471295"/>
              <a:gd name="T85" fmla="*/ 64093 h 810260"/>
              <a:gd name="T86" fmla="*/ 51210 w 1471295"/>
              <a:gd name="T87" fmla="*/ 61396 h 810260"/>
              <a:gd name="T88" fmla="*/ 55023 w 1471295"/>
              <a:gd name="T89" fmla="*/ 58927 h 810260"/>
              <a:gd name="T90" fmla="*/ 57730 w 1471295"/>
              <a:gd name="T91" fmla="*/ 57367 h 810260"/>
              <a:gd name="T92" fmla="*/ 60446 w 1471295"/>
              <a:gd name="T93" fmla="*/ 55973 h 810260"/>
              <a:gd name="T94" fmla="*/ 64519 w 1471295"/>
              <a:gd name="T95" fmla="*/ 54165 h 810260"/>
              <a:gd name="T96" fmla="*/ 69896 w 1471295"/>
              <a:gd name="T97" fmla="*/ 52211 h 810260"/>
              <a:gd name="T98" fmla="*/ 76420 w 1471295"/>
              <a:gd name="T99" fmla="*/ 50355 h 810260"/>
              <a:gd name="T100" fmla="*/ 81388 w 1471295"/>
              <a:gd name="T101" fmla="*/ 49211 h 810260"/>
              <a:gd name="T102" fmla="*/ 94549 w 1471295"/>
              <a:gd name="T103" fmla="*/ 49211 h 810260"/>
              <a:gd name="T104" fmla="*/ 107014 w 1471295"/>
              <a:gd name="T105" fmla="*/ 20810 h 810260"/>
              <a:gd name="T106" fmla="*/ 75838 w 1471295"/>
              <a:gd name="T107" fmla="*/ 0 h 810260"/>
              <a:gd name="T108" fmla="*/ 94549 w 1471295"/>
              <a:gd name="T109" fmla="*/ 49211 h 810260"/>
              <a:gd name="T110" fmla="*/ 81388 w 1471295"/>
              <a:gd name="T111" fmla="*/ 49211 h 810260"/>
              <a:gd name="T112" fmla="*/ 84081 w 1471295"/>
              <a:gd name="T113" fmla="*/ 73063 h 810260"/>
              <a:gd name="T114" fmla="*/ 94549 w 1471295"/>
              <a:gd name="T115" fmla="*/ 49211 h 8102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471295" h="810260">
                <a:moveTo>
                  <a:pt x="1042264" y="0"/>
                </a:moveTo>
                <a:lnTo>
                  <a:pt x="1079242" y="140934"/>
                </a:lnTo>
                <a:lnTo>
                  <a:pt x="1003580" y="152567"/>
                </a:lnTo>
                <a:lnTo>
                  <a:pt x="951381" y="161535"/>
                </a:lnTo>
                <a:lnTo>
                  <a:pt x="911690" y="169121"/>
                </a:lnTo>
                <a:lnTo>
                  <a:pt x="858474" y="180630"/>
                </a:lnTo>
                <a:lnTo>
                  <a:pt x="818634" y="190479"/>
                </a:lnTo>
                <a:lnTo>
                  <a:pt x="750731" y="209620"/>
                </a:lnTo>
                <a:lnTo>
                  <a:pt x="684820" y="230823"/>
                </a:lnTo>
                <a:lnTo>
                  <a:pt x="621042" y="253952"/>
                </a:lnTo>
                <a:lnTo>
                  <a:pt x="559538" y="278871"/>
                </a:lnTo>
                <a:lnTo>
                  <a:pt x="500449" y="305445"/>
                </a:lnTo>
                <a:lnTo>
                  <a:pt x="443917" y="333537"/>
                </a:lnTo>
                <a:lnTo>
                  <a:pt x="390082" y="363011"/>
                </a:lnTo>
                <a:lnTo>
                  <a:pt x="339087" y="393732"/>
                </a:lnTo>
                <a:lnTo>
                  <a:pt x="291072" y="425563"/>
                </a:lnTo>
                <a:lnTo>
                  <a:pt x="246178" y="458369"/>
                </a:lnTo>
                <a:lnTo>
                  <a:pt x="204547" y="492013"/>
                </a:lnTo>
                <a:lnTo>
                  <a:pt x="166321" y="526361"/>
                </a:lnTo>
                <a:lnTo>
                  <a:pt x="131639" y="561275"/>
                </a:lnTo>
                <a:lnTo>
                  <a:pt x="100644" y="596621"/>
                </a:lnTo>
                <a:lnTo>
                  <a:pt x="73477" y="632261"/>
                </a:lnTo>
                <a:lnTo>
                  <a:pt x="50278" y="668061"/>
                </a:lnTo>
                <a:lnTo>
                  <a:pt x="31190" y="703883"/>
                </a:lnTo>
                <a:lnTo>
                  <a:pt x="16354" y="739593"/>
                </a:lnTo>
                <a:lnTo>
                  <a:pt x="0" y="810131"/>
                </a:lnTo>
                <a:lnTo>
                  <a:pt x="19469" y="782718"/>
                </a:lnTo>
                <a:lnTo>
                  <a:pt x="41263" y="755316"/>
                </a:lnTo>
                <a:lnTo>
                  <a:pt x="91561" y="700841"/>
                </a:lnTo>
                <a:lnTo>
                  <a:pt x="119934" y="673917"/>
                </a:lnTo>
                <a:lnTo>
                  <a:pt x="150368" y="647298"/>
                </a:lnTo>
                <a:lnTo>
                  <a:pt x="182798" y="621060"/>
                </a:lnTo>
                <a:lnTo>
                  <a:pt x="217159" y="595276"/>
                </a:lnTo>
                <a:lnTo>
                  <a:pt x="253385" y="570019"/>
                </a:lnTo>
                <a:lnTo>
                  <a:pt x="291411" y="545363"/>
                </a:lnTo>
                <a:lnTo>
                  <a:pt x="331170" y="521383"/>
                </a:lnTo>
                <a:lnTo>
                  <a:pt x="372597" y="498151"/>
                </a:lnTo>
                <a:lnTo>
                  <a:pt x="415627" y="475742"/>
                </a:lnTo>
                <a:lnTo>
                  <a:pt x="460195" y="454228"/>
                </a:lnTo>
                <a:lnTo>
                  <a:pt x="506233" y="433684"/>
                </a:lnTo>
                <a:lnTo>
                  <a:pt x="553678" y="414184"/>
                </a:lnTo>
                <a:lnTo>
                  <a:pt x="602463" y="395801"/>
                </a:lnTo>
                <a:lnTo>
                  <a:pt x="652523" y="378609"/>
                </a:lnTo>
                <a:lnTo>
                  <a:pt x="703792" y="362681"/>
                </a:lnTo>
                <a:lnTo>
                  <a:pt x="756204" y="348092"/>
                </a:lnTo>
                <a:lnTo>
                  <a:pt x="793395" y="338880"/>
                </a:lnTo>
                <a:lnTo>
                  <a:pt x="830728" y="330648"/>
                </a:lnTo>
                <a:lnTo>
                  <a:pt x="886706" y="319965"/>
                </a:lnTo>
                <a:lnTo>
                  <a:pt x="960599" y="308422"/>
                </a:lnTo>
                <a:lnTo>
                  <a:pt x="1050266" y="297458"/>
                </a:lnTo>
                <a:lnTo>
                  <a:pt x="1118536" y="290699"/>
                </a:lnTo>
                <a:lnTo>
                  <a:pt x="1299421" y="290699"/>
                </a:lnTo>
                <a:lnTo>
                  <a:pt x="1470727" y="122931"/>
                </a:lnTo>
                <a:lnTo>
                  <a:pt x="1042264" y="0"/>
                </a:lnTo>
                <a:close/>
              </a:path>
              <a:path w="1471295" h="810260">
                <a:moveTo>
                  <a:pt x="1299421" y="290699"/>
                </a:moveTo>
                <a:lnTo>
                  <a:pt x="1118536" y="290699"/>
                </a:lnTo>
                <a:lnTo>
                  <a:pt x="1155552" y="431596"/>
                </a:lnTo>
                <a:lnTo>
                  <a:pt x="1299421" y="290699"/>
                </a:lnTo>
                <a:close/>
              </a:path>
            </a:pathLst>
          </a:custGeom>
          <a:solidFill>
            <a:srgbClr val="051243">
              <a:lumMod val="50000"/>
              <a:lumOff val="50000"/>
            </a:srgbClr>
          </a:solidFill>
          <a:ln>
            <a:noFill/>
          </a:ln>
        </p:spPr>
        <p:txBody>
          <a:bodyPr lIns="0" tIns="0" rIns="0" bIns="0"/>
          <a:lstStyle/>
          <a:p>
            <a:pPr>
              <a:defRPr/>
            </a:pPr>
            <a:endParaRPr lang="en-US" kern="0" dirty="0">
              <a:solidFill>
                <a:srgbClr val="000000"/>
              </a:solidFill>
            </a:endParaRPr>
          </a:p>
        </p:txBody>
      </p:sp>
      <p:sp>
        <p:nvSpPr>
          <p:cNvPr id="5" name="Rectangle 4"/>
          <p:cNvSpPr/>
          <p:nvPr/>
        </p:nvSpPr>
        <p:spPr>
          <a:xfrm>
            <a:off x="4627291" y="2609371"/>
            <a:ext cx="7509288" cy="3367604"/>
          </a:xfrm>
          <a:prstGeom prst="rect">
            <a:avLst/>
          </a:prstGeom>
          <a:noFill/>
          <a:ln w="22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N" sz="2000" dirty="0">
              <a:solidFill>
                <a:prstClr val="white"/>
              </a:solidFill>
              <a:latin typeface="IBM Plex Sans" panose="020B0503050000000000" pitchFamily="34" charset="0"/>
            </a:endParaRPr>
          </a:p>
        </p:txBody>
      </p:sp>
      <p:sp>
        <p:nvSpPr>
          <p:cNvPr id="66" name="TextBox 65">
            <a:extLst>
              <a:ext uri="{FF2B5EF4-FFF2-40B4-BE49-F238E27FC236}">
                <a16:creationId xmlns:a16="http://schemas.microsoft.com/office/drawing/2014/main" id="{23E848A1-E553-1E49-B71A-7209705C3F02}"/>
              </a:ext>
            </a:extLst>
          </p:cNvPr>
          <p:cNvSpPr txBox="1"/>
          <p:nvPr/>
        </p:nvSpPr>
        <p:spPr>
          <a:xfrm>
            <a:off x="9850190" y="4109112"/>
            <a:ext cx="2140971" cy="861774"/>
          </a:xfrm>
          <a:prstGeom prst="rect">
            <a:avLst/>
          </a:prstGeom>
          <a:noFill/>
        </p:spPr>
        <p:txBody>
          <a:bodyPr wrap="square" rtlCol="0">
            <a:spAutoFit/>
          </a:bodyPr>
          <a:lstStyle/>
          <a:p>
            <a:r>
              <a:rPr lang="en-US" sz="1000" b="1" dirty="0">
                <a:solidFill>
                  <a:srgbClr val="0066FF"/>
                </a:solidFill>
                <a:latin typeface="IBM Plex Sans" panose="020B0503050203000203" pitchFamily="34" charset="77"/>
              </a:rPr>
              <a:t>DevSecOps Engineer (CD)</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Designs Deployment orchestration</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Automated Environment Configuration through DevOps</a:t>
            </a:r>
          </a:p>
        </p:txBody>
      </p:sp>
      <p:pic>
        <p:nvPicPr>
          <p:cNvPr id="95" name="Picture 2" descr="Image result for DevOps engineer">
            <a:extLst>
              <a:ext uri="{FF2B5EF4-FFF2-40B4-BE49-F238E27FC236}">
                <a16:creationId xmlns:a16="http://schemas.microsoft.com/office/drawing/2014/main" id="{599E5098-6B70-0749-83CA-94ADB0A6083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693" r="52746" b="2408"/>
          <a:stretch/>
        </p:blipFill>
        <p:spPr bwMode="auto">
          <a:xfrm>
            <a:off x="4869086" y="4246893"/>
            <a:ext cx="984448" cy="843486"/>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912" y="4267174"/>
            <a:ext cx="2016145" cy="255013"/>
          </a:xfrm>
          <a:prstGeom prst="rect">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N" sz="2000" dirty="0">
              <a:solidFill>
                <a:prstClr val="white"/>
              </a:solidFill>
              <a:latin typeface="IBM Plex Sans" panose="020B0503050000000000" pitchFamily="34" charset="0"/>
            </a:endParaRPr>
          </a:p>
        </p:txBody>
      </p:sp>
      <p:graphicFrame>
        <p:nvGraphicFramePr>
          <p:cNvPr id="62" name="Content Placeholder 3">
            <a:extLst>
              <a:ext uri="{FF2B5EF4-FFF2-40B4-BE49-F238E27FC236}">
                <a16:creationId xmlns:a16="http://schemas.microsoft.com/office/drawing/2014/main" id="{382C20FB-4B63-A44B-8913-B8CF62BEF6D7}"/>
              </a:ext>
            </a:extLst>
          </p:cNvPr>
          <p:cNvGraphicFramePr>
            <a:graphicFrameLocks/>
          </p:cNvGraphicFramePr>
          <p:nvPr>
            <p:extLst>
              <p:ext uri="{D42A27DB-BD31-4B8C-83A1-F6EECF244321}">
                <p14:modId xmlns:p14="http://schemas.microsoft.com/office/powerpoint/2010/main" val="336724840"/>
              </p:ext>
            </p:extLst>
          </p:nvPr>
        </p:nvGraphicFramePr>
        <p:xfrm>
          <a:off x="209189" y="5110696"/>
          <a:ext cx="2242481" cy="142580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63" name="TextBox 62">
            <a:extLst>
              <a:ext uri="{FF2B5EF4-FFF2-40B4-BE49-F238E27FC236}">
                <a16:creationId xmlns:a16="http://schemas.microsoft.com/office/drawing/2014/main" id="{89EC47B5-C1B6-014A-BF7A-E75B75BF49EC}"/>
              </a:ext>
            </a:extLst>
          </p:cNvPr>
          <p:cNvSpPr txBox="1"/>
          <p:nvPr/>
        </p:nvSpPr>
        <p:spPr>
          <a:xfrm>
            <a:off x="920057" y="5506704"/>
            <a:ext cx="834481" cy="34298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lumMod val="65000"/>
                    <a:lumOff val="35000"/>
                  </a:prstClr>
                </a:solidFill>
                <a:effectLst/>
                <a:uLnTx/>
                <a:uFillTx/>
                <a:ea typeface="Arial" charset="0"/>
                <a:cs typeface="Arial" charset="0"/>
              </a:rPr>
              <a:t>DevSecOps Lead</a:t>
            </a:r>
          </a:p>
        </p:txBody>
      </p:sp>
      <p:sp>
        <p:nvSpPr>
          <p:cNvPr id="67" name="TextBox 66">
            <a:extLst>
              <a:ext uri="{FF2B5EF4-FFF2-40B4-BE49-F238E27FC236}">
                <a16:creationId xmlns:a16="http://schemas.microsoft.com/office/drawing/2014/main" id="{F41C6A5C-2B9E-634C-8A9E-4A2812AF7495}"/>
              </a:ext>
            </a:extLst>
          </p:cNvPr>
          <p:cNvSpPr txBox="1"/>
          <p:nvPr/>
        </p:nvSpPr>
        <p:spPr>
          <a:xfrm>
            <a:off x="339301" y="6129472"/>
            <a:ext cx="960561"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800" b="0" i="0" u="none" strike="noStrike" kern="0" cap="none" spc="0" normalizeH="0" baseline="0" noProof="0" dirty="0">
                <a:ln>
                  <a:noFill/>
                </a:ln>
                <a:solidFill>
                  <a:srgbClr val="363636"/>
                </a:solidFill>
                <a:effectLst/>
                <a:uLnTx/>
                <a:uFillTx/>
                <a:ea typeface="Arial" charset="0"/>
                <a:cs typeface="Arial" charset="0"/>
              </a:rPr>
              <a:t>DevSecOps Engineer (CI)</a:t>
            </a:r>
            <a:endParaRPr kumimoji="0" lang="en-US" sz="800" b="0" i="0" u="none" strike="noStrike" kern="0" cap="none" spc="0" normalizeH="0" baseline="0" noProof="0" dirty="0">
              <a:ln>
                <a:noFill/>
              </a:ln>
              <a:solidFill>
                <a:prstClr val="black">
                  <a:lumMod val="65000"/>
                  <a:lumOff val="35000"/>
                </a:prstClr>
              </a:solidFill>
              <a:effectLst/>
              <a:uLnTx/>
              <a:uFillTx/>
              <a:ea typeface="Arial" charset="0"/>
              <a:cs typeface="Arial" charset="0"/>
            </a:endParaRPr>
          </a:p>
        </p:txBody>
      </p:sp>
      <p:sp>
        <p:nvSpPr>
          <p:cNvPr id="70" name="TextBox 69">
            <a:extLst>
              <a:ext uri="{FF2B5EF4-FFF2-40B4-BE49-F238E27FC236}">
                <a16:creationId xmlns:a16="http://schemas.microsoft.com/office/drawing/2014/main" id="{5B85E864-D40A-A849-884D-0377EB4958A6}"/>
              </a:ext>
            </a:extLst>
          </p:cNvPr>
          <p:cNvSpPr txBox="1"/>
          <p:nvPr/>
        </p:nvSpPr>
        <p:spPr>
          <a:xfrm>
            <a:off x="1255796" y="6131883"/>
            <a:ext cx="960561"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800" b="0" i="0" u="none" strike="noStrike" kern="0" cap="none" spc="0" normalizeH="0" baseline="0" noProof="0" dirty="0">
                <a:ln>
                  <a:noFill/>
                </a:ln>
                <a:solidFill>
                  <a:srgbClr val="363636"/>
                </a:solidFill>
                <a:effectLst/>
                <a:uLnTx/>
                <a:uFillTx/>
                <a:ea typeface="Arial" charset="0"/>
                <a:cs typeface="Arial" charset="0"/>
              </a:rPr>
              <a:t>DevSecOps Engineer (CD)</a:t>
            </a:r>
            <a:endParaRPr kumimoji="0" lang="en-US" sz="800" b="0" i="0" u="none" strike="noStrike" kern="0" cap="none" spc="0" normalizeH="0" baseline="0" noProof="0" dirty="0">
              <a:ln>
                <a:noFill/>
              </a:ln>
              <a:solidFill>
                <a:prstClr val="black">
                  <a:lumMod val="65000"/>
                  <a:lumOff val="35000"/>
                </a:prstClr>
              </a:solidFill>
              <a:effectLst/>
              <a:uLnTx/>
              <a:uFillTx/>
              <a:ea typeface="Arial" charset="0"/>
              <a:cs typeface="Arial" charset="0"/>
            </a:endParaRPr>
          </a:p>
        </p:txBody>
      </p:sp>
      <p:sp>
        <p:nvSpPr>
          <p:cNvPr id="76" name="Smiley Face 75"/>
          <p:cNvSpPr/>
          <p:nvPr/>
        </p:nvSpPr>
        <p:spPr bwMode="auto">
          <a:xfrm>
            <a:off x="712012" y="5903039"/>
            <a:ext cx="208045" cy="249677"/>
          </a:xfrm>
          <a:prstGeom prst="smileyFace">
            <a:avLst/>
          </a:prstGeom>
          <a:solidFill>
            <a:srgbClr val="0070C0"/>
          </a:solidFill>
          <a:ln w="9525" cap="flat" cmpd="sng" algn="ctr">
            <a:solidFill>
              <a:schemeClr val="tx1"/>
            </a:solidFill>
            <a:prstDash val="solid"/>
            <a:round/>
            <a:headEnd type="none" w="med" len="med"/>
            <a:tailEnd type="none" w="med" len="med"/>
          </a:ln>
          <a:effectLst>
            <a:prstShdw prst="shdw17" dist="17961" dir="2700000">
              <a:schemeClr val="tx1">
                <a:gamma/>
                <a:shade val="60000"/>
                <a:invGamma/>
              </a:schemeClr>
            </a:prstShdw>
          </a:effectLst>
        </p:spPr>
        <p:txBody>
          <a:bodyPr vert="horz" wrap="square" lIns="121920" tIns="60960" rIns="121920" bIns="60960" numCol="1" rtlCol="0" anchor="t" anchorCtr="0" compatLnSpc="1">
            <a:prstTxWarp prst="textNoShape">
              <a:avLst/>
            </a:prstTxWarp>
          </a:bodyPr>
          <a:lstStyle/>
          <a:p>
            <a:pPr fontAlgn="base">
              <a:spcBef>
                <a:spcPct val="0"/>
              </a:spcBef>
              <a:spcAft>
                <a:spcPct val="0"/>
              </a:spcAft>
              <a:defRPr/>
            </a:pPr>
            <a:endParaRPr lang="en-US" sz="1067" dirty="0">
              <a:solidFill>
                <a:prstClr val="black"/>
              </a:solidFill>
              <a:ea typeface="MS PGothic" pitchFamily="34" charset="-128"/>
            </a:endParaRPr>
          </a:p>
        </p:txBody>
      </p:sp>
      <p:sp>
        <p:nvSpPr>
          <p:cNvPr id="81" name="Smiley Face 80"/>
          <p:cNvSpPr/>
          <p:nvPr/>
        </p:nvSpPr>
        <p:spPr bwMode="auto">
          <a:xfrm>
            <a:off x="1562101" y="5900056"/>
            <a:ext cx="208045" cy="249677"/>
          </a:xfrm>
          <a:prstGeom prst="smileyFace">
            <a:avLst/>
          </a:prstGeom>
          <a:solidFill>
            <a:srgbClr val="0070C0"/>
          </a:solidFill>
          <a:ln w="9525" cap="flat" cmpd="sng" algn="ctr">
            <a:solidFill>
              <a:schemeClr val="tx1"/>
            </a:solidFill>
            <a:prstDash val="solid"/>
            <a:round/>
            <a:headEnd type="none" w="med" len="med"/>
            <a:tailEnd type="none" w="med" len="med"/>
          </a:ln>
          <a:effectLst>
            <a:prstShdw prst="shdw17" dist="17961" dir="2700000">
              <a:schemeClr val="tx1">
                <a:gamma/>
                <a:shade val="60000"/>
                <a:invGamma/>
              </a:schemeClr>
            </a:prstShdw>
          </a:effectLst>
        </p:spPr>
        <p:txBody>
          <a:bodyPr vert="horz" wrap="square" lIns="121920" tIns="60960" rIns="121920" bIns="60960" numCol="1" rtlCol="0" anchor="t" anchorCtr="0" compatLnSpc="1">
            <a:prstTxWarp prst="textNoShape">
              <a:avLst/>
            </a:prstTxWarp>
          </a:bodyPr>
          <a:lstStyle/>
          <a:p>
            <a:pPr fontAlgn="base">
              <a:spcBef>
                <a:spcPct val="0"/>
              </a:spcBef>
              <a:spcAft>
                <a:spcPct val="0"/>
              </a:spcAft>
              <a:defRPr/>
            </a:pPr>
            <a:endParaRPr lang="en-US" sz="1067" dirty="0">
              <a:solidFill>
                <a:prstClr val="black"/>
              </a:solidFill>
              <a:ea typeface="MS PGothic" pitchFamily="34" charset="-128"/>
            </a:endParaRPr>
          </a:p>
        </p:txBody>
      </p:sp>
      <p:sp>
        <p:nvSpPr>
          <p:cNvPr id="82" name="Smiley Face 81"/>
          <p:cNvSpPr/>
          <p:nvPr/>
        </p:nvSpPr>
        <p:spPr bwMode="auto">
          <a:xfrm>
            <a:off x="1255796" y="5258560"/>
            <a:ext cx="208045" cy="249677"/>
          </a:xfrm>
          <a:prstGeom prst="smileyFace">
            <a:avLst/>
          </a:prstGeom>
          <a:solidFill>
            <a:srgbClr val="0070C0"/>
          </a:solidFill>
          <a:ln w="9525" cap="flat" cmpd="sng" algn="ctr">
            <a:solidFill>
              <a:schemeClr val="tx1"/>
            </a:solidFill>
            <a:prstDash val="solid"/>
            <a:round/>
            <a:headEnd type="none" w="med" len="med"/>
            <a:tailEnd type="none" w="med" len="med"/>
          </a:ln>
          <a:effectLst>
            <a:prstShdw prst="shdw17" dist="17961" dir="2700000">
              <a:schemeClr val="tx1">
                <a:gamma/>
                <a:shade val="60000"/>
                <a:invGamma/>
              </a:schemeClr>
            </a:prstShdw>
          </a:effectLst>
        </p:spPr>
        <p:txBody>
          <a:bodyPr vert="horz" wrap="square" lIns="121920" tIns="60960" rIns="121920" bIns="60960" numCol="1" rtlCol="0" anchor="t" anchorCtr="0" compatLnSpc="1">
            <a:prstTxWarp prst="textNoShape">
              <a:avLst/>
            </a:prstTxWarp>
          </a:bodyPr>
          <a:lstStyle/>
          <a:p>
            <a:pPr fontAlgn="base">
              <a:spcBef>
                <a:spcPct val="0"/>
              </a:spcBef>
              <a:spcAft>
                <a:spcPct val="0"/>
              </a:spcAft>
              <a:defRPr/>
            </a:pPr>
            <a:endParaRPr lang="en-US" sz="1067" dirty="0">
              <a:solidFill>
                <a:prstClr val="black"/>
              </a:solidFill>
              <a:ea typeface="MS PGothic" pitchFamily="34" charset="-128"/>
            </a:endParaRPr>
          </a:p>
        </p:txBody>
      </p:sp>
      <p:sp>
        <p:nvSpPr>
          <p:cNvPr id="83" name="TextBox 82">
            <a:extLst>
              <a:ext uri="{FF2B5EF4-FFF2-40B4-BE49-F238E27FC236}">
                <a16:creationId xmlns:a16="http://schemas.microsoft.com/office/drawing/2014/main" id="{23E848A1-E553-1E49-B71A-7209705C3F02}"/>
              </a:ext>
            </a:extLst>
          </p:cNvPr>
          <p:cNvSpPr txBox="1"/>
          <p:nvPr/>
        </p:nvSpPr>
        <p:spPr>
          <a:xfrm>
            <a:off x="6074077" y="4181939"/>
            <a:ext cx="2213408" cy="861774"/>
          </a:xfrm>
          <a:prstGeom prst="rect">
            <a:avLst/>
          </a:prstGeom>
          <a:noFill/>
        </p:spPr>
        <p:txBody>
          <a:bodyPr wrap="square" rtlCol="0">
            <a:spAutoFit/>
          </a:bodyPr>
          <a:lstStyle/>
          <a:p>
            <a:r>
              <a:rPr lang="en-US" sz="1000" b="1" dirty="0">
                <a:solidFill>
                  <a:srgbClr val="0066FF"/>
                </a:solidFill>
                <a:latin typeface="IBM Plex Sans" panose="020B0503050203000203" pitchFamily="34" charset="77"/>
              </a:rPr>
              <a:t>DevSecOps Engineer (CI)</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Builds Pipelines for (CI) Continuous Integration</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Application specific DevOps Scripting</a:t>
            </a:r>
          </a:p>
        </p:txBody>
      </p:sp>
      <p:sp>
        <p:nvSpPr>
          <p:cNvPr id="90" name="TextBox 89">
            <a:extLst>
              <a:ext uri="{FF2B5EF4-FFF2-40B4-BE49-F238E27FC236}">
                <a16:creationId xmlns:a16="http://schemas.microsoft.com/office/drawing/2014/main" id="{23E848A1-E553-1E49-B71A-7209705C3F02}"/>
              </a:ext>
            </a:extLst>
          </p:cNvPr>
          <p:cNvSpPr txBox="1"/>
          <p:nvPr/>
        </p:nvSpPr>
        <p:spPr>
          <a:xfrm>
            <a:off x="6058098" y="2685249"/>
            <a:ext cx="2300233" cy="1323439"/>
          </a:xfrm>
          <a:prstGeom prst="rect">
            <a:avLst/>
          </a:prstGeom>
          <a:noFill/>
        </p:spPr>
        <p:txBody>
          <a:bodyPr wrap="square" rtlCol="0">
            <a:spAutoFit/>
          </a:bodyPr>
          <a:lstStyle/>
          <a:p>
            <a:r>
              <a:rPr lang="en-US" sz="1000" b="1" dirty="0">
                <a:solidFill>
                  <a:srgbClr val="0066FF"/>
                </a:solidFill>
                <a:latin typeface="IBM Plex Sans" panose="020B0503050203000203" pitchFamily="34" charset="77"/>
              </a:rPr>
              <a:t>DevSecOps Lead</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Participates in design discussion for CI/CD Tracks pipelines progress for CI/CD</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Guides DevOps Engineers</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Determines Pipeline Dash-boarding, image lifecycle policy etc.</a:t>
            </a:r>
          </a:p>
        </p:txBody>
      </p:sp>
    </p:spTree>
    <p:extLst>
      <p:ext uri="{BB962C8B-B14F-4D97-AF65-F5344CB8AC3E}">
        <p14:creationId xmlns:p14="http://schemas.microsoft.com/office/powerpoint/2010/main" val="2998770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2A4E6-45AA-4113-AE57-7AFD11D4E3F8}"/>
              </a:ext>
            </a:extLst>
          </p:cNvPr>
          <p:cNvSpPr>
            <a:spLocks noGrp="1"/>
          </p:cNvSpPr>
          <p:nvPr>
            <p:ph type="title"/>
          </p:nvPr>
        </p:nvSpPr>
        <p:spPr>
          <a:xfrm>
            <a:off x="113148" y="59436"/>
            <a:ext cx="4754418" cy="447466"/>
          </a:xfrm>
        </p:spPr>
        <p:txBody>
          <a:bodyPr/>
          <a:lstStyle/>
          <a:p>
            <a:r>
              <a:rPr lang="en-US" b="1" dirty="0">
                <a:solidFill>
                  <a:schemeClr val="bg1"/>
                </a:solidFill>
              </a:rPr>
              <a:t>Delivery Model</a:t>
            </a:r>
          </a:p>
        </p:txBody>
      </p:sp>
      <p:sp>
        <p:nvSpPr>
          <p:cNvPr id="6" name="Content Placeholder 5">
            <a:extLst>
              <a:ext uri="{FF2B5EF4-FFF2-40B4-BE49-F238E27FC236}">
                <a16:creationId xmlns:a16="http://schemas.microsoft.com/office/drawing/2014/main" id="{083FF01E-A527-4916-B907-C969BEB84BCE}"/>
              </a:ext>
            </a:extLst>
          </p:cNvPr>
          <p:cNvSpPr txBox="1">
            <a:spLocks/>
          </p:cNvSpPr>
          <p:nvPr/>
        </p:nvSpPr>
        <p:spPr>
          <a:xfrm>
            <a:off x="73896" y="731114"/>
            <a:ext cx="12210722" cy="363946"/>
          </a:xfrm>
          <a:prstGeom prst="rect">
            <a:avLst/>
          </a:prstGeom>
        </p:spPr>
        <p:txBody>
          <a:bodyPr>
            <a:noAutofit/>
          </a:bodyPr>
          <a:lstStyle>
            <a:defPPr>
              <a:defRPr lang="en-US"/>
            </a:defPPr>
            <a:lvl1pPr indent="0" fontAlgn="base">
              <a:spcBef>
                <a:spcPct val="40000"/>
              </a:spcBef>
              <a:spcAft>
                <a:spcPct val="0"/>
              </a:spcAft>
              <a:buClr>
                <a:srgbClr val="20D5D2"/>
              </a:buClr>
              <a:buFont typeface="Wingdings" panose="05000000000000000000" pitchFamily="2" charset="2"/>
              <a:buNone/>
              <a:defRPr sz="1600" b="1" i="1">
                <a:solidFill>
                  <a:prstClr val="white"/>
                </a:solidFill>
                <a:cs typeface="Arial" panose="020B0604020202020204" pitchFamily="34" charset="0"/>
              </a:defRPr>
            </a:lvl1pPr>
            <a:lvl2pPr marL="536575" indent="-179388" fontAlgn="base">
              <a:spcBef>
                <a:spcPct val="40000"/>
              </a:spcBef>
              <a:spcAft>
                <a:spcPct val="0"/>
              </a:spcAft>
              <a:buFont typeface="Arial" panose="020B0604020202020204" pitchFamily="34" charset="0"/>
              <a:buChar char="–"/>
              <a:defRPr sz="1600"/>
            </a:lvl2pPr>
            <a:lvl3pPr marL="893763" indent="-179388" fontAlgn="base">
              <a:spcBef>
                <a:spcPct val="40000"/>
              </a:spcBef>
              <a:spcAft>
                <a:spcPct val="0"/>
              </a:spcAft>
              <a:buChar char="•"/>
              <a:defRPr sz="1600"/>
            </a:lvl3pPr>
            <a:lvl4pPr marL="1250950" indent="-179388" fontAlgn="base">
              <a:spcBef>
                <a:spcPct val="40000"/>
              </a:spcBef>
              <a:spcAft>
                <a:spcPct val="0"/>
              </a:spcAft>
              <a:buFont typeface="Arial" panose="020B0604020202020204" pitchFamily="34" charset="0"/>
              <a:buChar char="-"/>
              <a:defRPr sz="1600"/>
            </a:lvl4pPr>
            <a:lvl5pPr marL="1619250" indent="-179388" fontAlgn="base">
              <a:spcBef>
                <a:spcPct val="40000"/>
              </a:spcBef>
              <a:spcAft>
                <a:spcPct val="0"/>
              </a:spcAft>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AU" dirty="0"/>
              <a:t>Refer to guidance for structuring E2E Integration &amp; Testing Squad and proposed roles &amp; responsibility</a:t>
            </a:r>
          </a:p>
          <a:p>
            <a:r>
              <a:rPr lang="en-AU" dirty="0"/>
              <a:t> </a:t>
            </a:r>
          </a:p>
          <a:p>
            <a:endParaRPr lang="en-AU" dirty="0"/>
          </a:p>
        </p:txBody>
      </p:sp>
      <p:sp>
        <p:nvSpPr>
          <p:cNvPr id="11" name="Slide Number Placeholder 13">
            <a:extLst>
              <a:ext uri="{FF2B5EF4-FFF2-40B4-BE49-F238E27FC236}">
                <a16:creationId xmlns:a16="http://schemas.microsoft.com/office/drawing/2014/main" id="{EB66B989-579E-41FE-9C61-5A7C6E34DBEF}"/>
              </a:ext>
            </a:extLst>
          </p:cNvPr>
          <p:cNvSpPr txBox="1">
            <a:spLocks/>
          </p:cNvSpPr>
          <p:nvPr/>
        </p:nvSpPr>
        <p:spPr>
          <a:xfrm>
            <a:off x="9288673" y="6410063"/>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E7E9D57-535C-0840-A093-12271BECC0CD}" type="slidenum">
              <a:rPr lang="en-US" smtClean="0">
                <a:solidFill>
                  <a:prstClr val="black">
                    <a:tint val="75000"/>
                  </a:prstClr>
                </a:solidFill>
                <a:latin typeface="Calibri"/>
              </a:rPr>
              <a:pPr algn="r"/>
              <a:t>29</a:t>
            </a:fld>
            <a:endParaRPr lang="en-US" dirty="0">
              <a:solidFill>
                <a:prstClr val="black">
                  <a:tint val="75000"/>
                </a:prstClr>
              </a:solidFill>
              <a:latin typeface="Calibri"/>
            </a:endParaRPr>
          </a:p>
        </p:txBody>
      </p:sp>
      <p:cxnSp>
        <p:nvCxnSpPr>
          <p:cNvPr id="32" name="Straight Connector 31">
            <a:extLst>
              <a:ext uri="{FF2B5EF4-FFF2-40B4-BE49-F238E27FC236}">
                <a16:creationId xmlns:a16="http://schemas.microsoft.com/office/drawing/2014/main" id="{20A06575-625D-4B4C-87BD-1DDB31222705}"/>
              </a:ext>
            </a:extLst>
          </p:cNvPr>
          <p:cNvCxnSpPr>
            <a:stCxn id="49" idx="2"/>
          </p:cNvCxnSpPr>
          <p:nvPr/>
        </p:nvCxnSpPr>
        <p:spPr>
          <a:xfrm flipV="1">
            <a:off x="5074368" y="245290"/>
            <a:ext cx="6663503" cy="4952"/>
          </a:xfrm>
          <a:prstGeom prst="line">
            <a:avLst/>
          </a:prstGeom>
          <a:noFill/>
          <a:ln w="6350" cap="flat" cmpd="sng" algn="ctr">
            <a:solidFill>
              <a:srgbClr val="ED7D31"/>
            </a:solidFill>
            <a:prstDash val="solid"/>
            <a:miter lim="800000"/>
          </a:ln>
          <a:effectLst/>
        </p:spPr>
      </p:cxnSp>
      <p:sp>
        <p:nvSpPr>
          <p:cNvPr id="33" name="Oval 32">
            <a:extLst>
              <a:ext uri="{FF2B5EF4-FFF2-40B4-BE49-F238E27FC236}">
                <a16:creationId xmlns:a16="http://schemas.microsoft.com/office/drawing/2014/main" id="{56D98CBE-70E1-AB42-B8B9-0568914AC953}"/>
              </a:ext>
            </a:extLst>
          </p:cNvPr>
          <p:cNvSpPr/>
          <p:nvPr/>
        </p:nvSpPr>
        <p:spPr>
          <a:xfrm>
            <a:off x="6681542"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34" name="Oval 33">
            <a:extLst>
              <a:ext uri="{FF2B5EF4-FFF2-40B4-BE49-F238E27FC236}">
                <a16:creationId xmlns:a16="http://schemas.microsoft.com/office/drawing/2014/main" id="{639E3F11-C0FA-5344-9B9D-D99710A2C91F}"/>
              </a:ext>
            </a:extLst>
          </p:cNvPr>
          <p:cNvSpPr/>
          <p:nvPr/>
        </p:nvSpPr>
        <p:spPr>
          <a:xfrm>
            <a:off x="7472263"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35" name="TextBox 34">
            <a:extLst>
              <a:ext uri="{FF2B5EF4-FFF2-40B4-BE49-F238E27FC236}">
                <a16:creationId xmlns:a16="http://schemas.microsoft.com/office/drawing/2014/main" id="{56B8B405-5212-3E45-89BE-5DB0EBBBA540}"/>
              </a:ext>
            </a:extLst>
          </p:cNvPr>
          <p:cNvSpPr txBox="1"/>
          <p:nvPr/>
        </p:nvSpPr>
        <p:spPr>
          <a:xfrm>
            <a:off x="4977867" y="368432"/>
            <a:ext cx="695128"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Client Scenarios</a:t>
            </a:r>
          </a:p>
        </p:txBody>
      </p:sp>
      <p:sp>
        <p:nvSpPr>
          <p:cNvPr id="36" name="TextBox 35">
            <a:extLst>
              <a:ext uri="{FF2B5EF4-FFF2-40B4-BE49-F238E27FC236}">
                <a16:creationId xmlns:a16="http://schemas.microsoft.com/office/drawing/2014/main" id="{84DBA1A9-2ACF-8141-9E35-444E89EA12E3}"/>
              </a:ext>
            </a:extLst>
          </p:cNvPr>
          <p:cNvSpPr txBox="1"/>
          <p:nvPr/>
        </p:nvSpPr>
        <p:spPr>
          <a:xfrm>
            <a:off x="6578712" y="354195"/>
            <a:ext cx="86079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Framework</a:t>
            </a:r>
          </a:p>
        </p:txBody>
      </p:sp>
      <p:sp>
        <p:nvSpPr>
          <p:cNvPr id="37" name="TextBox 36">
            <a:extLst>
              <a:ext uri="{FF2B5EF4-FFF2-40B4-BE49-F238E27FC236}">
                <a16:creationId xmlns:a16="http://schemas.microsoft.com/office/drawing/2014/main" id="{1D1282E6-32BF-7D4B-8C6B-3459598C5BA5}"/>
              </a:ext>
            </a:extLst>
          </p:cNvPr>
          <p:cNvSpPr txBox="1"/>
          <p:nvPr/>
        </p:nvSpPr>
        <p:spPr>
          <a:xfrm>
            <a:off x="7358859" y="368432"/>
            <a:ext cx="599804"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Testing Strategy</a:t>
            </a:r>
          </a:p>
        </p:txBody>
      </p:sp>
      <p:sp>
        <p:nvSpPr>
          <p:cNvPr id="38" name="TextBox 37">
            <a:extLst>
              <a:ext uri="{FF2B5EF4-FFF2-40B4-BE49-F238E27FC236}">
                <a16:creationId xmlns:a16="http://schemas.microsoft.com/office/drawing/2014/main" id="{080C819E-7FD9-B849-9BA5-E6710E687A0A}"/>
              </a:ext>
            </a:extLst>
          </p:cNvPr>
          <p:cNvSpPr txBox="1"/>
          <p:nvPr/>
        </p:nvSpPr>
        <p:spPr>
          <a:xfrm>
            <a:off x="9016763" y="368432"/>
            <a:ext cx="69098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Model</a:t>
            </a:r>
          </a:p>
        </p:txBody>
      </p:sp>
      <p:sp>
        <p:nvSpPr>
          <p:cNvPr id="39" name="Oval 38">
            <a:extLst>
              <a:ext uri="{FF2B5EF4-FFF2-40B4-BE49-F238E27FC236}">
                <a16:creationId xmlns:a16="http://schemas.microsoft.com/office/drawing/2014/main" id="{785E10D0-C4E2-8D4A-A429-E5DD4098A3C9}"/>
              </a:ext>
            </a:extLst>
          </p:cNvPr>
          <p:cNvSpPr/>
          <p:nvPr/>
        </p:nvSpPr>
        <p:spPr>
          <a:xfrm>
            <a:off x="8313787"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40" name="TextBox 39">
            <a:extLst>
              <a:ext uri="{FF2B5EF4-FFF2-40B4-BE49-F238E27FC236}">
                <a16:creationId xmlns:a16="http://schemas.microsoft.com/office/drawing/2014/main" id="{8E4F2430-1187-3346-B71F-5DAEABFBD7EA}"/>
              </a:ext>
            </a:extLst>
          </p:cNvPr>
          <p:cNvSpPr txBox="1"/>
          <p:nvPr/>
        </p:nvSpPr>
        <p:spPr>
          <a:xfrm>
            <a:off x="8160244" y="368432"/>
            <a:ext cx="85805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Sizing &amp; Estimation</a:t>
            </a:r>
          </a:p>
        </p:txBody>
      </p:sp>
      <p:sp>
        <p:nvSpPr>
          <p:cNvPr id="41" name="Oval 40">
            <a:extLst>
              <a:ext uri="{FF2B5EF4-FFF2-40B4-BE49-F238E27FC236}">
                <a16:creationId xmlns:a16="http://schemas.microsoft.com/office/drawing/2014/main" id="{77490EA7-C450-EA4D-AA8F-0D2DD0081109}"/>
              </a:ext>
            </a:extLst>
          </p:cNvPr>
          <p:cNvSpPr/>
          <p:nvPr/>
        </p:nvSpPr>
        <p:spPr>
          <a:xfrm>
            <a:off x="9118735" y="156538"/>
            <a:ext cx="169696" cy="187407"/>
          </a:xfrm>
          <a:prstGeom prst="ellipse">
            <a:avLst/>
          </a:prstGeom>
          <a:solidFill>
            <a:srgbClr val="00B050"/>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2" name="TextBox 41">
            <a:extLst>
              <a:ext uri="{FF2B5EF4-FFF2-40B4-BE49-F238E27FC236}">
                <a16:creationId xmlns:a16="http://schemas.microsoft.com/office/drawing/2014/main" id="{4FD09469-5912-7843-8437-D6CA3EA19255}"/>
              </a:ext>
            </a:extLst>
          </p:cNvPr>
          <p:cNvSpPr txBox="1"/>
          <p:nvPr/>
        </p:nvSpPr>
        <p:spPr>
          <a:xfrm>
            <a:off x="5697133" y="368432"/>
            <a:ext cx="75388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Solution Architecture</a:t>
            </a:r>
          </a:p>
        </p:txBody>
      </p:sp>
      <p:sp>
        <p:nvSpPr>
          <p:cNvPr id="43" name="TextBox 42">
            <a:extLst>
              <a:ext uri="{FF2B5EF4-FFF2-40B4-BE49-F238E27FC236}">
                <a16:creationId xmlns:a16="http://schemas.microsoft.com/office/drawing/2014/main" id="{75E1A420-AC5D-524F-89B2-7A23E50E0990}"/>
              </a:ext>
            </a:extLst>
          </p:cNvPr>
          <p:cNvSpPr txBox="1"/>
          <p:nvPr/>
        </p:nvSpPr>
        <p:spPr>
          <a:xfrm>
            <a:off x="9906225"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Risk Reviews</a:t>
            </a:r>
          </a:p>
        </p:txBody>
      </p:sp>
      <p:sp>
        <p:nvSpPr>
          <p:cNvPr id="44" name="Oval 43">
            <a:extLst>
              <a:ext uri="{FF2B5EF4-FFF2-40B4-BE49-F238E27FC236}">
                <a16:creationId xmlns:a16="http://schemas.microsoft.com/office/drawing/2014/main" id="{4ADB01D4-CA4F-D241-A259-D7CDCB827CEA}"/>
              </a:ext>
            </a:extLst>
          </p:cNvPr>
          <p:cNvSpPr/>
          <p:nvPr/>
        </p:nvSpPr>
        <p:spPr>
          <a:xfrm>
            <a:off x="998611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5" name="TextBox 44">
            <a:extLst>
              <a:ext uri="{FF2B5EF4-FFF2-40B4-BE49-F238E27FC236}">
                <a16:creationId xmlns:a16="http://schemas.microsoft.com/office/drawing/2014/main" id="{11B445D0-62D9-924A-A77D-506ED8D658A0}"/>
              </a:ext>
            </a:extLst>
          </p:cNvPr>
          <p:cNvSpPr txBox="1"/>
          <p:nvPr/>
        </p:nvSpPr>
        <p:spPr>
          <a:xfrm>
            <a:off x="10703072"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Pricing Options</a:t>
            </a:r>
          </a:p>
        </p:txBody>
      </p:sp>
      <p:sp>
        <p:nvSpPr>
          <p:cNvPr id="46" name="Oval 45">
            <a:extLst>
              <a:ext uri="{FF2B5EF4-FFF2-40B4-BE49-F238E27FC236}">
                <a16:creationId xmlns:a16="http://schemas.microsoft.com/office/drawing/2014/main" id="{34E03A38-90A1-5B4D-A37B-3CC9B702614E}"/>
              </a:ext>
            </a:extLst>
          </p:cNvPr>
          <p:cNvSpPr/>
          <p:nvPr/>
        </p:nvSpPr>
        <p:spPr>
          <a:xfrm>
            <a:off x="1083582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7" name="TextBox 46">
            <a:extLst>
              <a:ext uri="{FF2B5EF4-FFF2-40B4-BE49-F238E27FC236}">
                <a16:creationId xmlns:a16="http://schemas.microsoft.com/office/drawing/2014/main" id="{11B445D0-62D9-924A-A77D-506ED8D658A0}"/>
              </a:ext>
            </a:extLst>
          </p:cNvPr>
          <p:cNvSpPr txBox="1"/>
          <p:nvPr/>
        </p:nvSpPr>
        <p:spPr>
          <a:xfrm>
            <a:off x="11231416" y="368432"/>
            <a:ext cx="905163"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Integration with other offerings</a:t>
            </a:r>
          </a:p>
        </p:txBody>
      </p:sp>
      <p:sp>
        <p:nvSpPr>
          <p:cNvPr id="48" name="Oval 47">
            <a:extLst>
              <a:ext uri="{FF2B5EF4-FFF2-40B4-BE49-F238E27FC236}">
                <a16:creationId xmlns:a16="http://schemas.microsoft.com/office/drawing/2014/main" id="{56D98CBE-70E1-AB42-B8B9-0568914AC953}"/>
              </a:ext>
            </a:extLst>
          </p:cNvPr>
          <p:cNvSpPr/>
          <p:nvPr/>
        </p:nvSpPr>
        <p:spPr>
          <a:xfrm>
            <a:off x="5831832"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49" name="Oval 48">
            <a:extLst>
              <a:ext uri="{FF2B5EF4-FFF2-40B4-BE49-F238E27FC236}">
                <a16:creationId xmlns:a16="http://schemas.microsoft.com/office/drawing/2014/main" id="{56D98CBE-70E1-AB42-B8B9-0568914AC953}"/>
              </a:ext>
            </a:extLst>
          </p:cNvPr>
          <p:cNvSpPr/>
          <p:nvPr/>
        </p:nvSpPr>
        <p:spPr>
          <a:xfrm>
            <a:off x="507436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50" name="Oval 49">
            <a:extLst>
              <a:ext uri="{FF2B5EF4-FFF2-40B4-BE49-F238E27FC236}">
                <a16:creationId xmlns:a16="http://schemas.microsoft.com/office/drawing/2014/main" id="{56D98CBE-70E1-AB42-B8B9-0568914AC953}"/>
              </a:ext>
            </a:extLst>
          </p:cNvPr>
          <p:cNvSpPr/>
          <p:nvPr/>
        </p:nvSpPr>
        <p:spPr>
          <a:xfrm>
            <a:off x="1161824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pic>
        <p:nvPicPr>
          <p:cNvPr id="4" name="Picture 3"/>
          <p:cNvPicPr>
            <a:picLocks noChangeAspect="1"/>
          </p:cNvPicPr>
          <p:nvPr/>
        </p:nvPicPr>
        <p:blipFill>
          <a:blip r:embed="rId2"/>
          <a:stretch>
            <a:fillRect/>
          </a:stretch>
        </p:blipFill>
        <p:spPr>
          <a:xfrm>
            <a:off x="73896" y="1164202"/>
            <a:ext cx="3530950" cy="3646449"/>
          </a:xfrm>
          <a:prstGeom prst="rect">
            <a:avLst/>
          </a:prstGeom>
        </p:spPr>
      </p:pic>
      <p:pic>
        <p:nvPicPr>
          <p:cNvPr id="136" name="Picture 135"/>
          <p:cNvPicPr>
            <a:picLocks noChangeAspect="1" noChangeArrowheads="1"/>
          </p:cNvPicPr>
          <p:nvPr/>
        </p:nvPicPr>
        <p:blipFill>
          <a:blip r:embed="rId3" cstate="print">
            <a:extLst>
              <a:ext uri="{28A0092B-C50C-407E-A947-70E740481C1C}">
                <a14:useLocalDpi xmlns:a14="http://schemas.microsoft.com/office/drawing/2010/main" val="0"/>
              </a:ext>
            </a:extLst>
          </a:blip>
          <a:srcRect t="-912"/>
          <a:stretch>
            <a:fillRect/>
          </a:stretch>
        </p:blipFill>
        <p:spPr bwMode="auto">
          <a:xfrm>
            <a:off x="4878454" y="1845196"/>
            <a:ext cx="965713" cy="824622"/>
          </a:xfrm>
          <a:prstGeom prst="rect">
            <a:avLst/>
          </a:prstGeom>
          <a:noFill/>
          <a:ln>
            <a:noFill/>
          </a:ln>
          <a:effectLst/>
          <a:extLst>
            <a:ext uri="{909E8E84-426E-40dd-AFC4-6F175D3DCCD1}">
              <a14:hiddenFill xmlns:a14="http://schemas.microsoft.com/office/drawing/2010/main" xmlns="">
                <a:blipFill dpi="0" rotWithShape="0">
                  <a:blip/>
                  <a:srcRect t="-912"/>
                  <a:stretch>
                    <a:fillRect/>
                  </a:stretch>
                </a:blipFill>
              </a14:hiddenFill>
            </a:ext>
            <a:ext uri="{91240B29-F687-4f45-9708-019B960494DF}">
              <a14:hiddenLine xmlns:a14="http://schemas.microsoft.com/office/drawing/2010/main" xmlns="" w="21600">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137" name="TextBox 136">
            <a:extLst>
              <a:ext uri="{FF2B5EF4-FFF2-40B4-BE49-F238E27FC236}">
                <a16:creationId xmlns:a16="http://schemas.microsoft.com/office/drawing/2014/main" id="{23E848A1-E553-1E49-B71A-7209705C3F02}"/>
              </a:ext>
            </a:extLst>
          </p:cNvPr>
          <p:cNvSpPr txBox="1"/>
          <p:nvPr/>
        </p:nvSpPr>
        <p:spPr>
          <a:xfrm>
            <a:off x="5976009" y="3144646"/>
            <a:ext cx="2514832" cy="1015663"/>
          </a:xfrm>
          <a:prstGeom prst="rect">
            <a:avLst/>
          </a:prstGeom>
          <a:noFill/>
        </p:spPr>
        <p:txBody>
          <a:bodyPr wrap="square" rtlCol="0">
            <a:spAutoFit/>
          </a:bodyPr>
          <a:lstStyle/>
          <a:p>
            <a:r>
              <a:rPr lang="en-US" sz="1000" b="1" dirty="0">
                <a:solidFill>
                  <a:srgbClr val="0066FF"/>
                </a:solidFill>
                <a:latin typeface="IBM Plex Sans" panose="020B0503050203000203" pitchFamily="34" charset="77"/>
              </a:rPr>
              <a:t>Quality Engineer (Automated Testing)</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Identify test cases for automation</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Create and Test Automation Scripts</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Integrate with devops</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Execute Tests</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Automate A/B &amp; Canary Testing</a:t>
            </a:r>
          </a:p>
        </p:txBody>
      </p:sp>
      <p:pic>
        <p:nvPicPr>
          <p:cNvPr id="138" name="Picture 13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4408" y="4592678"/>
            <a:ext cx="973006" cy="77055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21600">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140" name="Picture 13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78454" y="3182343"/>
            <a:ext cx="965713" cy="866489"/>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21600">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141" name="TextBox 140">
            <a:extLst>
              <a:ext uri="{FF2B5EF4-FFF2-40B4-BE49-F238E27FC236}">
                <a16:creationId xmlns:a16="http://schemas.microsoft.com/office/drawing/2014/main" id="{23E848A1-E553-1E49-B71A-7209705C3F02}"/>
              </a:ext>
            </a:extLst>
          </p:cNvPr>
          <p:cNvSpPr txBox="1"/>
          <p:nvPr/>
        </p:nvSpPr>
        <p:spPr>
          <a:xfrm>
            <a:off x="9890902" y="4571339"/>
            <a:ext cx="2140971" cy="1169551"/>
          </a:xfrm>
          <a:prstGeom prst="rect">
            <a:avLst/>
          </a:prstGeom>
          <a:noFill/>
        </p:spPr>
        <p:txBody>
          <a:bodyPr wrap="square" rtlCol="0">
            <a:spAutoFit/>
          </a:bodyPr>
          <a:lstStyle/>
          <a:p>
            <a:r>
              <a:rPr lang="en-US" sz="1000" b="1" dirty="0">
                <a:solidFill>
                  <a:srgbClr val="0066FF"/>
                </a:solidFill>
                <a:latin typeface="IBM Plex Sans" panose="020B0503050203000203" pitchFamily="34" charset="77"/>
              </a:rPr>
              <a:t>Quality Engineer (Performance)</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Identify testing Scenarios for Performance testing</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Author test cases</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Execute Test Cases </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Create the Performance Test Report</a:t>
            </a:r>
          </a:p>
        </p:txBody>
      </p:sp>
      <p:sp>
        <p:nvSpPr>
          <p:cNvPr id="143" name="TextBox 142">
            <a:extLst>
              <a:ext uri="{FF2B5EF4-FFF2-40B4-BE49-F238E27FC236}">
                <a16:creationId xmlns:a16="http://schemas.microsoft.com/office/drawing/2014/main" id="{23E848A1-E553-1E49-B71A-7209705C3F02}"/>
              </a:ext>
            </a:extLst>
          </p:cNvPr>
          <p:cNvSpPr txBox="1"/>
          <p:nvPr/>
        </p:nvSpPr>
        <p:spPr>
          <a:xfrm>
            <a:off x="9792301" y="3070158"/>
            <a:ext cx="2300233" cy="1015663"/>
          </a:xfrm>
          <a:prstGeom prst="rect">
            <a:avLst/>
          </a:prstGeom>
          <a:noFill/>
        </p:spPr>
        <p:txBody>
          <a:bodyPr wrap="square" rtlCol="0">
            <a:spAutoFit/>
          </a:bodyPr>
          <a:lstStyle/>
          <a:p>
            <a:r>
              <a:rPr lang="en-US" sz="1000" b="1" dirty="0">
                <a:solidFill>
                  <a:srgbClr val="0066FF"/>
                </a:solidFill>
                <a:latin typeface="IBM Plex Sans" panose="020B0503050203000203" pitchFamily="34" charset="77"/>
              </a:rPr>
              <a:t>Quality Engineer</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Identify Main and Alternate Scenarios for Functional testing</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Author test cases</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Execute Test Cases </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Execute A/B &amp; Canary Testing</a:t>
            </a:r>
          </a:p>
        </p:txBody>
      </p:sp>
      <p:sp>
        <p:nvSpPr>
          <p:cNvPr id="145" name="TextBox 144">
            <a:extLst>
              <a:ext uri="{FF2B5EF4-FFF2-40B4-BE49-F238E27FC236}">
                <a16:creationId xmlns:a16="http://schemas.microsoft.com/office/drawing/2014/main" id="{23E848A1-E553-1E49-B71A-7209705C3F02}"/>
              </a:ext>
            </a:extLst>
          </p:cNvPr>
          <p:cNvSpPr txBox="1"/>
          <p:nvPr/>
        </p:nvSpPr>
        <p:spPr>
          <a:xfrm>
            <a:off x="5947633" y="1772217"/>
            <a:ext cx="2305359" cy="1015663"/>
          </a:xfrm>
          <a:prstGeom prst="rect">
            <a:avLst/>
          </a:prstGeom>
          <a:noFill/>
        </p:spPr>
        <p:txBody>
          <a:bodyPr wrap="square" rtlCol="0">
            <a:spAutoFit/>
          </a:bodyPr>
          <a:lstStyle/>
          <a:p>
            <a:r>
              <a:rPr lang="en-US" sz="1000" b="1" dirty="0">
                <a:solidFill>
                  <a:srgbClr val="0066FF"/>
                </a:solidFill>
                <a:latin typeface="IBM Plex Sans" panose="020B0503050203000203" pitchFamily="34" charset="77"/>
              </a:rPr>
              <a:t>Test Lead</a:t>
            </a:r>
          </a:p>
          <a:p>
            <a:pPr marL="228600" indent="-228600">
              <a:buFont typeface="Arial" panose="020B0604020202020204" pitchFamily="34" charset="0"/>
              <a:buChar char="•"/>
            </a:pPr>
            <a:r>
              <a:rPr lang="en-US" sz="1000" dirty="0">
                <a:solidFill>
                  <a:prstClr val="black"/>
                </a:solidFill>
                <a:latin typeface="IBM Plex Sans" panose="020B0503050203000203" pitchFamily="34" charset="77"/>
              </a:rPr>
              <a:t>Define Test Approach</a:t>
            </a:r>
          </a:p>
          <a:p>
            <a:pPr marL="228600" indent="-228600">
              <a:buFont typeface="Arial" panose="020B0604020202020204" pitchFamily="34" charset="0"/>
              <a:buChar char="•"/>
            </a:pPr>
            <a:r>
              <a:rPr lang="en-US" sz="1000" dirty="0">
                <a:solidFill>
                  <a:prstClr val="black"/>
                </a:solidFill>
                <a:latin typeface="IBM Plex Sans" panose="020B0503050203000203" pitchFamily="34" charset="77"/>
              </a:rPr>
              <a:t>Design the Test cases</a:t>
            </a:r>
          </a:p>
          <a:p>
            <a:pPr marL="228600" indent="-228600">
              <a:buFont typeface="Arial" panose="020B0604020202020204" pitchFamily="34" charset="0"/>
              <a:buChar char="•"/>
            </a:pPr>
            <a:r>
              <a:rPr lang="en-US" sz="1000" dirty="0">
                <a:solidFill>
                  <a:prstClr val="black"/>
                </a:solidFill>
                <a:latin typeface="IBM Plex Sans" panose="020B0503050203000203" pitchFamily="34" charset="77"/>
              </a:rPr>
              <a:t>Define the Test entry and exit criteria</a:t>
            </a:r>
          </a:p>
          <a:p>
            <a:pPr marL="228600" indent="-228600">
              <a:buFont typeface="Arial" panose="020B0604020202020204" pitchFamily="34" charset="0"/>
              <a:buChar char="•"/>
            </a:pPr>
            <a:r>
              <a:rPr lang="en-US" sz="1000" dirty="0">
                <a:solidFill>
                  <a:prstClr val="black"/>
                </a:solidFill>
                <a:latin typeface="IBM Plex Sans" panose="020B0503050203000203" pitchFamily="34" charset="77"/>
              </a:rPr>
              <a:t>Create Quality Reports</a:t>
            </a:r>
          </a:p>
        </p:txBody>
      </p:sp>
      <p:pic>
        <p:nvPicPr>
          <p:cNvPr id="148" name="Picture 14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59536" y="1883490"/>
            <a:ext cx="964752" cy="925188"/>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149" name="Rectangle 148"/>
          <p:cNvSpPr/>
          <p:nvPr/>
        </p:nvSpPr>
        <p:spPr>
          <a:xfrm>
            <a:off x="94676" y="4581240"/>
            <a:ext cx="2016145" cy="255013"/>
          </a:xfrm>
          <a:prstGeom prst="rect">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N" sz="2000" dirty="0">
              <a:solidFill>
                <a:prstClr val="white"/>
              </a:solidFill>
              <a:latin typeface="IBM Plex Sans" panose="020B0503050000000000" pitchFamily="34" charset="0"/>
            </a:endParaRPr>
          </a:p>
        </p:txBody>
      </p:sp>
      <p:sp>
        <p:nvSpPr>
          <p:cNvPr id="5" name="Rectangle 4"/>
          <p:cNvSpPr/>
          <p:nvPr/>
        </p:nvSpPr>
        <p:spPr>
          <a:xfrm>
            <a:off x="4627291" y="1468582"/>
            <a:ext cx="7509288" cy="4792641"/>
          </a:xfrm>
          <a:prstGeom prst="rect">
            <a:avLst/>
          </a:prstGeom>
          <a:noFill/>
          <a:ln w="22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N" sz="2000" dirty="0">
              <a:solidFill>
                <a:prstClr val="white"/>
              </a:solidFill>
              <a:latin typeface="IBM Plex Sans" panose="020B0503050000000000" pitchFamily="34" charset="0"/>
            </a:endParaRPr>
          </a:p>
        </p:txBody>
      </p:sp>
      <p:pic>
        <p:nvPicPr>
          <p:cNvPr id="152" name="Picture 151">
            <a:extLst>
              <a:ext uri="{FF2B5EF4-FFF2-40B4-BE49-F238E27FC236}">
                <a16:creationId xmlns:a16="http://schemas.microsoft.com/office/drawing/2014/main" id="{EBBCCC60-F2EE-42A0-85CB-01F68D288426}"/>
              </a:ext>
            </a:extLst>
          </p:cNvPr>
          <p:cNvPicPr>
            <a:picLocks noChangeAspect="1"/>
          </p:cNvPicPr>
          <p:nvPr/>
        </p:nvPicPr>
        <p:blipFill>
          <a:blip r:embed="rId7"/>
          <a:stretch>
            <a:fillRect/>
          </a:stretch>
        </p:blipFill>
        <p:spPr>
          <a:xfrm>
            <a:off x="8664599" y="3071505"/>
            <a:ext cx="985198" cy="854168"/>
          </a:xfrm>
          <a:prstGeom prst="rect">
            <a:avLst/>
          </a:prstGeom>
        </p:spPr>
      </p:pic>
      <p:pic>
        <p:nvPicPr>
          <p:cNvPr id="65" name="Picture 64">
            <a:extLst>
              <a:ext uri="{FF2B5EF4-FFF2-40B4-BE49-F238E27FC236}">
                <a16:creationId xmlns:a16="http://schemas.microsoft.com/office/drawing/2014/main" id="{33DF014D-0830-4F2F-B5FB-93F36EA701D2}"/>
              </a:ext>
            </a:extLst>
          </p:cNvPr>
          <p:cNvPicPr>
            <a:picLocks noChangeAspect="1"/>
          </p:cNvPicPr>
          <p:nvPr/>
        </p:nvPicPr>
        <p:blipFill>
          <a:blip r:embed="rId8"/>
          <a:stretch>
            <a:fillRect/>
          </a:stretch>
        </p:blipFill>
        <p:spPr>
          <a:xfrm>
            <a:off x="8644902" y="4517740"/>
            <a:ext cx="979385" cy="915373"/>
          </a:xfrm>
          <a:prstGeom prst="rect">
            <a:avLst/>
          </a:prstGeom>
        </p:spPr>
      </p:pic>
      <p:sp>
        <p:nvSpPr>
          <p:cNvPr id="66" name="TextBox 65">
            <a:extLst>
              <a:ext uri="{FF2B5EF4-FFF2-40B4-BE49-F238E27FC236}">
                <a16:creationId xmlns:a16="http://schemas.microsoft.com/office/drawing/2014/main" id="{23E848A1-E553-1E49-B71A-7209705C3F02}"/>
              </a:ext>
            </a:extLst>
          </p:cNvPr>
          <p:cNvSpPr txBox="1"/>
          <p:nvPr/>
        </p:nvSpPr>
        <p:spPr>
          <a:xfrm>
            <a:off x="6130070" y="4544539"/>
            <a:ext cx="2140971" cy="861774"/>
          </a:xfrm>
          <a:prstGeom prst="rect">
            <a:avLst/>
          </a:prstGeom>
          <a:noFill/>
        </p:spPr>
        <p:txBody>
          <a:bodyPr wrap="square" rtlCol="0">
            <a:spAutoFit/>
          </a:bodyPr>
          <a:lstStyle/>
          <a:p>
            <a:r>
              <a:rPr lang="en-US" sz="1000" b="1" dirty="0">
                <a:solidFill>
                  <a:srgbClr val="0066FF"/>
                </a:solidFill>
                <a:latin typeface="IBM Plex Sans" panose="020B0503050203000203" pitchFamily="34" charset="77"/>
              </a:rPr>
              <a:t>Security Quality Engineer</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Identify Main and Alternate Scenarios for Security Testing</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Vulnerability &amp; Penetration testing</a:t>
            </a:r>
          </a:p>
        </p:txBody>
      </p:sp>
      <p:sp>
        <p:nvSpPr>
          <p:cNvPr id="59" name="TextBox 58">
            <a:extLst>
              <a:ext uri="{FF2B5EF4-FFF2-40B4-BE49-F238E27FC236}">
                <a16:creationId xmlns:a16="http://schemas.microsoft.com/office/drawing/2014/main" id="{93D45687-030B-FF45-837C-145677EF2837}"/>
              </a:ext>
            </a:extLst>
          </p:cNvPr>
          <p:cNvSpPr txBox="1"/>
          <p:nvPr/>
        </p:nvSpPr>
        <p:spPr>
          <a:xfrm>
            <a:off x="3605714" y="3947322"/>
            <a:ext cx="961946" cy="276999"/>
          </a:xfrm>
          <a:prstGeom prst="rect">
            <a:avLst/>
          </a:prstGeom>
          <a:noFill/>
        </p:spPr>
        <p:txBody>
          <a:bodyPr wrap="square" rtlCol="0">
            <a:spAutoFit/>
          </a:bodyPr>
          <a:lstStyle/>
          <a:p>
            <a:r>
              <a:rPr lang="en-US" sz="1200" b="1" dirty="0">
                <a:solidFill>
                  <a:srgbClr val="0066FF"/>
                </a:solidFill>
                <a:latin typeface="IBM Plex Sans" panose="020B0503050203000203" pitchFamily="34" charset="77"/>
              </a:rPr>
              <a:t>IBM Roles</a:t>
            </a:r>
          </a:p>
        </p:txBody>
      </p:sp>
      <p:sp>
        <p:nvSpPr>
          <p:cNvPr id="70" name="TextBox 69">
            <a:extLst>
              <a:ext uri="{FF2B5EF4-FFF2-40B4-BE49-F238E27FC236}">
                <a16:creationId xmlns:a16="http://schemas.microsoft.com/office/drawing/2014/main" id="{407C1408-9D30-3B47-8A72-ED4CB10D4DD7}"/>
              </a:ext>
            </a:extLst>
          </p:cNvPr>
          <p:cNvSpPr txBox="1"/>
          <p:nvPr/>
        </p:nvSpPr>
        <p:spPr>
          <a:xfrm>
            <a:off x="3614735" y="4154964"/>
            <a:ext cx="1104135" cy="276999"/>
          </a:xfrm>
          <a:prstGeom prst="rect">
            <a:avLst/>
          </a:prstGeom>
          <a:noFill/>
        </p:spPr>
        <p:txBody>
          <a:bodyPr wrap="square" rtlCol="0">
            <a:spAutoFit/>
          </a:bodyPr>
          <a:lstStyle/>
          <a:p>
            <a:r>
              <a:rPr lang="en-US" sz="1200" b="1" dirty="0">
                <a:solidFill>
                  <a:srgbClr val="FF0000"/>
                </a:solidFill>
                <a:latin typeface="IBM Plex Sans" panose="020B0503050203000203" pitchFamily="34" charset="77"/>
              </a:rPr>
              <a:t>Client Roles</a:t>
            </a:r>
            <a:endParaRPr lang="en-US" sz="1200" dirty="0">
              <a:solidFill>
                <a:prstClr val="black"/>
              </a:solidFill>
              <a:latin typeface="HelveticaNeueLT Std"/>
            </a:endParaRPr>
          </a:p>
        </p:txBody>
      </p:sp>
      <p:sp>
        <p:nvSpPr>
          <p:cNvPr id="71" name="object 19">
            <a:extLst>
              <a:ext uri="{FF2B5EF4-FFF2-40B4-BE49-F238E27FC236}">
                <a16:creationId xmlns:a16="http://schemas.microsoft.com/office/drawing/2014/main" id="{D6B76CB3-24D1-2A4E-9ADD-EFB693733893}"/>
              </a:ext>
            </a:extLst>
          </p:cNvPr>
          <p:cNvSpPr>
            <a:spLocks/>
          </p:cNvSpPr>
          <p:nvPr/>
        </p:nvSpPr>
        <p:spPr bwMode="auto">
          <a:xfrm rot="6191152" flipH="1">
            <a:off x="2626561" y="3758448"/>
            <a:ext cx="685200" cy="1602633"/>
          </a:xfrm>
          <a:custGeom>
            <a:avLst/>
            <a:gdLst>
              <a:gd name="T0" fmla="*/ 75838 w 1471295"/>
              <a:gd name="T1" fmla="*/ 0 h 810260"/>
              <a:gd name="T2" fmla="*/ 78529 w 1471295"/>
              <a:gd name="T3" fmla="*/ 23858 h 810260"/>
              <a:gd name="T4" fmla="*/ 73023 w 1471295"/>
              <a:gd name="T5" fmla="*/ 25827 h 810260"/>
              <a:gd name="T6" fmla="*/ 69225 w 1471295"/>
              <a:gd name="T7" fmla="*/ 27345 h 810260"/>
              <a:gd name="T8" fmla="*/ 66337 w 1471295"/>
              <a:gd name="T9" fmla="*/ 28629 h 810260"/>
              <a:gd name="T10" fmla="*/ 62465 w 1471295"/>
              <a:gd name="T11" fmla="*/ 30578 h 810260"/>
              <a:gd name="T12" fmla="*/ 59566 w 1471295"/>
              <a:gd name="T13" fmla="*/ 32245 h 810260"/>
              <a:gd name="T14" fmla="*/ 54625 w 1471295"/>
              <a:gd name="T15" fmla="*/ 35485 h 810260"/>
              <a:gd name="T16" fmla="*/ 49829 w 1471295"/>
              <a:gd name="T17" fmla="*/ 39075 h 810260"/>
              <a:gd name="T18" fmla="*/ 45189 w 1471295"/>
              <a:gd name="T19" fmla="*/ 42990 h 810260"/>
              <a:gd name="T20" fmla="*/ 40713 w 1471295"/>
              <a:gd name="T21" fmla="*/ 47208 h 810260"/>
              <a:gd name="T22" fmla="*/ 36414 w 1471295"/>
              <a:gd name="T23" fmla="*/ 51707 h 810260"/>
              <a:gd name="T24" fmla="*/ 32301 w 1471295"/>
              <a:gd name="T25" fmla="*/ 56463 h 810260"/>
              <a:gd name="T26" fmla="*/ 28383 w 1471295"/>
              <a:gd name="T27" fmla="*/ 61452 h 810260"/>
              <a:gd name="T28" fmla="*/ 24673 w 1471295"/>
              <a:gd name="T29" fmla="*/ 66653 h 810260"/>
              <a:gd name="T30" fmla="*/ 21179 w 1471295"/>
              <a:gd name="T31" fmla="*/ 72041 h 810260"/>
              <a:gd name="T32" fmla="*/ 17912 w 1471295"/>
              <a:gd name="T33" fmla="*/ 77595 h 810260"/>
              <a:gd name="T34" fmla="*/ 14883 w 1471295"/>
              <a:gd name="T35" fmla="*/ 83290 h 810260"/>
              <a:gd name="T36" fmla="*/ 12102 w 1471295"/>
              <a:gd name="T37" fmla="*/ 89105 h 810260"/>
              <a:gd name="T38" fmla="*/ 9578 w 1471295"/>
              <a:gd name="T39" fmla="*/ 95015 h 810260"/>
              <a:gd name="T40" fmla="*/ 7323 w 1471295"/>
              <a:gd name="T41" fmla="*/ 100999 h 810260"/>
              <a:gd name="T42" fmla="*/ 5346 w 1471295"/>
              <a:gd name="T43" fmla="*/ 107032 h 810260"/>
              <a:gd name="T44" fmla="*/ 3658 w 1471295"/>
              <a:gd name="T45" fmla="*/ 113092 h 810260"/>
              <a:gd name="T46" fmla="*/ 2269 w 1471295"/>
              <a:gd name="T47" fmla="*/ 119156 h 810260"/>
              <a:gd name="T48" fmla="*/ 1190 w 1471295"/>
              <a:gd name="T49" fmla="*/ 125202 h 810260"/>
              <a:gd name="T50" fmla="*/ 0 w 1471295"/>
              <a:gd name="T51" fmla="*/ 137143 h 810260"/>
              <a:gd name="T52" fmla="*/ 1417 w 1471295"/>
              <a:gd name="T53" fmla="*/ 132502 h 810260"/>
              <a:gd name="T54" fmla="*/ 3003 w 1471295"/>
              <a:gd name="T55" fmla="*/ 127863 h 810260"/>
              <a:gd name="T56" fmla="*/ 6662 w 1471295"/>
              <a:gd name="T57" fmla="*/ 118641 h 810260"/>
              <a:gd name="T58" fmla="*/ 8727 w 1471295"/>
              <a:gd name="T59" fmla="*/ 114084 h 810260"/>
              <a:gd name="T60" fmla="*/ 10941 w 1471295"/>
              <a:gd name="T61" fmla="*/ 109578 h 810260"/>
              <a:gd name="T62" fmla="*/ 13301 w 1471295"/>
              <a:gd name="T63" fmla="*/ 105136 h 810260"/>
              <a:gd name="T64" fmla="*/ 15801 w 1471295"/>
              <a:gd name="T65" fmla="*/ 100771 h 810260"/>
              <a:gd name="T66" fmla="*/ 18437 w 1471295"/>
              <a:gd name="T67" fmla="*/ 96495 h 810260"/>
              <a:gd name="T68" fmla="*/ 21204 w 1471295"/>
              <a:gd name="T69" fmla="*/ 92321 h 810260"/>
              <a:gd name="T70" fmla="*/ 24097 w 1471295"/>
              <a:gd name="T71" fmla="*/ 88262 h 810260"/>
              <a:gd name="T72" fmla="*/ 27111 w 1471295"/>
              <a:gd name="T73" fmla="*/ 84329 h 810260"/>
              <a:gd name="T74" fmla="*/ 30242 w 1471295"/>
              <a:gd name="T75" fmla="*/ 80536 h 810260"/>
              <a:gd name="T76" fmla="*/ 33485 w 1471295"/>
              <a:gd name="T77" fmla="*/ 76894 h 810260"/>
              <a:gd name="T78" fmla="*/ 36835 w 1471295"/>
              <a:gd name="T79" fmla="*/ 73416 h 810260"/>
              <a:gd name="T80" fmla="*/ 40287 w 1471295"/>
              <a:gd name="T81" fmla="*/ 70115 h 810260"/>
              <a:gd name="T82" fmla="*/ 43837 w 1471295"/>
              <a:gd name="T83" fmla="*/ 67003 h 810260"/>
              <a:gd name="T84" fmla="*/ 47479 w 1471295"/>
              <a:gd name="T85" fmla="*/ 64093 h 810260"/>
              <a:gd name="T86" fmla="*/ 51210 w 1471295"/>
              <a:gd name="T87" fmla="*/ 61396 h 810260"/>
              <a:gd name="T88" fmla="*/ 55023 w 1471295"/>
              <a:gd name="T89" fmla="*/ 58927 h 810260"/>
              <a:gd name="T90" fmla="*/ 57730 w 1471295"/>
              <a:gd name="T91" fmla="*/ 57367 h 810260"/>
              <a:gd name="T92" fmla="*/ 60446 w 1471295"/>
              <a:gd name="T93" fmla="*/ 55973 h 810260"/>
              <a:gd name="T94" fmla="*/ 64519 w 1471295"/>
              <a:gd name="T95" fmla="*/ 54165 h 810260"/>
              <a:gd name="T96" fmla="*/ 69896 w 1471295"/>
              <a:gd name="T97" fmla="*/ 52211 h 810260"/>
              <a:gd name="T98" fmla="*/ 76420 w 1471295"/>
              <a:gd name="T99" fmla="*/ 50355 h 810260"/>
              <a:gd name="T100" fmla="*/ 81388 w 1471295"/>
              <a:gd name="T101" fmla="*/ 49211 h 810260"/>
              <a:gd name="T102" fmla="*/ 94549 w 1471295"/>
              <a:gd name="T103" fmla="*/ 49211 h 810260"/>
              <a:gd name="T104" fmla="*/ 107014 w 1471295"/>
              <a:gd name="T105" fmla="*/ 20810 h 810260"/>
              <a:gd name="T106" fmla="*/ 75838 w 1471295"/>
              <a:gd name="T107" fmla="*/ 0 h 810260"/>
              <a:gd name="T108" fmla="*/ 94549 w 1471295"/>
              <a:gd name="T109" fmla="*/ 49211 h 810260"/>
              <a:gd name="T110" fmla="*/ 81388 w 1471295"/>
              <a:gd name="T111" fmla="*/ 49211 h 810260"/>
              <a:gd name="T112" fmla="*/ 84081 w 1471295"/>
              <a:gd name="T113" fmla="*/ 73063 h 810260"/>
              <a:gd name="T114" fmla="*/ 94549 w 1471295"/>
              <a:gd name="T115" fmla="*/ 49211 h 8102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471295" h="810260">
                <a:moveTo>
                  <a:pt x="1042264" y="0"/>
                </a:moveTo>
                <a:lnTo>
                  <a:pt x="1079242" y="140934"/>
                </a:lnTo>
                <a:lnTo>
                  <a:pt x="1003580" y="152567"/>
                </a:lnTo>
                <a:lnTo>
                  <a:pt x="951381" y="161535"/>
                </a:lnTo>
                <a:lnTo>
                  <a:pt x="911690" y="169121"/>
                </a:lnTo>
                <a:lnTo>
                  <a:pt x="858474" y="180630"/>
                </a:lnTo>
                <a:lnTo>
                  <a:pt x="818634" y="190479"/>
                </a:lnTo>
                <a:lnTo>
                  <a:pt x="750731" y="209620"/>
                </a:lnTo>
                <a:lnTo>
                  <a:pt x="684820" y="230823"/>
                </a:lnTo>
                <a:lnTo>
                  <a:pt x="621042" y="253952"/>
                </a:lnTo>
                <a:lnTo>
                  <a:pt x="559538" y="278871"/>
                </a:lnTo>
                <a:lnTo>
                  <a:pt x="500449" y="305445"/>
                </a:lnTo>
                <a:lnTo>
                  <a:pt x="443917" y="333537"/>
                </a:lnTo>
                <a:lnTo>
                  <a:pt x="390082" y="363011"/>
                </a:lnTo>
                <a:lnTo>
                  <a:pt x="339087" y="393732"/>
                </a:lnTo>
                <a:lnTo>
                  <a:pt x="291072" y="425563"/>
                </a:lnTo>
                <a:lnTo>
                  <a:pt x="246178" y="458369"/>
                </a:lnTo>
                <a:lnTo>
                  <a:pt x="204547" y="492013"/>
                </a:lnTo>
                <a:lnTo>
                  <a:pt x="166321" y="526361"/>
                </a:lnTo>
                <a:lnTo>
                  <a:pt x="131639" y="561275"/>
                </a:lnTo>
                <a:lnTo>
                  <a:pt x="100644" y="596621"/>
                </a:lnTo>
                <a:lnTo>
                  <a:pt x="73477" y="632261"/>
                </a:lnTo>
                <a:lnTo>
                  <a:pt x="50278" y="668061"/>
                </a:lnTo>
                <a:lnTo>
                  <a:pt x="31190" y="703883"/>
                </a:lnTo>
                <a:lnTo>
                  <a:pt x="16354" y="739593"/>
                </a:lnTo>
                <a:lnTo>
                  <a:pt x="0" y="810131"/>
                </a:lnTo>
                <a:lnTo>
                  <a:pt x="19469" y="782718"/>
                </a:lnTo>
                <a:lnTo>
                  <a:pt x="41263" y="755316"/>
                </a:lnTo>
                <a:lnTo>
                  <a:pt x="91561" y="700841"/>
                </a:lnTo>
                <a:lnTo>
                  <a:pt x="119934" y="673917"/>
                </a:lnTo>
                <a:lnTo>
                  <a:pt x="150368" y="647298"/>
                </a:lnTo>
                <a:lnTo>
                  <a:pt x="182798" y="621060"/>
                </a:lnTo>
                <a:lnTo>
                  <a:pt x="217159" y="595276"/>
                </a:lnTo>
                <a:lnTo>
                  <a:pt x="253385" y="570019"/>
                </a:lnTo>
                <a:lnTo>
                  <a:pt x="291411" y="545363"/>
                </a:lnTo>
                <a:lnTo>
                  <a:pt x="331170" y="521383"/>
                </a:lnTo>
                <a:lnTo>
                  <a:pt x="372597" y="498151"/>
                </a:lnTo>
                <a:lnTo>
                  <a:pt x="415627" y="475742"/>
                </a:lnTo>
                <a:lnTo>
                  <a:pt x="460195" y="454228"/>
                </a:lnTo>
                <a:lnTo>
                  <a:pt x="506233" y="433684"/>
                </a:lnTo>
                <a:lnTo>
                  <a:pt x="553678" y="414184"/>
                </a:lnTo>
                <a:lnTo>
                  <a:pt x="602463" y="395801"/>
                </a:lnTo>
                <a:lnTo>
                  <a:pt x="652523" y="378609"/>
                </a:lnTo>
                <a:lnTo>
                  <a:pt x="703792" y="362681"/>
                </a:lnTo>
                <a:lnTo>
                  <a:pt x="756204" y="348092"/>
                </a:lnTo>
                <a:lnTo>
                  <a:pt x="793395" y="338880"/>
                </a:lnTo>
                <a:lnTo>
                  <a:pt x="830728" y="330648"/>
                </a:lnTo>
                <a:lnTo>
                  <a:pt x="886706" y="319965"/>
                </a:lnTo>
                <a:lnTo>
                  <a:pt x="960599" y="308422"/>
                </a:lnTo>
                <a:lnTo>
                  <a:pt x="1050266" y="297458"/>
                </a:lnTo>
                <a:lnTo>
                  <a:pt x="1118536" y="290699"/>
                </a:lnTo>
                <a:lnTo>
                  <a:pt x="1299421" y="290699"/>
                </a:lnTo>
                <a:lnTo>
                  <a:pt x="1470727" y="122931"/>
                </a:lnTo>
                <a:lnTo>
                  <a:pt x="1042264" y="0"/>
                </a:lnTo>
                <a:close/>
              </a:path>
              <a:path w="1471295" h="810260">
                <a:moveTo>
                  <a:pt x="1299421" y="290699"/>
                </a:moveTo>
                <a:lnTo>
                  <a:pt x="1118536" y="290699"/>
                </a:lnTo>
                <a:lnTo>
                  <a:pt x="1155552" y="431596"/>
                </a:lnTo>
                <a:lnTo>
                  <a:pt x="1299421" y="290699"/>
                </a:lnTo>
                <a:close/>
              </a:path>
            </a:pathLst>
          </a:custGeom>
          <a:solidFill>
            <a:srgbClr val="051243">
              <a:lumMod val="50000"/>
              <a:lumOff val="50000"/>
            </a:srgbClr>
          </a:solidFill>
          <a:ln>
            <a:noFill/>
          </a:ln>
        </p:spPr>
        <p:txBody>
          <a:bodyPr lIns="0" tIns="0" rIns="0" bIns="0"/>
          <a:lstStyle/>
          <a:p>
            <a:pPr>
              <a:defRPr/>
            </a:pPr>
            <a:endParaRPr lang="en-US" kern="0" dirty="0">
              <a:solidFill>
                <a:srgbClr val="000000"/>
              </a:solidFill>
            </a:endParaRPr>
          </a:p>
        </p:txBody>
      </p:sp>
      <p:sp>
        <p:nvSpPr>
          <p:cNvPr id="72" name="TextBox 71">
            <a:extLst>
              <a:ext uri="{FF2B5EF4-FFF2-40B4-BE49-F238E27FC236}">
                <a16:creationId xmlns:a16="http://schemas.microsoft.com/office/drawing/2014/main" id="{D173D0F8-D109-204C-B01E-DDBC9F990FA8}"/>
              </a:ext>
            </a:extLst>
          </p:cNvPr>
          <p:cNvSpPr txBox="1"/>
          <p:nvPr/>
        </p:nvSpPr>
        <p:spPr>
          <a:xfrm>
            <a:off x="9778014" y="1772217"/>
            <a:ext cx="2204839" cy="861774"/>
          </a:xfrm>
          <a:prstGeom prst="rect">
            <a:avLst/>
          </a:prstGeom>
          <a:noFill/>
        </p:spPr>
        <p:txBody>
          <a:bodyPr wrap="square" rtlCol="0">
            <a:spAutoFit/>
          </a:bodyPr>
          <a:lstStyle/>
          <a:p>
            <a:r>
              <a:rPr lang="en-US" sz="1000" b="1" dirty="0">
                <a:solidFill>
                  <a:srgbClr val="FF0000"/>
                </a:solidFill>
                <a:latin typeface="IBM Plex Sans" panose="020B0503050203000203" pitchFamily="34" charset="77"/>
              </a:rPr>
              <a:t>Client Test Engineers</a:t>
            </a:r>
            <a:r>
              <a:rPr lang="en-US" sz="1000" dirty="0">
                <a:solidFill>
                  <a:prstClr val="black"/>
                </a:solidFill>
                <a:latin typeface="IBM Plex Sans" panose="020B0503050203000203" pitchFamily="34" charset="77"/>
              </a:rPr>
              <a:t> will help by identifying and distributing reusable Test suites, test cases and baselined Test data for regression testing</a:t>
            </a:r>
          </a:p>
        </p:txBody>
      </p:sp>
      <p:graphicFrame>
        <p:nvGraphicFramePr>
          <p:cNvPr id="73" name="Content Placeholder 3"/>
          <p:cNvGraphicFramePr>
            <a:graphicFrameLocks/>
          </p:cNvGraphicFramePr>
          <p:nvPr>
            <p:extLst>
              <p:ext uri="{D42A27DB-BD31-4B8C-83A1-F6EECF244321}">
                <p14:modId xmlns:p14="http://schemas.microsoft.com/office/powerpoint/2010/main" val="2560540449"/>
              </p:ext>
            </p:extLst>
          </p:nvPr>
        </p:nvGraphicFramePr>
        <p:xfrm>
          <a:off x="56110" y="4913372"/>
          <a:ext cx="3416073" cy="190476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76" name="TextBox 75"/>
          <p:cNvSpPr txBox="1"/>
          <p:nvPr/>
        </p:nvSpPr>
        <p:spPr>
          <a:xfrm>
            <a:off x="1848634" y="5889642"/>
            <a:ext cx="709389" cy="313932"/>
          </a:xfrm>
          <a:prstGeom prst="rect">
            <a:avLst/>
          </a:prstGeom>
          <a:noFill/>
        </p:spPr>
        <p:txBody>
          <a:bodyPr wrap="square" rtlCol="0">
            <a:spAutoFit/>
          </a:bodyPr>
          <a:lstStyle/>
          <a:p>
            <a:pPr fontAlgn="base">
              <a:lnSpc>
                <a:spcPct val="90000"/>
              </a:lnSpc>
              <a:spcBef>
                <a:spcPct val="0"/>
              </a:spcBef>
              <a:spcAft>
                <a:spcPct val="0"/>
              </a:spcAft>
              <a:defRPr/>
            </a:pPr>
            <a:r>
              <a:rPr lang="en-US" sz="800" dirty="0">
                <a:solidFill>
                  <a:srgbClr val="191919"/>
                </a:solidFill>
                <a:ea typeface="Arial" charset="0"/>
                <a:cs typeface="Arial" charset="0"/>
              </a:rPr>
              <a:t>Client Test Engineer</a:t>
            </a:r>
          </a:p>
        </p:txBody>
      </p:sp>
      <p:sp>
        <p:nvSpPr>
          <p:cNvPr id="80" name="TextBox 79"/>
          <p:cNvSpPr txBox="1"/>
          <p:nvPr/>
        </p:nvSpPr>
        <p:spPr>
          <a:xfrm>
            <a:off x="1488113" y="5261366"/>
            <a:ext cx="557429" cy="313932"/>
          </a:xfrm>
          <a:prstGeom prst="rect">
            <a:avLst/>
          </a:prstGeom>
          <a:noFill/>
        </p:spPr>
        <p:txBody>
          <a:bodyPr wrap="square" rtlCol="0">
            <a:spAutoFit/>
          </a:bodyPr>
          <a:lstStyle/>
          <a:p>
            <a:pPr algn="ctr" fontAlgn="base">
              <a:lnSpc>
                <a:spcPct val="90000"/>
              </a:lnSpc>
              <a:spcBef>
                <a:spcPct val="0"/>
              </a:spcBef>
              <a:spcAft>
                <a:spcPct val="0"/>
              </a:spcAft>
              <a:defRPr/>
            </a:pPr>
            <a:r>
              <a:rPr lang="en-US" sz="800" dirty="0">
                <a:solidFill>
                  <a:srgbClr val="191919"/>
                </a:solidFill>
                <a:ea typeface="Arial" charset="0"/>
                <a:cs typeface="Arial" charset="0"/>
              </a:rPr>
              <a:t>Test Lead</a:t>
            </a:r>
          </a:p>
        </p:txBody>
      </p:sp>
      <p:sp>
        <p:nvSpPr>
          <p:cNvPr id="81" name="Smiley Face 80"/>
          <p:cNvSpPr/>
          <p:nvPr/>
        </p:nvSpPr>
        <p:spPr bwMode="auto">
          <a:xfrm>
            <a:off x="1194870" y="5684536"/>
            <a:ext cx="208045" cy="249677"/>
          </a:xfrm>
          <a:prstGeom prst="smileyFace">
            <a:avLst/>
          </a:prstGeom>
          <a:solidFill>
            <a:srgbClr val="0070C0"/>
          </a:solidFill>
          <a:ln w="9525" cap="flat" cmpd="sng" algn="ctr">
            <a:solidFill>
              <a:schemeClr val="tx1"/>
            </a:solidFill>
            <a:prstDash val="solid"/>
            <a:round/>
            <a:headEnd type="none" w="med" len="med"/>
            <a:tailEnd type="none" w="med" len="med"/>
          </a:ln>
          <a:effectLst>
            <a:prstShdw prst="shdw17" dist="17961" dir="2700000">
              <a:schemeClr val="tx1">
                <a:gamma/>
                <a:shade val="60000"/>
                <a:invGamma/>
              </a:schemeClr>
            </a:prstShdw>
          </a:effectLst>
        </p:spPr>
        <p:txBody>
          <a:bodyPr vert="horz" wrap="square" lIns="121920" tIns="60960" rIns="121920" bIns="60960" numCol="1" rtlCol="0" anchor="t" anchorCtr="0" compatLnSpc="1">
            <a:prstTxWarp prst="textNoShape">
              <a:avLst/>
            </a:prstTxWarp>
          </a:bodyPr>
          <a:lstStyle/>
          <a:p>
            <a:pPr fontAlgn="base">
              <a:spcBef>
                <a:spcPct val="0"/>
              </a:spcBef>
              <a:spcAft>
                <a:spcPct val="0"/>
              </a:spcAft>
              <a:defRPr/>
            </a:pPr>
            <a:endParaRPr lang="en-US" sz="1067" dirty="0">
              <a:solidFill>
                <a:prstClr val="black"/>
              </a:solidFill>
              <a:latin typeface="Arial" charset="0"/>
              <a:ea typeface="MS PGothic" pitchFamily="34" charset="-128"/>
            </a:endParaRPr>
          </a:p>
        </p:txBody>
      </p:sp>
      <p:sp>
        <p:nvSpPr>
          <p:cNvPr id="82" name="Smiley Face 81"/>
          <p:cNvSpPr/>
          <p:nvPr/>
        </p:nvSpPr>
        <p:spPr bwMode="auto">
          <a:xfrm>
            <a:off x="2025270" y="5659346"/>
            <a:ext cx="208045" cy="249677"/>
          </a:xfrm>
          <a:prstGeom prst="smileyFace">
            <a:avLst/>
          </a:prstGeom>
          <a:solidFill>
            <a:srgbClr val="FF7800"/>
          </a:solidFill>
          <a:ln w="9525" cap="flat" cmpd="sng" algn="ctr">
            <a:solidFill>
              <a:sysClr val="windowText" lastClr="000000"/>
            </a:solidFill>
            <a:prstDash val="solid"/>
            <a:round/>
            <a:headEnd type="none" w="med" len="med"/>
            <a:tailEnd type="none" w="med" len="med"/>
          </a:ln>
          <a:effectLst>
            <a:prstShdw prst="shdw17" dist="17961" dir="2700000">
              <a:sysClr val="windowText" lastClr="000000">
                <a:gamma/>
                <a:shade val="60000"/>
                <a:invGamma/>
              </a:sysClr>
            </a:prstShdw>
          </a:effectLst>
        </p:spPr>
        <p:txBody>
          <a:bodyPr vert="horz" wrap="square" lIns="121920" tIns="60960" rIns="121920" bIns="6096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067" b="0" i="0" u="none" strike="noStrike" kern="0" cap="none" spc="0" normalizeH="0" baseline="0" noProof="0" dirty="0">
              <a:ln>
                <a:noFill/>
              </a:ln>
              <a:solidFill>
                <a:prstClr val="black"/>
              </a:solidFill>
              <a:effectLst/>
              <a:uLnTx/>
              <a:uFillTx/>
              <a:ea typeface="MS PGothic" pitchFamily="34" charset="-128"/>
            </a:endParaRPr>
          </a:p>
        </p:txBody>
      </p:sp>
      <p:sp>
        <p:nvSpPr>
          <p:cNvPr id="83" name="Smiley Face 82"/>
          <p:cNvSpPr/>
          <p:nvPr/>
        </p:nvSpPr>
        <p:spPr bwMode="auto">
          <a:xfrm>
            <a:off x="1640589" y="6242777"/>
            <a:ext cx="208045" cy="249677"/>
          </a:xfrm>
          <a:prstGeom prst="smileyFace">
            <a:avLst/>
          </a:prstGeom>
          <a:solidFill>
            <a:srgbClr val="0070C0"/>
          </a:solidFill>
          <a:ln w="9525" cap="flat" cmpd="sng" algn="ctr">
            <a:solidFill>
              <a:schemeClr val="tx1"/>
            </a:solidFill>
            <a:prstDash val="solid"/>
            <a:round/>
            <a:headEnd type="none" w="med" len="med"/>
            <a:tailEnd type="none" w="med" len="med"/>
          </a:ln>
          <a:effectLst>
            <a:prstShdw prst="shdw17" dist="17961" dir="2700000">
              <a:schemeClr val="tx1">
                <a:gamma/>
                <a:shade val="60000"/>
                <a:invGamma/>
              </a:schemeClr>
            </a:prstShdw>
          </a:effectLst>
        </p:spPr>
        <p:txBody>
          <a:bodyPr vert="horz" wrap="square" lIns="121920" tIns="60960" rIns="121920" bIns="60960" numCol="1" rtlCol="0" anchor="t" anchorCtr="0" compatLnSpc="1">
            <a:prstTxWarp prst="textNoShape">
              <a:avLst/>
            </a:prstTxWarp>
          </a:bodyPr>
          <a:lstStyle/>
          <a:p>
            <a:pPr fontAlgn="base">
              <a:spcBef>
                <a:spcPct val="0"/>
              </a:spcBef>
              <a:spcAft>
                <a:spcPct val="0"/>
              </a:spcAft>
              <a:defRPr/>
            </a:pPr>
            <a:endParaRPr lang="en-US" sz="1067" dirty="0">
              <a:solidFill>
                <a:prstClr val="black"/>
              </a:solidFill>
              <a:latin typeface="Arial" charset="0"/>
              <a:ea typeface="MS PGothic" pitchFamily="34" charset="-128"/>
            </a:endParaRPr>
          </a:p>
        </p:txBody>
      </p:sp>
      <p:sp>
        <p:nvSpPr>
          <p:cNvPr id="84" name="Smiley Face 83"/>
          <p:cNvSpPr/>
          <p:nvPr/>
        </p:nvSpPr>
        <p:spPr bwMode="auto">
          <a:xfrm>
            <a:off x="644895" y="6257715"/>
            <a:ext cx="208045" cy="249677"/>
          </a:xfrm>
          <a:prstGeom prst="smileyFace">
            <a:avLst/>
          </a:prstGeom>
          <a:solidFill>
            <a:srgbClr val="0070C0"/>
          </a:solidFill>
          <a:ln w="9525" cap="flat" cmpd="sng" algn="ctr">
            <a:solidFill>
              <a:schemeClr val="tx1"/>
            </a:solidFill>
            <a:prstDash val="solid"/>
            <a:round/>
            <a:headEnd type="none" w="med" len="med"/>
            <a:tailEnd type="none" w="med" len="med"/>
          </a:ln>
          <a:effectLst>
            <a:prstShdw prst="shdw17" dist="17961" dir="2700000">
              <a:schemeClr val="tx1">
                <a:gamma/>
                <a:shade val="60000"/>
                <a:invGamma/>
              </a:schemeClr>
            </a:prstShdw>
          </a:effectLst>
        </p:spPr>
        <p:txBody>
          <a:bodyPr vert="horz" wrap="square" lIns="121920" tIns="60960" rIns="121920" bIns="60960" numCol="1" rtlCol="0" anchor="t" anchorCtr="0" compatLnSpc="1">
            <a:prstTxWarp prst="textNoShape">
              <a:avLst/>
            </a:prstTxWarp>
          </a:bodyPr>
          <a:lstStyle/>
          <a:p>
            <a:pPr fontAlgn="base">
              <a:spcBef>
                <a:spcPct val="0"/>
              </a:spcBef>
              <a:spcAft>
                <a:spcPct val="0"/>
              </a:spcAft>
              <a:defRPr/>
            </a:pPr>
            <a:endParaRPr lang="en-US" sz="1067" dirty="0">
              <a:solidFill>
                <a:prstClr val="black"/>
              </a:solidFill>
              <a:latin typeface="Arial" charset="0"/>
              <a:ea typeface="MS PGothic" pitchFamily="34" charset="-128"/>
            </a:endParaRPr>
          </a:p>
        </p:txBody>
      </p:sp>
      <p:sp>
        <p:nvSpPr>
          <p:cNvPr id="86" name="Smiley Face 85"/>
          <p:cNvSpPr/>
          <p:nvPr/>
        </p:nvSpPr>
        <p:spPr bwMode="auto">
          <a:xfrm>
            <a:off x="2684096" y="6253937"/>
            <a:ext cx="208045" cy="249677"/>
          </a:xfrm>
          <a:prstGeom prst="smileyFace">
            <a:avLst/>
          </a:prstGeom>
          <a:solidFill>
            <a:srgbClr val="0070C0"/>
          </a:solidFill>
          <a:ln w="9525" cap="flat" cmpd="sng" algn="ctr">
            <a:solidFill>
              <a:schemeClr val="tx1"/>
            </a:solidFill>
            <a:prstDash val="solid"/>
            <a:round/>
            <a:headEnd type="none" w="med" len="med"/>
            <a:tailEnd type="none" w="med" len="med"/>
          </a:ln>
          <a:effectLst>
            <a:prstShdw prst="shdw17" dist="17961" dir="2700000">
              <a:schemeClr val="tx1">
                <a:gamma/>
                <a:shade val="60000"/>
                <a:invGamma/>
              </a:schemeClr>
            </a:prstShdw>
          </a:effectLst>
        </p:spPr>
        <p:txBody>
          <a:bodyPr vert="horz" wrap="square" lIns="121920" tIns="60960" rIns="121920" bIns="60960" numCol="1" rtlCol="0" anchor="t" anchorCtr="0" compatLnSpc="1">
            <a:prstTxWarp prst="textNoShape">
              <a:avLst/>
            </a:prstTxWarp>
          </a:bodyPr>
          <a:lstStyle/>
          <a:p>
            <a:pPr fontAlgn="base">
              <a:spcBef>
                <a:spcPct val="0"/>
              </a:spcBef>
              <a:spcAft>
                <a:spcPct val="0"/>
              </a:spcAft>
              <a:defRPr/>
            </a:pPr>
            <a:endParaRPr lang="en-US" sz="1067" dirty="0">
              <a:solidFill>
                <a:prstClr val="black"/>
              </a:solidFill>
              <a:latin typeface="Arial" charset="0"/>
              <a:ea typeface="MS PGothic" pitchFamily="34" charset="-128"/>
            </a:endParaRPr>
          </a:p>
        </p:txBody>
      </p:sp>
      <p:sp>
        <p:nvSpPr>
          <p:cNvPr id="89" name="Smiley Face 88"/>
          <p:cNvSpPr/>
          <p:nvPr/>
        </p:nvSpPr>
        <p:spPr bwMode="auto">
          <a:xfrm>
            <a:off x="1640589" y="5012370"/>
            <a:ext cx="208045" cy="249677"/>
          </a:xfrm>
          <a:prstGeom prst="smileyFace">
            <a:avLst/>
          </a:prstGeom>
          <a:solidFill>
            <a:srgbClr val="0070C0"/>
          </a:solidFill>
          <a:ln w="9525" cap="flat" cmpd="sng" algn="ctr">
            <a:solidFill>
              <a:schemeClr val="tx1"/>
            </a:solidFill>
            <a:prstDash val="solid"/>
            <a:round/>
            <a:headEnd type="none" w="med" len="med"/>
            <a:tailEnd type="none" w="med" len="med"/>
          </a:ln>
          <a:effectLst>
            <a:prstShdw prst="shdw17" dist="17961" dir="2700000">
              <a:schemeClr val="tx1">
                <a:gamma/>
                <a:shade val="60000"/>
                <a:invGamma/>
              </a:schemeClr>
            </a:prstShdw>
          </a:effectLst>
        </p:spPr>
        <p:txBody>
          <a:bodyPr vert="horz" wrap="square" lIns="121920" tIns="60960" rIns="121920" bIns="60960" numCol="1" rtlCol="0" anchor="t" anchorCtr="0" compatLnSpc="1">
            <a:prstTxWarp prst="textNoShape">
              <a:avLst/>
            </a:prstTxWarp>
          </a:bodyPr>
          <a:lstStyle/>
          <a:p>
            <a:pPr fontAlgn="base">
              <a:spcBef>
                <a:spcPct val="0"/>
              </a:spcBef>
              <a:spcAft>
                <a:spcPct val="0"/>
              </a:spcAft>
              <a:defRPr/>
            </a:pPr>
            <a:endParaRPr lang="en-US" sz="1067" dirty="0">
              <a:solidFill>
                <a:prstClr val="black"/>
              </a:solidFill>
              <a:latin typeface="Arial" charset="0"/>
              <a:ea typeface="MS PGothic" pitchFamily="34" charset="-128"/>
            </a:endParaRPr>
          </a:p>
        </p:txBody>
      </p:sp>
      <p:sp>
        <p:nvSpPr>
          <p:cNvPr id="90" name="TextBox 89"/>
          <p:cNvSpPr txBox="1"/>
          <p:nvPr/>
        </p:nvSpPr>
        <p:spPr>
          <a:xfrm>
            <a:off x="901361" y="5924678"/>
            <a:ext cx="860261" cy="313932"/>
          </a:xfrm>
          <a:prstGeom prst="rect">
            <a:avLst/>
          </a:prstGeom>
          <a:noFill/>
        </p:spPr>
        <p:txBody>
          <a:bodyPr wrap="square" rtlCol="0">
            <a:spAutoFit/>
          </a:bodyPr>
          <a:lstStyle/>
          <a:p>
            <a:pPr algn="ctr" fontAlgn="base">
              <a:lnSpc>
                <a:spcPct val="90000"/>
              </a:lnSpc>
              <a:spcBef>
                <a:spcPct val="0"/>
              </a:spcBef>
              <a:spcAft>
                <a:spcPct val="0"/>
              </a:spcAft>
              <a:defRPr/>
            </a:pPr>
            <a:r>
              <a:rPr lang="en-US" sz="800" dirty="0">
                <a:solidFill>
                  <a:srgbClr val="191919"/>
                </a:solidFill>
                <a:ea typeface="Arial" charset="0"/>
                <a:cs typeface="Arial" charset="0"/>
              </a:rPr>
              <a:t>Quality Engineer</a:t>
            </a:r>
          </a:p>
        </p:txBody>
      </p:sp>
      <p:sp>
        <p:nvSpPr>
          <p:cNvPr id="91" name="TextBox 90"/>
          <p:cNvSpPr txBox="1"/>
          <p:nvPr/>
        </p:nvSpPr>
        <p:spPr>
          <a:xfrm>
            <a:off x="113148" y="6499196"/>
            <a:ext cx="1289767" cy="313932"/>
          </a:xfrm>
          <a:prstGeom prst="rect">
            <a:avLst/>
          </a:prstGeom>
          <a:noFill/>
        </p:spPr>
        <p:txBody>
          <a:bodyPr wrap="square" rtlCol="0">
            <a:spAutoFit/>
          </a:bodyPr>
          <a:lstStyle/>
          <a:p>
            <a:pPr algn="ctr" fontAlgn="base">
              <a:lnSpc>
                <a:spcPct val="90000"/>
              </a:lnSpc>
              <a:spcBef>
                <a:spcPct val="0"/>
              </a:spcBef>
              <a:spcAft>
                <a:spcPct val="0"/>
              </a:spcAft>
              <a:defRPr/>
            </a:pPr>
            <a:r>
              <a:rPr lang="en-US" sz="800" dirty="0">
                <a:solidFill>
                  <a:srgbClr val="191919"/>
                </a:solidFill>
                <a:ea typeface="Arial" charset="0"/>
                <a:cs typeface="Arial" charset="0"/>
              </a:rPr>
              <a:t>Quality Engineer (Automated Testing)</a:t>
            </a:r>
          </a:p>
        </p:txBody>
      </p:sp>
      <p:sp>
        <p:nvSpPr>
          <p:cNvPr id="92" name="TextBox 91"/>
          <p:cNvSpPr txBox="1"/>
          <p:nvPr/>
        </p:nvSpPr>
        <p:spPr>
          <a:xfrm>
            <a:off x="1116738" y="6513995"/>
            <a:ext cx="1289767" cy="313932"/>
          </a:xfrm>
          <a:prstGeom prst="rect">
            <a:avLst/>
          </a:prstGeom>
          <a:noFill/>
        </p:spPr>
        <p:txBody>
          <a:bodyPr wrap="square" rtlCol="0">
            <a:spAutoFit/>
          </a:bodyPr>
          <a:lstStyle/>
          <a:p>
            <a:pPr algn="ctr" fontAlgn="base">
              <a:lnSpc>
                <a:spcPct val="90000"/>
              </a:lnSpc>
              <a:spcBef>
                <a:spcPct val="0"/>
              </a:spcBef>
              <a:spcAft>
                <a:spcPct val="0"/>
              </a:spcAft>
              <a:defRPr/>
            </a:pPr>
            <a:r>
              <a:rPr lang="en-US" sz="800" dirty="0">
                <a:solidFill>
                  <a:srgbClr val="191919"/>
                </a:solidFill>
                <a:ea typeface="Arial" charset="0"/>
                <a:cs typeface="Arial" charset="0"/>
              </a:rPr>
              <a:t>Quality Engineer (Performance)</a:t>
            </a:r>
          </a:p>
        </p:txBody>
      </p:sp>
      <p:sp>
        <p:nvSpPr>
          <p:cNvPr id="93" name="TextBox 92"/>
          <p:cNvSpPr txBox="1"/>
          <p:nvPr/>
        </p:nvSpPr>
        <p:spPr>
          <a:xfrm>
            <a:off x="2157008" y="6518810"/>
            <a:ext cx="1289767" cy="313932"/>
          </a:xfrm>
          <a:prstGeom prst="rect">
            <a:avLst/>
          </a:prstGeom>
          <a:noFill/>
        </p:spPr>
        <p:txBody>
          <a:bodyPr wrap="square" rtlCol="0">
            <a:spAutoFit/>
          </a:bodyPr>
          <a:lstStyle/>
          <a:p>
            <a:pPr algn="ctr" fontAlgn="base">
              <a:lnSpc>
                <a:spcPct val="90000"/>
              </a:lnSpc>
              <a:spcBef>
                <a:spcPct val="0"/>
              </a:spcBef>
              <a:spcAft>
                <a:spcPct val="0"/>
              </a:spcAft>
              <a:defRPr/>
            </a:pPr>
            <a:r>
              <a:rPr lang="en-US" sz="800" dirty="0">
                <a:solidFill>
                  <a:srgbClr val="191919"/>
                </a:solidFill>
                <a:ea typeface="Arial" charset="0"/>
                <a:cs typeface="Arial" charset="0"/>
              </a:rPr>
              <a:t>Quality Engineer (Security)</a:t>
            </a:r>
          </a:p>
        </p:txBody>
      </p:sp>
    </p:spTree>
    <p:extLst>
      <p:ext uri="{BB962C8B-B14F-4D97-AF65-F5344CB8AC3E}">
        <p14:creationId xmlns:p14="http://schemas.microsoft.com/office/powerpoint/2010/main" val="2038510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2A4E6-45AA-4113-AE57-7AFD11D4E3F8}"/>
              </a:ext>
            </a:extLst>
          </p:cNvPr>
          <p:cNvSpPr>
            <a:spLocks noGrp="1"/>
          </p:cNvSpPr>
          <p:nvPr>
            <p:ph type="title"/>
          </p:nvPr>
        </p:nvSpPr>
        <p:spPr>
          <a:xfrm>
            <a:off x="113148" y="59436"/>
            <a:ext cx="4754418" cy="447466"/>
          </a:xfrm>
        </p:spPr>
        <p:txBody>
          <a:bodyPr/>
          <a:lstStyle/>
          <a:p>
            <a:r>
              <a:rPr lang="en-US" b="1" dirty="0">
                <a:solidFill>
                  <a:schemeClr val="bg1"/>
                </a:solidFill>
              </a:rPr>
              <a:t>Mapping to client scenario</a:t>
            </a:r>
            <a:br>
              <a:rPr lang="en-US" b="1" dirty="0">
                <a:solidFill>
                  <a:schemeClr val="bg1"/>
                </a:solidFill>
              </a:rPr>
            </a:br>
            <a:r>
              <a:rPr lang="en-US" b="1" dirty="0">
                <a:solidFill>
                  <a:schemeClr val="bg1"/>
                </a:solidFill>
              </a:rPr>
              <a:t>Contd.</a:t>
            </a:r>
          </a:p>
        </p:txBody>
      </p:sp>
      <p:sp>
        <p:nvSpPr>
          <p:cNvPr id="11" name="Slide Number Placeholder 13">
            <a:extLst>
              <a:ext uri="{FF2B5EF4-FFF2-40B4-BE49-F238E27FC236}">
                <a16:creationId xmlns:a16="http://schemas.microsoft.com/office/drawing/2014/main" id="{EB66B989-579E-41FE-9C61-5A7C6E34DBEF}"/>
              </a:ext>
            </a:extLst>
          </p:cNvPr>
          <p:cNvSpPr txBox="1">
            <a:spLocks/>
          </p:cNvSpPr>
          <p:nvPr/>
        </p:nvSpPr>
        <p:spPr>
          <a:xfrm>
            <a:off x="9259529" y="633156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E7E9D57-535C-0840-A093-12271BECC0CD}" type="slidenum">
              <a:rPr lang="en-US" smtClean="0">
                <a:solidFill>
                  <a:prstClr val="black">
                    <a:tint val="75000"/>
                  </a:prstClr>
                </a:solidFill>
                <a:latin typeface="Calibri"/>
              </a:rPr>
              <a:pPr algn="r"/>
              <a:t>3</a:t>
            </a:fld>
            <a:endParaRPr lang="en-US" dirty="0">
              <a:solidFill>
                <a:prstClr val="black">
                  <a:tint val="75000"/>
                </a:prstClr>
              </a:solidFill>
              <a:latin typeface="Calibri"/>
            </a:endParaRPr>
          </a:p>
        </p:txBody>
      </p:sp>
      <p:sp>
        <p:nvSpPr>
          <p:cNvPr id="8" name="Text Placeholder 10">
            <a:extLst>
              <a:ext uri="{FF2B5EF4-FFF2-40B4-BE49-F238E27FC236}">
                <a16:creationId xmlns:a16="http://schemas.microsoft.com/office/drawing/2014/main" id="{FE9369C0-9C7B-40D9-891D-2C0B83D3931C}"/>
              </a:ext>
            </a:extLst>
          </p:cNvPr>
          <p:cNvSpPr txBox="1">
            <a:spLocks/>
          </p:cNvSpPr>
          <p:nvPr/>
        </p:nvSpPr>
        <p:spPr>
          <a:xfrm>
            <a:off x="381000" y="6315690"/>
            <a:ext cx="5486400" cy="381000"/>
          </a:xfrm>
          <a:prstGeom prst="rect">
            <a:avLst/>
          </a:prstGeom>
        </p:spPr>
        <p:txBody>
          <a:bodyPr vert="horz" lIns="0" tIns="0" rIns="0" bIns="0" rtlCol="0" anchor="b">
            <a:noAutofit/>
          </a:bodyPr>
          <a:lstStyle>
            <a:lvl1pPr marL="0" indent="0" algn="l" defTabSz="914363" rtl="0" eaLnBrk="1" latinLnBrk="0" hangingPunct="1">
              <a:lnSpc>
                <a:spcPct val="105000"/>
              </a:lnSpc>
              <a:spcBef>
                <a:spcPts val="500"/>
              </a:spcBef>
              <a:buFontTx/>
              <a:buNone/>
              <a:tabLst/>
              <a:defRPr lang="en-US" sz="667" b="0" i="0" kern="1200" dirty="0" smtClean="0">
                <a:solidFill>
                  <a:schemeClr val="tx1">
                    <a:alpha val="70000"/>
                  </a:schemeClr>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lang="en-US" sz="1667" b="0" i="0" kern="1200" dirty="0" smtClean="0">
                <a:solidFill>
                  <a:schemeClr val="tx1"/>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a:solidFill>
                  <a:schemeClr val="tx1"/>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dirty="0">
                <a:solidFill>
                  <a:prstClr val="black">
                    <a:alpha val="70000"/>
                  </a:prstClr>
                </a:solidFill>
              </a:rPr>
              <a:t>IBM Services for Cloud</a:t>
            </a:r>
          </a:p>
        </p:txBody>
      </p:sp>
      <p:cxnSp>
        <p:nvCxnSpPr>
          <p:cNvPr id="32" name="Straight Connector 31">
            <a:extLst>
              <a:ext uri="{FF2B5EF4-FFF2-40B4-BE49-F238E27FC236}">
                <a16:creationId xmlns:a16="http://schemas.microsoft.com/office/drawing/2014/main" id="{20A06575-625D-4B4C-87BD-1DDB31222705}"/>
              </a:ext>
            </a:extLst>
          </p:cNvPr>
          <p:cNvCxnSpPr>
            <a:stCxn id="49" idx="2"/>
          </p:cNvCxnSpPr>
          <p:nvPr/>
        </p:nvCxnSpPr>
        <p:spPr>
          <a:xfrm flipV="1">
            <a:off x="5074368" y="245290"/>
            <a:ext cx="6663503" cy="4952"/>
          </a:xfrm>
          <a:prstGeom prst="line">
            <a:avLst/>
          </a:prstGeom>
          <a:noFill/>
          <a:ln w="6350" cap="flat" cmpd="sng" algn="ctr">
            <a:solidFill>
              <a:srgbClr val="ED7D31"/>
            </a:solidFill>
            <a:prstDash val="solid"/>
            <a:miter lim="800000"/>
          </a:ln>
          <a:effectLst/>
        </p:spPr>
      </p:cxnSp>
      <p:sp>
        <p:nvSpPr>
          <p:cNvPr id="33" name="Oval 32">
            <a:extLst>
              <a:ext uri="{FF2B5EF4-FFF2-40B4-BE49-F238E27FC236}">
                <a16:creationId xmlns:a16="http://schemas.microsoft.com/office/drawing/2014/main" id="{56D98CBE-70E1-AB42-B8B9-0568914AC953}"/>
              </a:ext>
            </a:extLst>
          </p:cNvPr>
          <p:cNvSpPr/>
          <p:nvPr/>
        </p:nvSpPr>
        <p:spPr>
          <a:xfrm>
            <a:off x="6681542"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34" name="Oval 33">
            <a:extLst>
              <a:ext uri="{FF2B5EF4-FFF2-40B4-BE49-F238E27FC236}">
                <a16:creationId xmlns:a16="http://schemas.microsoft.com/office/drawing/2014/main" id="{639E3F11-C0FA-5344-9B9D-D99710A2C91F}"/>
              </a:ext>
            </a:extLst>
          </p:cNvPr>
          <p:cNvSpPr/>
          <p:nvPr/>
        </p:nvSpPr>
        <p:spPr>
          <a:xfrm>
            <a:off x="7472263"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35" name="TextBox 34">
            <a:extLst>
              <a:ext uri="{FF2B5EF4-FFF2-40B4-BE49-F238E27FC236}">
                <a16:creationId xmlns:a16="http://schemas.microsoft.com/office/drawing/2014/main" id="{56B8B405-5212-3E45-89BE-5DB0EBBBA540}"/>
              </a:ext>
            </a:extLst>
          </p:cNvPr>
          <p:cNvSpPr txBox="1"/>
          <p:nvPr/>
        </p:nvSpPr>
        <p:spPr>
          <a:xfrm>
            <a:off x="4977867" y="368432"/>
            <a:ext cx="695128"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Client Scenarios</a:t>
            </a:r>
          </a:p>
        </p:txBody>
      </p:sp>
      <p:sp>
        <p:nvSpPr>
          <p:cNvPr id="36" name="TextBox 35">
            <a:extLst>
              <a:ext uri="{FF2B5EF4-FFF2-40B4-BE49-F238E27FC236}">
                <a16:creationId xmlns:a16="http://schemas.microsoft.com/office/drawing/2014/main" id="{84DBA1A9-2ACF-8141-9E35-444E89EA12E3}"/>
              </a:ext>
            </a:extLst>
          </p:cNvPr>
          <p:cNvSpPr txBox="1"/>
          <p:nvPr/>
        </p:nvSpPr>
        <p:spPr>
          <a:xfrm>
            <a:off x="6578712" y="354195"/>
            <a:ext cx="86079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Framework</a:t>
            </a:r>
          </a:p>
        </p:txBody>
      </p:sp>
      <p:sp>
        <p:nvSpPr>
          <p:cNvPr id="37" name="TextBox 36">
            <a:extLst>
              <a:ext uri="{FF2B5EF4-FFF2-40B4-BE49-F238E27FC236}">
                <a16:creationId xmlns:a16="http://schemas.microsoft.com/office/drawing/2014/main" id="{1D1282E6-32BF-7D4B-8C6B-3459598C5BA5}"/>
              </a:ext>
            </a:extLst>
          </p:cNvPr>
          <p:cNvSpPr txBox="1"/>
          <p:nvPr/>
        </p:nvSpPr>
        <p:spPr>
          <a:xfrm>
            <a:off x="7358859" y="368432"/>
            <a:ext cx="599804"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Testing Strategy</a:t>
            </a:r>
          </a:p>
        </p:txBody>
      </p:sp>
      <p:sp>
        <p:nvSpPr>
          <p:cNvPr id="38" name="TextBox 37">
            <a:extLst>
              <a:ext uri="{FF2B5EF4-FFF2-40B4-BE49-F238E27FC236}">
                <a16:creationId xmlns:a16="http://schemas.microsoft.com/office/drawing/2014/main" id="{080C819E-7FD9-B849-9BA5-E6710E687A0A}"/>
              </a:ext>
            </a:extLst>
          </p:cNvPr>
          <p:cNvSpPr txBox="1"/>
          <p:nvPr/>
        </p:nvSpPr>
        <p:spPr>
          <a:xfrm>
            <a:off x="9016763" y="368432"/>
            <a:ext cx="69098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Model</a:t>
            </a:r>
          </a:p>
        </p:txBody>
      </p:sp>
      <p:sp>
        <p:nvSpPr>
          <p:cNvPr id="39" name="Oval 38">
            <a:extLst>
              <a:ext uri="{FF2B5EF4-FFF2-40B4-BE49-F238E27FC236}">
                <a16:creationId xmlns:a16="http://schemas.microsoft.com/office/drawing/2014/main" id="{785E10D0-C4E2-8D4A-A429-E5DD4098A3C9}"/>
              </a:ext>
            </a:extLst>
          </p:cNvPr>
          <p:cNvSpPr/>
          <p:nvPr/>
        </p:nvSpPr>
        <p:spPr>
          <a:xfrm>
            <a:off x="8313787"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0" name="TextBox 39">
            <a:extLst>
              <a:ext uri="{FF2B5EF4-FFF2-40B4-BE49-F238E27FC236}">
                <a16:creationId xmlns:a16="http://schemas.microsoft.com/office/drawing/2014/main" id="{8E4F2430-1187-3346-B71F-5DAEABFBD7EA}"/>
              </a:ext>
            </a:extLst>
          </p:cNvPr>
          <p:cNvSpPr txBox="1"/>
          <p:nvPr/>
        </p:nvSpPr>
        <p:spPr>
          <a:xfrm>
            <a:off x="8160244" y="368432"/>
            <a:ext cx="85805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Sizing &amp; Estimation</a:t>
            </a:r>
          </a:p>
        </p:txBody>
      </p:sp>
      <p:sp>
        <p:nvSpPr>
          <p:cNvPr id="41" name="Oval 40">
            <a:extLst>
              <a:ext uri="{FF2B5EF4-FFF2-40B4-BE49-F238E27FC236}">
                <a16:creationId xmlns:a16="http://schemas.microsoft.com/office/drawing/2014/main" id="{77490EA7-C450-EA4D-AA8F-0D2DD0081109}"/>
              </a:ext>
            </a:extLst>
          </p:cNvPr>
          <p:cNvSpPr/>
          <p:nvPr/>
        </p:nvSpPr>
        <p:spPr>
          <a:xfrm>
            <a:off x="9118735"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2" name="TextBox 41">
            <a:extLst>
              <a:ext uri="{FF2B5EF4-FFF2-40B4-BE49-F238E27FC236}">
                <a16:creationId xmlns:a16="http://schemas.microsoft.com/office/drawing/2014/main" id="{4FD09469-5912-7843-8437-D6CA3EA19255}"/>
              </a:ext>
            </a:extLst>
          </p:cNvPr>
          <p:cNvSpPr txBox="1"/>
          <p:nvPr/>
        </p:nvSpPr>
        <p:spPr>
          <a:xfrm>
            <a:off x="5697133" y="368432"/>
            <a:ext cx="75388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Solution Architecture</a:t>
            </a:r>
          </a:p>
        </p:txBody>
      </p:sp>
      <p:sp>
        <p:nvSpPr>
          <p:cNvPr id="43" name="TextBox 42">
            <a:extLst>
              <a:ext uri="{FF2B5EF4-FFF2-40B4-BE49-F238E27FC236}">
                <a16:creationId xmlns:a16="http://schemas.microsoft.com/office/drawing/2014/main" id="{75E1A420-AC5D-524F-89B2-7A23E50E0990}"/>
              </a:ext>
            </a:extLst>
          </p:cNvPr>
          <p:cNvSpPr txBox="1"/>
          <p:nvPr/>
        </p:nvSpPr>
        <p:spPr>
          <a:xfrm>
            <a:off x="9906225"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Risk Reviews</a:t>
            </a:r>
          </a:p>
        </p:txBody>
      </p:sp>
      <p:sp>
        <p:nvSpPr>
          <p:cNvPr id="44" name="Oval 43">
            <a:extLst>
              <a:ext uri="{FF2B5EF4-FFF2-40B4-BE49-F238E27FC236}">
                <a16:creationId xmlns:a16="http://schemas.microsoft.com/office/drawing/2014/main" id="{4ADB01D4-CA4F-D241-A259-D7CDCB827CEA}"/>
              </a:ext>
            </a:extLst>
          </p:cNvPr>
          <p:cNvSpPr/>
          <p:nvPr/>
        </p:nvSpPr>
        <p:spPr>
          <a:xfrm>
            <a:off x="998611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5" name="TextBox 44">
            <a:extLst>
              <a:ext uri="{FF2B5EF4-FFF2-40B4-BE49-F238E27FC236}">
                <a16:creationId xmlns:a16="http://schemas.microsoft.com/office/drawing/2014/main" id="{11B445D0-62D9-924A-A77D-506ED8D658A0}"/>
              </a:ext>
            </a:extLst>
          </p:cNvPr>
          <p:cNvSpPr txBox="1"/>
          <p:nvPr/>
        </p:nvSpPr>
        <p:spPr>
          <a:xfrm>
            <a:off x="10703072"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Pricing Options</a:t>
            </a:r>
          </a:p>
        </p:txBody>
      </p:sp>
      <p:sp>
        <p:nvSpPr>
          <p:cNvPr id="46" name="Oval 45">
            <a:extLst>
              <a:ext uri="{FF2B5EF4-FFF2-40B4-BE49-F238E27FC236}">
                <a16:creationId xmlns:a16="http://schemas.microsoft.com/office/drawing/2014/main" id="{34E03A38-90A1-5B4D-A37B-3CC9B702614E}"/>
              </a:ext>
            </a:extLst>
          </p:cNvPr>
          <p:cNvSpPr/>
          <p:nvPr/>
        </p:nvSpPr>
        <p:spPr>
          <a:xfrm>
            <a:off x="1083582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7" name="TextBox 46">
            <a:extLst>
              <a:ext uri="{FF2B5EF4-FFF2-40B4-BE49-F238E27FC236}">
                <a16:creationId xmlns:a16="http://schemas.microsoft.com/office/drawing/2014/main" id="{11B445D0-62D9-924A-A77D-506ED8D658A0}"/>
              </a:ext>
            </a:extLst>
          </p:cNvPr>
          <p:cNvSpPr txBox="1"/>
          <p:nvPr/>
        </p:nvSpPr>
        <p:spPr>
          <a:xfrm>
            <a:off x="11231416" y="368432"/>
            <a:ext cx="905163"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Integration with other offerings</a:t>
            </a:r>
          </a:p>
        </p:txBody>
      </p:sp>
      <p:sp>
        <p:nvSpPr>
          <p:cNvPr id="48" name="Oval 47">
            <a:extLst>
              <a:ext uri="{FF2B5EF4-FFF2-40B4-BE49-F238E27FC236}">
                <a16:creationId xmlns:a16="http://schemas.microsoft.com/office/drawing/2014/main" id="{56D98CBE-70E1-AB42-B8B9-0568914AC953}"/>
              </a:ext>
            </a:extLst>
          </p:cNvPr>
          <p:cNvSpPr/>
          <p:nvPr/>
        </p:nvSpPr>
        <p:spPr>
          <a:xfrm>
            <a:off x="5831832"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9" name="Oval 48">
            <a:extLst>
              <a:ext uri="{FF2B5EF4-FFF2-40B4-BE49-F238E27FC236}">
                <a16:creationId xmlns:a16="http://schemas.microsoft.com/office/drawing/2014/main" id="{56D98CBE-70E1-AB42-B8B9-0568914AC953}"/>
              </a:ext>
            </a:extLst>
          </p:cNvPr>
          <p:cNvSpPr/>
          <p:nvPr/>
        </p:nvSpPr>
        <p:spPr>
          <a:xfrm>
            <a:off x="5074368" y="156538"/>
            <a:ext cx="169696" cy="187407"/>
          </a:xfrm>
          <a:prstGeom prst="ellipse">
            <a:avLst/>
          </a:prstGeom>
          <a:solidFill>
            <a:srgbClr val="00B050"/>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50" name="Oval 49">
            <a:extLst>
              <a:ext uri="{FF2B5EF4-FFF2-40B4-BE49-F238E27FC236}">
                <a16:creationId xmlns:a16="http://schemas.microsoft.com/office/drawing/2014/main" id="{56D98CBE-70E1-AB42-B8B9-0568914AC953}"/>
              </a:ext>
            </a:extLst>
          </p:cNvPr>
          <p:cNvSpPr/>
          <p:nvPr/>
        </p:nvSpPr>
        <p:spPr>
          <a:xfrm>
            <a:off x="1161824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graphicFrame>
        <p:nvGraphicFramePr>
          <p:cNvPr id="26" name="Table 25">
            <a:extLst>
              <a:ext uri="{FF2B5EF4-FFF2-40B4-BE49-F238E27FC236}">
                <a16:creationId xmlns:a16="http://schemas.microsoft.com/office/drawing/2014/main" id="{4F985DD1-31A0-FB4E-B31F-BEDCCC7F119B}"/>
              </a:ext>
            </a:extLst>
          </p:cNvPr>
          <p:cNvGraphicFramePr>
            <a:graphicFrameLocks noGrp="1"/>
          </p:cNvGraphicFramePr>
          <p:nvPr>
            <p:extLst>
              <p:ext uri="{D42A27DB-BD31-4B8C-83A1-F6EECF244321}">
                <p14:modId xmlns:p14="http://schemas.microsoft.com/office/powerpoint/2010/main" val="2734807105"/>
              </p:ext>
            </p:extLst>
          </p:nvPr>
        </p:nvGraphicFramePr>
        <p:xfrm>
          <a:off x="140855" y="1192934"/>
          <a:ext cx="11852564" cy="3585961"/>
        </p:xfrm>
        <a:graphic>
          <a:graphicData uri="http://schemas.openxmlformats.org/drawingml/2006/table">
            <a:tbl>
              <a:tblPr firstRow="1" bandCol="1"/>
              <a:tblGrid>
                <a:gridCol w="1946564">
                  <a:extLst>
                    <a:ext uri="{9D8B030D-6E8A-4147-A177-3AD203B41FA5}">
                      <a16:colId xmlns:a16="http://schemas.microsoft.com/office/drawing/2014/main" val="478757469"/>
                    </a:ext>
                  </a:extLst>
                </a:gridCol>
                <a:gridCol w="1898073">
                  <a:extLst>
                    <a:ext uri="{9D8B030D-6E8A-4147-A177-3AD203B41FA5}">
                      <a16:colId xmlns:a16="http://schemas.microsoft.com/office/drawing/2014/main" val="399894661"/>
                    </a:ext>
                  </a:extLst>
                </a:gridCol>
                <a:gridCol w="3214254">
                  <a:extLst>
                    <a:ext uri="{9D8B030D-6E8A-4147-A177-3AD203B41FA5}">
                      <a16:colId xmlns:a16="http://schemas.microsoft.com/office/drawing/2014/main" val="2937975241"/>
                    </a:ext>
                  </a:extLst>
                </a:gridCol>
                <a:gridCol w="2197396">
                  <a:extLst>
                    <a:ext uri="{9D8B030D-6E8A-4147-A177-3AD203B41FA5}">
                      <a16:colId xmlns:a16="http://schemas.microsoft.com/office/drawing/2014/main" val="2630153962"/>
                    </a:ext>
                  </a:extLst>
                </a:gridCol>
                <a:gridCol w="2596277">
                  <a:extLst>
                    <a:ext uri="{9D8B030D-6E8A-4147-A177-3AD203B41FA5}">
                      <a16:colId xmlns:a16="http://schemas.microsoft.com/office/drawing/2014/main" val="1551158769"/>
                    </a:ext>
                  </a:extLst>
                </a:gridCol>
              </a:tblGrid>
              <a:tr h="294121">
                <a:tc>
                  <a:txBody>
                    <a:bodyPr/>
                    <a:lstStyle>
                      <a:lvl1pPr marL="0" algn="l" defTabSz="914400" rtl="0" eaLnBrk="1" latinLnBrk="0" hangingPunct="1">
                        <a:defRPr sz="1800" b="1" kern="1200">
                          <a:solidFill>
                            <a:schemeClr val="lt1"/>
                          </a:solidFill>
                          <a:latin typeface="HelveticaNeueLT Std"/>
                        </a:defRPr>
                      </a:lvl1pPr>
                      <a:lvl2pPr marL="457200" algn="l" defTabSz="914400" rtl="0" eaLnBrk="1" latinLnBrk="0" hangingPunct="1">
                        <a:defRPr sz="1800" b="1" kern="1200">
                          <a:solidFill>
                            <a:schemeClr val="lt1"/>
                          </a:solidFill>
                          <a:latin typeface="HelveticaNeueLT Std"/>
                        </a:defRPr>
                      </a:lvl2pPr>
                      <a:lvl3pPr marL="914400" algn="l" defTabSz="914400" rtl="0" eaLnBrk="1" latinLnBrk="0" hangingPunct="1">
                        <a:defRPr sz="1800" b="1" kern="1200">
                          <a:solidFill>
                            <a:schemeClr val="lt1"/>
                          </a:solidFill>
                          <a:latin typeface="HelveticaNeueLT Std"/>
                        </a:defRPr>
                      </a:lvl3pPr>
                      <a:lvl4pPr marL="1371600" algn="l" defTabSz="914400" rtl="0" eaLnBrk="1" latinLnBrk="0" hangingPunct="1">
                        <a:defRPr sz="1800" b="1" kern="1200">
                          <a:solidFill>
                            <a:schemeClr val="lt1"/>
                          </a:solidFill>
                          <a:latin typeface="HelveticaNeueLT Std"/>
                        </a:defRPr>
                      </a:lvl4pPr>
                      <a:lvl5pPr marL="1828800" algn="l" defTabSz="914400" rtl="0" eaLnBrk="1" latinLnBrk="0" hangingPunct="1">
                        <a:defRPr sz="1800" b="1" kern="1200">
                          <a:solidFill>
                            <a:schemeClr val="lt1"/>
                          </a:solidFill>
                          <a:latin typeface="HelveticaNeueLT Std"/>
                        </a:defRPr>
                      </a:lvl5pPr>
                      <a:lvl6pPr marL="2286000" algn="l" defTabSz="914400" rtl="0" eaLnBrk="1" latinLnBrk="0" hangingPunct="1">
                        <a:defRPr sz="1800" b="1" kern="1200">
                          <a:solidFill>
                            <a:schemeClr val="lt1"/>
                          </a:solidFill>
                          <a:latin typeface="HelveticaNeueLT Std"/>
                        </a:defRPr>
                      </a:lvl6pPr>
                      <a:lvl7pPr marL="2743200" algn="l" defTabSz="914400" rtl="0" eaLnBrk="1" latinLnBrk="0" hangingPunct="1">
                        <a:defRPr sz="1800" b="1" kern="1200">
                          <a:solidFill>
                            <a:schemeClr val="lt1"/>
                          </a:solidFill>
                          <a:latin typeface="HelveticaNeueLT Std"/>
                        </a:defRPr>
                      </a:lvl7pPr>
                      <a:lvl8pPr marL="3200400" algn="l" defTabSz="914400" rtl="0" eaLnBrk="1" latinLnBrk="0" hangingPunct="1">
                        <a:defRPr sz="1800" b="1" kern="1200">
                          <a:solidFill>
                            <a:schemeClr val="lt1"/>
                          </a:solidFill>
                          <a:latin typeface="HelveticaNeueLT Std"/>
                        </a:defRPr>
                      </a:lvl8pPr>
                      <a:lvl9pPr marL="3657600" algn="l" defTabSz="914400" rtl="0" eaLnBrk="1" latinLnBrk="0" hangingPunct="1">
                        <a:defRPr sz="1800" b="1" kern="1200">
                          <a:solidFill>
                            <a:schemeClr val="lt1"/>
                          </a:solidFill>
                          <a:latin typeface="HelveticaNeueLT Std"/>
                        </a:defRPr>
                      </a:lvl9pPr>
                    </a:lstStyle>
                    <a:p>
                      <a:pPr marL="0" marR="0" indent="0" algn="l" defTabSz="548640" rtl="0" eaLnBrk="1" fontAlgn="auto" latinLnBrk="0" hangingPunct="1">
                        <a:lnSpc>
                          <a:spcPct val="100000"/>
                        </a:lnSpc>
                        <a:spcBef>
                          <a:spcPts val="0"/>
                        </a:spcBef>
                        <a:spcAft>
                          <a:spcPts val="0"/>
                        </a:spcAft>
                        <a:buClrTx/>
                        <a:buSzTx/>
                        <a:buFontTx/>
                        <a:buNone/>
                        <a:tabLst/>
                        <a:defRPr/>
                      </a:pPr>
                      <a:r>
                        <a:rPr lang="en-US" sz="1200" dirty="0">
                          <a:latin typeface="IBM Plex Sans" panose="020B0503050203000203" pitchFamily="34" charset="77"/>
                        </a:rPr>
                        <a:t>Client Scenario</a:t>
                      </a:r>
                    </a:p>
                  </a:txBody>
                  <a:tcPr marL="109728" marR="109728" marT="54864" marB="54864">
                    <a:lnL>
                      <a:noFill/>
                    </a:lnL>
                    <a:lnR>
                      <a:noFill/>
                    </a:lnR>
                    <a:lnT w="25400" cmpd="sng">
                      <a:solidFill>
                        <a:sysClr val="windowText" lastClr="000000"/>
                      </a:solidFill>
                    </a:lnT>
                    <a:lnB w="25400" cmpd="sng">
                      <a:solidFill>
                        <a:sysClr val="windowText" lastClr="000000"/>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HelveticaNeueLT Std"/>
                        </a:defRPr>
                      </a:lvl1pPr>
                      <a:lvl2pPr marL="457200" algn="l" defTabSz="914400" rtl="0" eaLnBrk="1" latinLnBrk="0" hangingPunct="1">
                        <a:defRPr sz="1800" b="1" kern="1200">
                          <a:solidFill>
                            <a:schemeClr val="lt1"/>
                          </a:solidFill>
                          <a:latin typeface="HelveticaNeueLT Std"/>
                        </a:defRPr>
                      </a:lvl2pPr>
                      <a:lvl3pPr marL="914400" algn="l" defTabSz="914400" rtl="0" eaLnBrk="1" latinLnBrk="0" hangingPunct="1">
                        <a:defRPr sz="1800" b="1" kern="1200">
                          <a:solidFill>
                            <a:schemeClr val="lt1"/>
                          </a:solidFill>
                          <a:latin typeface="HelveticaNeueLT Std"/>
                        </a:defRPr>
                      </a:lvl3pPr>
                      <a:lvl4pPr marL="1371600" algn="l" defTabSz="914400" rtl="0" eaLnBrk="1" latinLnBrk="0" hangingPunct="1">
                        <a:defRPr sz="1800" b="1" kern="1200">
                          <a:solidFill>
                            <a:schemeClr val="lt1"/>
                          </a:solidFill>
                          <a:latin typeface="HelveticaNeueLT Std"/>
                        </a:defRPr>
                      </a:lvl4pPr>
                      <a:lvl5pPr marL="1828800" algn="l" defTabSz="914400" rtl="0" eaLnBrk="1" latinLnBrk="0" hangingPunct="1">
                        <a:defRPr sz="1800" b="1" kern="1200">
                          <a:solidFill>
                            <a:schemeClr val="lt1"/>
                          </a:solidFill>
                          <a:latin typeface="HelveticaNeueLT Std"/>
                        </a:defRPr>
                      </a:lvl5pPr>
                      <a:lvl6pPr marL="2286000" algn="l" defTabSz="914400" rtl="0" eaLnBrk="1" latinLnBrk="0" hangingPunct="1">
                        <a:defRPr sz="1800" b="1" kern="1200">
                          <a:solidFill>
                            <a:schemeClr val="lt1"/>
                          </a:solidFill>
                          <a:latin typeface="HelveticaNeueLT Std"/>
                        </a:defRPr>
                      </a:lvl6pPr>
                      <a:lvl7pPr marL="2743200" algn="l" defTabSz="914400" rtl="0" eaLnBrk="1" latinLnBrk="0" hangingPunct="1">
                        <a:defRPr sz="1800" b="1" kern="1200">
                          <a:solidFill>
                            <a:schemeClr val="lt1"/>
                          </a:solidFill>
                          <a:latin typeface="HelveticaNeueLT Std"/>
                        </a:defRPr>
                      </a:lvl7pPr>
                      <a:lvl8pPr marL="3200400" algn="l" defTabSz="914400" rtl="0" eaLnBrk="1" latinLnBrk="0" hangingPunct="1">
                        <a:defRPr sz="1800" b="1" kern="1200">
                          <a:solidFill>
                            <a:schemeClr val="lt1"/>
                          </a:solidFill>
                          <a:latin typeface="HelveticaNeueLT Std"/>
                        </a:defRPr>
                      </a:lvl8pPr>
                      <a:lvl9pPr marL="3657600" algn="l" defTabSz="914400" rtl="0" eaLnBrk="1" latinLnBrk="0" hangingPunct="1">
                        <a:defRPr sz="1800" b="1" kern="1200">
                          <a:solidFill>
                            <a:schemeClr val="lt1"/>
                          </a:solidFill>
                          <a:latin typeface="HelveticaNeueLT Std"/>
                        </a:defRPr>
                      </a:lvl9pPr>
                    </a:lstStyle>
                    <a:p>
                      <a:r>
                        <a:rPr lang="en-US" sz="1200" dirty="0">
                          <a:latin typeface="IBM Plex Sans" panose="020B0503050203000203" pitchFamily="34" charset="77"/>
                        </a:rPr>
                        <a:t>Solution</a:t>
                      </a:r>
                    </a:p>
                  </a:txBody>
                  <a:tcPr marL="109728" marR="109728" marT="54864" marB="54864">
                    <a:lnL>
                      <a:noFill/>
                    </a:lnL>
                    <a:lnR>
                      <a:noFill/>
                    </a:lnR>
                    <a:lnT w="25400" cmpd="sng">
                      <a:solidFill>
                        <a:sysClr val="windowText" lastClr="000000"/>
                      </a:solidFill>
                    </a:lnT>
                    <a:lnB w="25400" cmpd="sng">
                      <a:solidFill>
                        <a:sysClr val="windowText" lastClr="000000"/>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HelveticaNeueLT Std"/>
                        </a:defRPr>
                      </a:lvl1pPr>
                      <a:lvl2pPr marL="457200" algn="l" defTabSz="914400" rtl="0" eaLnBrk="1" latinLnBrk="0" hangingPunct="1">
                        <a:defRPr sz="1800" b="1" kern="1200">
                          <a:solidFill>
                            <a:schemeClr val="lt1"/>
                          </a:solidFill>
                          <a:latin typeface="HelveticaNeueLT Std"/>
                        </a:defRPr>
                      </a:lvl2pPr>
                      <a:lvl3pPr marL="914400" algn="l" defTabSz="914400" rtl="0" eaLnBrk="1" latinLnBrk="0" hangingPunct="1">
                        <a:defRPr sz="1800" b="1" kern="1200">
                          <a:solidFill>
                            <a:schemeClr val="lt1"/>
                          </a:solidFill>
                          <a:latin typeface="HelveticaNeueLT Std"/>
                        </a:defRPr>
                      </a:lvl3pPr>
                      <a:lvl4pPr marL="1371600" algn="l" defTabSz="914400" rtl="0" eaLnBrk="1" latinLnBrk="0" hangingPunct="1">
                        <a:defRPr sz="1800" b="1" kern="1200">
                          <a:solidFill>
                            <a:schemeClr val="lt1"/>
                          </a:solidFill>
                          <a:latin typeface="HelveticaNeueLT Std"/>
                        </a:defRPr>
                      </a:lvl4pPr>
                      <a:lvl5pPr marL="1828800" algn="l" defTabSz="914400" rtl="0" eaLnBrk="1" latinLnBrk="0" hangingPunct="1">
                        <a:defRPr sz="1800" b="1" kern="1200">
                          <a:solidFill>
                            <a:schemeClr val="lt1"/>
                          </a:solidFill>
                          <a:latin typeface="HelveticaNeueLT Std"/>
                        </a:defRPr>
                      </a:lvl5pPr>
                      <a:lvl6pPr marL="2286000" algn="l" defTabSz="914400" rtl="0" eaLnBrk="1" latinLnBrk="0" hangingPunct="1">
                        <a:defRPr sz="1800" b="1" kern="1200">
                          <a:solidFill>
                            <a:schemeClr val="lt1"/>
                          </a:solidFill>
                          <a:latin typeface="HelveticaNeueLT Std"/>
                        </a:defRPr>
                      </a:lvl6pPr>
                      <a:lvl7pPr marL="2743200" algn="l" defTabSz="914400" rtl="0" eaLnBrk="1" latinLnBrk="0" hangingPunct="1">
                        <a:defRPr sz="1800" b="1" kern="1200">
                          <a:solidFill>
                            <a:schemeClr val="lt1"/>
                          </a:solidFill>
                          <a:latin typeface="HelveticaNeueLT Std"/>
                        </a:defRPr>
                      </a:lvl7pPr>
                      <a:lvl8pPr marL="3200400" algn="l" defTabSz="914400" rtl="0" eaLnBrk="1" latinLnBrk="0" hangingPunct="1">
                        <a:defRPr sz="1800" b="1" kern="1200">
                          <a:solidFill>
                            <a:schemeClr val="lt1"/>
                          </a:solidFill>
                          <a:latin typeface="HelveticaNeueLT Std"/>
                        </a:defRPr>
                      </a:lvl8pPr>
                      <a:lvl9pPr marL="3657600" algn="l" defTabSz="914400" rtl="0" eaLnBrk="1" latinLnBrk="0" hangingPunct="1">
                        <a:defRPr sz="1800" b="1" kern="1200">
                          <a:solidFill>
                            <a:schemeClr val="lt1"/>
                          </a:solidFill>
                          <a:latin typeface="HelveticaNeueLT Std"/>
                        </a:defRPr>
                      </a:lvl9pPr>
                    </a:lstStyle>
                    <a:p>
                      <a:r>
                        <a:rPr lang="en-US" sz="1200" dirty="0">
                          <a:latin typeface="IBM Plex Sans" panose="020B0503050203000203" pitchFamily="34" charset="77"/>
                        </a:rPr>
                        <a:t>Driver</a:t>
                      </a:r>
                    </a:p>
                  </a:txBody>
                  <a:tcPr marL="109728" marR="109728" marT="54864" marB="54864">
                    <a:lnL>
                      <a:noFill/>
                    </a:lnL>
                    <a:lnR>
                      <a:noFill/>
                    </a:lnR>
                    <a:lnT w="25400" cmpd="sng">
                      <a:solidFill>
                        <a:sysClr val="windowText" lastClr="000000"/>
                      </a:solidFill>
                    </a:lnT>
                    <a:lnB w="25400" cmpd="sng">
                      <a:solidFill>
                        <a:sysClr val="windowText" lastClr="000000"/>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HelveticaNeueLT Std"/>
                        </a:defRPr>
                      </a:lvl1pPr>
                      <a:lvl2pPr marL="457200" algn="l" defTabSz="914400" rtl="0" eaLnBrk="1" latinLnBrk="0" hangingPunct="1">
                        <a:defRPr sz="1800" b="1" kern="1200">
                          <a:solidFill>
                            <a:schemeClr val="lt1"/>
                          </a:solidFill>
                          <a:latin typeface="HelveticaNeueLT Std"/>
                        </a:defRPr>
                      </a:lvl2pPr>
                      <a:lvl3pPr marL="914400" algn="l" defTabSz="914400" rtl="0" eaLnBrk="1" latinLnBrk="0" hangingPunct="1">
                        <a:defRPr sz="1800" b="1" kern="1200">
                          <a:solidFill>
                            <a:schemeClr val="lt1"/>
                          </a:solidFill>
                          <a:latin typeface="HelveticaNeueLT Std"/>
                        </a:defRPr>
                      </a:lvl3pPr>
                      <a:lvl4pPr marL="1371600" algn="l" defTabSz="914400" rtl="0" eaLnBrk="1" latinLnBrk="0" hangingPunct="1">
                        <a:defRPr sz="1800" b="1" kern="1200">
                          <a:solidFill>
                            <a:schemeClr val="lt1"/>
                          </a:solidFill>
                          <a:latin typeface="HelveticaNeueLT Std"/>
                        </a:defRPr>
                      </a:lvl4pPr>
                      <a:lvl5pPr marL="1828800" algn="l" defTabSz="914400" rtl="0" eaLnBrk="1" latinLnBrk="0" hangingPunct="1">
                        <a:defRPr sz="1800" b="1" kern="1200">
                          <a:solidFill>
                            <a:schemeClr val="lt1"/>
                          </a:solidFill>
                          <a:latin typeface="HelveticaNeueLT Std"/>
                        </a:defRPr>
                      </a:lvl5pPr>
                      <a:lvl6pPr marL="2286000" algn="l" defTabSz="914400" rtl="0" eaLnBrk="1" latinLnBrk="0" hangingPunct="1">
                        <a:defRPr sz="1800" b="1" kern="1200">
                          <a:solidFill>
                            <a:schemeClr val="lt1"/>
                          </a:solidFill>
                          <a:latin typeface="HelveticaNeueLT Std"/>
                        </a:defRPr>
                      </a:lvl6pPr>
                      <a:lvl7pPr marL="2743200" algn="l" defTabSz="914400" rtl="0" eaLnBrk="1" latinLnBrk="0" hangingPunct="1">
                        <a:defRPr sz="1800" b="1" kern="1200">
                          <a:solidFill>
                            <a:schemeClr val="lt1"/>
                          </a:solidFill>
                          <a:latin typeface="HelveticaNeueLT Std"/>
                        </a:defRPr>
                      </a:lvl7pPr>
                      <a:lvl8pPr marL="3200400" algn="l" defTabSz="914400" rtl="0" eaLnBrk="1" latinLnBrk="0" hangingPunct="1">
                        <a:defRPr sz="1800" b="1" kern="1200">
                          <a:solidFill>
                            <a:schemeClr val="lt1"/>
                          </a:solidFill>
                          <a:latin typeface="HelveticaNeueLT Std"/>
                        </a:defRPr>
                      </a:lvl8pPr>
                      <a:lvl9pPr marL="3657600" algn="l" defTabSz="914400" rtl="0" eaLnBrk="1" latinLnBrk="0" hangingPunct="1">
                        <a:defRPr sz="1800" b="1" kern="1200">
                          <a:solidFill>
                            <a:schemeClr val="lt1"/>
                          </a:solidFill>
                          <a:latin typeface="HelveticaNeueLT Std"/>
                        </a:defRPr>
                      </a:lvl9pPr>
                    </a:lstStyle>
                    <a:p>
                      <a:r>
                        <a:rPr lang="en-US" sz="1200" dirty="0">
                          <a:latin typeface="IBM Plex Sans" panose="020B0503050203000203" pitchFamily="34" charset="77"/>
                        </a:rPr>
                        <a:t>Capabilities</a:t>
                      </a:r>
                    </a:p>
                  </a:txBody>
                  <a:tcPr marL="109728" marR="109728" marT="54864" marB="54864">
                    <a:lnL>
                      <a:noFill/>
                    </a:lnL>
                    <a:lnR>
                      <a:noFill/>
                    </a:lnR>
                    <a:lnT w="25400" cmpd="sng">
                      <a:solidFill>
                        <a:sysClr val="windowText" lastClr="000000"/>
                      </a:solidFill>
                    </a:lnT>
                    <a:lnB w="25400" cmpd="sng">
                      <a:solidFill>
                        <a:sysClr val="windowText" lastClr="000000"/>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HelveticaNeueLT Std"/>
                        </a:defRPr>
                      </a:lvl1pPr>
                      <a:lvl2pPr marL="457200" algn="l" defTabSz="914400" rtl="0" eaLnBrk="1" latinLnBrk="0" hangingPunct="1">
                        <a:defRPr sz="1800" b="1" kern="1200">
                          <a:solidFill>
                            <a:schemeClr val="lt1"/>
                          </a:solidFill>
                          <a:latin typeface="HelveticaNeueLT Std"/>
                        </a:defRPr>
                      </a:lvl2pPr>
                      <a:lvl3pPr marL="914400" algn="l" defTabSz="914400" rtl="0" eaLnBrk="1" latinLnBrk="0" hangingPunct="1">
                        <a:defRPr sz="1800" b="1" kern="1200">
                          <a:solidFill>
                            <a:schemeClr val="lt1"/>
                          </a:solidFill>
                          <a:latin typeface="HelveticaNeueLT Std"/>
                        </a:defRPr>
                      </a:lvl3pPr>
                      <a:lvl4pPr marL="1371600" algn="l" defTabSz="914400" rtl="0" eaLnBrk="1" latinLnBrk="0" hangingPunct="1">
                        <a:defRPr sz="1800" b="1" kern="1200">
                          <a:solidFill>
                            <a:schemeClr val="lt1"/>
                          </a:solidFill>
                          <a:latin typeface="HelveticaNeueLT Std"/>
                        </a:defRPr>
                      </a:lvl4pPr>
                      <a:lvl5pPr marL="1828800" algn="l" defTabSz="914400" rtl="0" eaLnBrk="1" latinLnBrk="0" hangingPunct="1">
                        <a:defRPr sz="1800" b="1" kern="1200">
                          <a:solidFill>
                            <a:schemeClr val="lt1"/>
                          </a:solidFill>
                          <a:latin typeface="HelveticaNeueLT Std"/>
                        </a:defRPr>
                      </a:lvl5pPr>
                      <a:lvl6pPr marL="2286000" algn="l" defTabSz="914400" rtl="0" eaLnBrk="1" latinLnBrk="0" hangingPunct="1">
                        <a:defRPr sz="1800" b="1" kern="1200">
                          <a:solidFill>
                            <a:schemeClr val="lt1"/>
                          </a:solidFill>
                          <a:latin typeface="HelveticaNeueLT Std"/>
                        </a:defRPr>
                      </a:lvl6pPr>
                      <a:lvl7pPr marL="2743200" algn="l" defTabSz="914400" rtl="0" eaLnBrk="1" latinLnBrk="0" hangingPunct="1">
                        <a:defRPr sz="1800" b="1" kern="1200">
                          <a:solidFill>
                            <a:schemeClr val="lt1"/>
                          </a:solidFill>
                          <a:latin typeface="HelveticaNeueLT Std"/>
                        </a:defRPr>
                      </a:lvl7pPr>
                      <a:lvl8pPr marL="3200400" algn="l" defTabSz="914400" rtl="0" eaLnBrk="1" latinLnBrk="0" hangingPunct="1">
                        <a:defRPr sz="1800" b="1" kern="1200">
                          <a:solidFill>
                            <a:schemeClr val="lt1"/>
                          </a:solidFill>
                          <a:latin typeface="HelveticaNeueLT Std"/>
                        </a:defRPr>
                      </a:lvl8pPr>
                      <a:lvl9pPr marL="3657600" algn="l" defTabSz="914400" rtl="0" eaLnBrk="1" latinLnBrk="0" hangingPunct="1">
                        <a:defRPr sz="1800" b="1" kern="1200">
                          <a:solidFill>
                            <a:schemeClr val="lt1"/>
                          </a:solidFill>
                          <a:latin typeface="HelveticaNeueLT Std"/>
                        </a:defRPr>
                      </a:lvl9pPr>
                    </a:lstStyle>
                    <a:p>
                      <a:r>
                        <a:rPr lang="en-US" sz="1200" dirty="0">
                          <a:latin typeface="IBM Plex Sans" panose="020B0503050203000203" pitchFamily="34" charset="77"/>
                        </a:rPr>
                        <a:t>Business Results</a:t>
                      </a:r>
                    </a:p>
                  </a:txBody>
                  <a:tcPr marL="109728" marR="109728" marT="54864" marB="54864">
                    <a:lnL>
                      <a:noFill/>
                    </a:lnL>
                    <a:lnR>
                      <a:noFill/>
                    </a:lnR>
                    <a:lnT w="25400" cmpd="sng">
                      <a:solidFill>
                        <a:sysClr val="windowText" lastClr="000000"/>
                      </a:solidFill>
                    </a:lnT>
                    <a:lnB w="25400" cmpd="sng">
                      <a:solidFill>
                        <a:sysClr val="windowText" lastClr="000000"/>
                      </a:solid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4196316026"/>
                  </a:ext>
                </a:extLst>
              </a:tr>
              <a:tr h="1645920">
                <a:tc>
                  <a:txBody>
                    <a:bodyPr/>
                    <a:lstStyle>
                      <a:lvl1pPr marL="0" algn="l" defTabSz="914363" rtl="0" eaLnBrk="1" latinLnBrk="0" hangingPunct="1">
                        <a:defRPr sz="1800" kern="1200">
                          <a:solidFill>
                            <a:schemeClr val="tx1"/>
                          </a:solidFill>
                          <a:latin typeface="Calibri" panose="020F0502020204030204"/>
                        </a:defRPr>
                      </a:lvl1pPr>
                      <a:lvl2pPr marL="457182" algn="l" defTabSz="914363" rtl="0" eaLnBrk="1" latinLnBrk="0" hangingPunct="1">
                        <a:defRPr sz="1800" kern="1200">
                          <a:solidFill>
                            <a:schemeClr val="tx1"/>
                          </a:solidFill>
                          <a:latin typeface="Calibri" panose="020F0502020204030204"/>
                        </a:defRPr>
                      </a:lvl2pPr>
                      <a:lvl3pPr marL="914363" algn="l" defTabSz="914363" rtl="0" eaLnBrk="1" latinLnBrk="0" hangingPunct="1">
                        <a:defRPr sz="1800" kern="1200">
                          <a:solidFill>
                            <a:schemeClr val="tx1"/>
                          </a:solidFill>
                          <a:latin typeface="Calibri" panose="020F0502020204030204"/>
                        </a:defRPr>
                      </a:lvl3pPr>
                      <a:lvl4pPr marL="1371545" algn="l" defTabSz="914363" rtl="0" eaLnBrk="1" latinLnBrk="0" hangingPunct="1">
                        <a:defRPr sz="1800" kern="1200">
                          <a:solidFill>
                            <a:schemeClr val="tx1"/>
                          </a:solidFill>
                          <a:latin typeface="Calibri" panose="020F0502020204030204"/>
                        </a:defRPr>
                      </a:lvl4pPr>
                      <a:lvl5pPr marL="1828727" algn="l" defTabSz="914363" rtl="0" eaLnBrk="1" latinLnBrk="0" hangingPunct="1">
                        <a:defRPr sz="1800" kern="1200">
                          <a:solidFill>
                            <a:schemeClr val="tx1"/>
                          </a:solidFill>
                          <a:latin typeface="Calibri" panose="020F0502020204030204"/>
                        </a:defRPr>
                      </a:lvl5pPr>
                      <a:lvl6pPr marL="2285909" algn="l" defTabSz="914363" rtl="0" eaLnBrk="1" latinLnBrk="0" hangingPunct="1">
                        <a:defRPr sz="1800" kern="1200">
                          <a:solidFill>
                            <a:schemeClr val="tx1"/>
                          </a:solidFill>
                          <a:latin typeface="Calibri" panose="020F0502020204030204"/>
                        </a:defRPr>
                      </a:lvl6pPr>
                      <a:lvl7pPr marL="2743090" algn="l" defTabSz="914363" rtl="0" eaLnBrk="1" latinLnBrk="0" hangingPunct="1">
                        <a:defRPr sz="1800" kern="1200">
                          <a:solidFill>
                            <a:schemeClr val="tx1"/>
                          </a:solidFill>
                          <a:latin typeface="Calibri" panose="020F0502020204030204"/>
                        </a:defRPr>
                      </a:lvl7pPr>
                      <a:lvl8pPr marL="3200272" algn="l" defTabSz="914363" rtl="0" eaLnBrk="1" latinLnBrk="0" hangingPunct="1">
                        <a:defRPr sz="1800" kern="1200">
                          <a:solidFill>
                            <a:schemeClr val="tx1"/>
                          </a:solidFill>
                          <a:latin typeface="Calibri" panose="020F0502020204030204"/>
                        </a:defRPr>
                      </a:lvl8pPr>
                      <a:lvl9pPr marL="3657454" algn="l" defTabSz="914363" rtl="0" eaLnBrk="1" latinLnBrk="0" hangingPunct="1">
                        <a:defRPr sz="1800" kern="1200">
                          <a:solidFill>
                            <a:schemeClr val="tx1"/>
                          </a:solidFill>
                          <a:latin typeface="Calibri" panose="020F0502020204030204"/>
                        </a:defRPr>
                      </a:lvl9pPr>
                    </a:lstStyle>
                    <a:p>
                      <a:pPr marL="0" indent="0">
                        <a:buFont typeface="Arial" charset="0"/>
                        <a:buNone/>
                      </a:pPr>
                      <a:r>
                        <a:rPr lang="en-US" sz="1050" b="0" dirty="0">
                          <a:solidFill>
                            <a:schemeClr val="tx1"/>
                          </a:solidFill>
                          <a:latin typeface="IBM Plex Sans" panose="020B0503050203000203" pitchFamily="34" charset="77"/>
                        </a:rPr>
                        <a:t>I need to modernize my Integration portfolio </a:t>
                      </a:r>
                    </a:p>
                  </a:txBody>
                  <a:tcPr marL="109728" marR="109728" marT="54864" marB="54864">
                    <a:lnL>
                      <a:noFill/>
                    </a:lnL>
                    <a:lnR>
                      <a:noFill/>
                    </a:lnR>
                    <a:lnT w="25400" cap="flat" cmpd="sng" algn="ctr">
                      <a:solidFill>
                        <a:sysClr val="windowText" lastClr="000000"/>
                      </a:solidFill>
                      <a:prstDash val="solid"/>
                      <a:round/>
                      <a:headEnd type="none" w="med" len="med"/>
                      <a:tailEnd type="none" w="med" len="med"/>
                    </a:lnT>
                    <a:lnB w="254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4363" rtl="0" eaLnBrk="1" latinLnBrk="0" hangingPunct="1">
                        <a:defRPr sz="1800" kern="1200">
                          <a:solidFill>
                            <a:schemeClr val="tx1"/>
                          </a:solidFill>
                          <a:latin typeface="Calibri" panose="020F0502020204030204"/>
                        </a:defRPr>
                      </a:lvl1pPr>
                      <a:lvl2pPr marL="457182" algn="l" defTabSz="914363" rtl="0" eaLnBrk="1" latinLnBrk="0" hangingPunct="1">
                        <a:defRPr sz="1800" kern="1200">
                          <a:solidFill>
                            <a:schemeClr val="tx1"/>
                          </a:solidFill>
                          <a:latin typeface="Calibri" panose="020F0502020204030204"/>
                        </a:defRPr>
                      </a:lvl2pPr>
                      <a:lvl3pPr marL="914363" algn="l" defTabSz="914363" rtl="0" eaLnBrk="1" latinLnBrk="0" hangingPunct="1">
                        <a:defRPr sz="1800" kern="1200">
                          <a:solidFill>
                            <a:schemeClr val="tx1"/>
                          </a:solidFill>
                          <a:latin typeface="Calibri" panose="020F0502020204030204"/>
                        </a:defRPr>
                      </a:lvl3pPr>
                      <a:lvl4pPr marL="1371545" algn="l" defTabSz="914363" rtl="0" eaLnBrk="1" latinLnBrk="0" hangingPunct="1">
                        <a:defRPr sz="1800" kern="1200">
                          <a:solidFill>
                            <a:schemeClr val="tx1"/>
                          </a:solidFill>
                          <a:latin typeface="Calibri" panose="020F0502020204030204"/>
                        </a:defRPr>
                      </a:lvl4pPr>
                      <a:lvl5pPr marL="1828727" algn="l" defTabSz="914363" rtl="0" eaLnBrk="1" latinLnBrk="0" hangingPunct="1">
                        <a:defRPr sz="1800" kern="1200">
                          <a:solidFill>
                            <a:schemeClr val="tx1"/>
                          </a:solidFill>
                          <a:latin typeface="Calibri" panose="020F0502020204030204"/>
                        </a:defRPr>
                      </a:lvl5pPr>
                      <a:lvl6pPr marL="2285909" algn="l" defTabSz="914363" rtl="0" eaLnBrk="1" latinLnBrk="0" hangingPunct="1">
                        <a:defRPr sz="1800" kern="1200">
                          <a:solidFill>
                            <a:schemeClr val="tx1"/>
                          </a:solidFill>
                          <a:latin typeface="Calibri" panose="020F0502020204030204"/>
                        </a:defRPr>
                      </a:lvl6pPr>
                      <a:lvl7pPr marL="2743090" algn="l" defTabSz="914363" rtl="0" eaLnBrk="1" latinLnBrk="0" hangingPunct="1">
                        <a:defRPr sz="1800" kern="1200">
                          <a:solidFill>
                            <a:schemeClr val="tx1"/>
                          </a:solidFill>
                          <a:latin typeface="Calibri" panose="020F0502020204030204"/>
                        </a:defRPr>
                      </a:lvl7pPr>
                      <a:lvl8pPr marL="3200272" algn="l" defTabSz="914363" rtl="0" eaLnBrk="1" latinLnBrk="0" hangingPunct="1">
                        <a:defRPr sz="1800" kern="1200">
                          <a:solidFill>
                            <a:schemeClr val="tx1"/>
                          </a:solidFill>
                          <a:latin typeface="Calibri" panose="020F0502020204030204"/>
                        </a:defRPr>
                      </a:lvl8pPr>
                      <a:lvl9pPr marL="3657454" algn="l" defTabSz="914363" rtl="0" eaLnBrk="1" latinLnBrk="0" hangingPunct="1">
                        <a:defRPr sz="1800" kern="1200">
                          <a:solidFill>
                            <a:schemeClr val="tx1"/>
                          </a:solidFill>
                          <a:latin typeface="Calibri" panose="020F0502020204030204"/>
                        </a:defRPr>
                      </a:lvl9pPr>
                    </a:lstStyle>
                    <a:p>
                      <a:pPr marL="0" indent="0">
                        <a:buFont typeface="Arial" panose="020B0604020202020204" pitchFamily="34" charset="0"/>
                        <a:buNone/>
                      </a:pPr>
                      <a:r>
                        <a:rPr lang="en-US" sz="1050" b="0" dirty="0">
                          <a:solidFill>
                            <a:schemeClr val="tx1"/>
                          </a:solidFill>
                          <a:latin typeface="IBM Plex Sans" panose="020B0503050203000203" pitchFamily="34" charset="77"/>
                        </a:rPr>
                        <a:t>Modernize traditional integration solutions using combination of API-fication and cloud native applications</a:t>
                      </a:r>
                    </a:p>
                  </a:txBody>
                  <a:tcPr marL="109728" marR="109728" marT="54864" marB="54864">
                    <a:lnL>
                      <a:noFill/>
                    </a:lnL>
                    <a:lnR>
                      <a:noFill/>
                    </a:lnR>
                    <a:lnT w="25400" cap="flat" cmpd="sng" algn="ctr">
                      <a:solidFill>
                        <a:sysClr val="windowText" lastClr="000000"/>
                      </a:solidFill>
                      <a:prstDash val="solid"/>
                      <a:round/>
                      <a:headEnd type="none" w="med" len="med"/>
                      <a:tailEnd type="none" w="med" len="med"/>
                    </a:lnT>
                    <a:lnB w="254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363" rtl="0" eaLnBrk="1" latinLnBrk="0" hangingPunct="1">
                        <a:defRPr sz="1800" kern="1200">
                          <a:solidFill>
                            <a:schemeClr val="tx1"/>
                          </a:solidFill>
                          <a:latin typeface="Calibri" panose="020F0502020204030204"/>
                        </a:defRPr>
                      </a:lvl1pPr>
                      <a:lvl2pPr marL="457182" algn="l" defTabSz="914363" rtl="0" eaLnBrk="1" latinLnBrk="0" hangingPunct="1">
                        <a:defRPr sz="1800" kern="1200">
                          <a:solidFill>
                            <a:schemeClr val="tx1"/>
                          </a:solidFill>
                          <a:latin typeface="Calibri" panose="020F0502020204030204"/>
                        </a:defRPr>
                      </a:lvl2pPr>
                      <a:lvl3pPr marL="914363" algn="l" defTabSz="914363" rtl="0" eaLnBrk="1" latinLnBrk="0" hangingPunct="1">
                        <a:defRPr sz="1800" kern="1200">
                          <a:solidFill>
                            <a:schemeClr val="tx1"/>
                          </a:solidFill>
                          <a:latin typeface="Calibri" panose="020F0502020204030204"/>
                        </a:defRPr>
                      </a:lvl3pPr>
                      <a:lvl4pPr marL="1371545" algn="l" defTabSz="914363" rtl="0" eaLnBrk="1" latinLnBrk="0" hangingPunct="1">
                        <a:defRPr sz="1800" kern="1200">
                          <a:solidFill>
                            <a:schemeClr val="tx1"/>
                          </a:solidFill>
                          <a:latin typeface="Calibri" panose="020F0502020204030204"/>
                        </a:defRPr>
                      </a:lvl4pPr>
                      <a:lvl5pPr marL="1828727" algn="l" defTabSz="914363" rtl="0" eaLnBrk="1" latinLnBrk="0" hangingPunct="1">
                        <a:defRPr sz="1800" kern="1200">
                          <a:solidFill>
                            <a:schemeClr val="tx1"/>
                          </a:solidFill>
                          <a:latin typeface="Calibri" panose="020F0502020204030204"/>
                        </a:defRPr>
                      </a:lvl5pPr>
                      <a:lvl6pPr marL="2285909" algn="l" defTabSz="914363" rtl="0" eaLnBrk="1" latinLnBrk="0" hangingPunct="1">
                        <a:defRPr sz="1800" kern="1200">
                          <a:solidFill>
                            <a:schemeClr val="tx1"/>
                          </a:solidFill>
                          <a:latin typeface="Calibri" panose="020F0502020204030204"/>
                        </a:defRPr>
                      </a:lvl6pPr>
                      <a:lvl7pPr marL="2743090" algn="l" defTabSz="914363" rtl="0" eaLnBrk="1" latinLnBrk="0" hangingPunct="1">
                        <a:defRPr sz="1800" kern="1200">
                          <a:solidFill>
                            <a:schemeClr val="tx1"/>
                          </a:solidFill>
                          <a:latin typeface="Calibri" panose="020F0502020204030204"/>
                        </a:defRPr>
                      </a:lvl7pPr>
                      <a:lvl8pPr marL="3200272" algn="l" defTabSz="914363" rtl="0" eaLnBrk="1" latinLnBrk="0" hangingPunct="1">
                        <a:defRPr sz="1800" kern="1200">
                          <a:solidFill>
                            <a:schemeClr val="tx1"/>
                          </a:solidFill>
                          <a:latin typeface="Calibri" panose="020F0502020204030204"/>
                        </a:defRPr>
                      </a:lvl8pPr>
                      <a:lvl9pPr marL="3657454" algn="l" defTabSz="914363" rtl="0" eaLnBrk="1" latinLnBrk="0" hangingPunct="1">
                        <a:defRPr sz="1800" kern="1200">
                          <a:solidFill>
                            <a:schemeClr val="tx1"/>
                          </a:solidFill>
                          <a:latin typeface="Calibri" panose="020F0502020204030204"/>
                        </a:defRPr>
                      </a:lvl9pPr>
                    </a:lstStyle>
                    <a:p>
                      <a:pPr marL="285750" indent="-285750">
                        <a:buFont typeface="Arial" charset="0"/>
                        <a:buChar char="•"/>
                      </a:pPr>
                      <a:r>
                        <a:rPr lang="en-US" sz="1050" b="0" dirty="0">
                          <a:solidFill>
                            <a:schemeClr val="tx1"/>
                          </a:solidFill>
                          <a:latin typeface="IBM Plex Sans" panose="020B0503050203000203" pitchFamily="34" charset="77"/>
                        </a:rPr>
                        <a:t>Changes to Coarse grained services with high degree of reuse require longer cycles due to additional regression testing, approval from multiple teams etc. </a:t>
                      </a:r>
                    </a:p>
                    <a:p>
                      <a:pPr marL="285750" indent="-285750">
                        <a:buFont typeface="Arial" charset="0"/>
                        <a:buChar char="•"/>
                      </a:pPr>
                      <a:r>
                        <a:rPr lang="en-US" sz="1050" b="0" dirty="0">
                          <a:solidFill>
                            <a:schemeClr val="tx1"/>
                          </a:solidFill>
                          <a:latin typeface="IBM Plex Sans" panose="020B0503050203000203" pitchFamily="34" charset="77"/>
                        </a:rPr>
                        <a:t>Cost optimization initiatives require use of open source technologies </a:t>
                      </a:r>
                    </a:p>
                    <a:p>
                      <a:pPr marL="285750" indent="-285750">
                        <a:buFont typeface="Arial" charset="0"/>
                        <a:buChar char="•"/>
                      </a:pPr>
                      <a:r>
                        <a:rPr lang="en-US" sz="1050" b="0" dirty="0">
                          <a:solidFill>
                            <a:schemeClr val="tx1"/>
                          </a:solidFill>
                          <a:latin typeface="IBM Plex Sans" panose="020B0503050203000203" pitchFamily="34" charset="77"/>
                        </a:rPr>
                        <a:t>Need to support real-time transactions, event based architecture needs that newer business models demand</a:t>
                      </a:r>
                    </a:p>
                  </a:txBody>
                  <a:tcPr marL="109728" marR="109728" marT="54864" marB="54864">
                    <a:lnL>
                      <a:noFill/>
                    </a:lnL>
                    <a:lnR>
                      <a:noFill/>
                    </a:lnR>
                    <a:lnT w="25400" cap="flat" cmpd="sng" algn="ctr">
                      <a:solidFill>
                        <a:sysClr val="windowText" lastClr="000000"/>
                      </a:solidFill>
                      <a:prstDash val="solid"/>
                      <a:round/>
                      <a:headEnd type="none" w="med" len="med"/>
                      <a:tailEnd type="none" w="med" len="med"/>
                    </a:lnT>
                    <a:lnB w="254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4363" rtl="0" eaLnBrk="1" latinLnBrk="0" hangingPunct="1">
                        <a:defRPr sz="1800" kern="1200">
                          <a:solidFill>
                            <a:schemeClr val="tx1"/>
                          </a:solidFill>
                          <a:latin typeface="Calibri" panose="020F0502020204030204"/>
                        </a:defRPr>
                      </a:lvl1pPr>
                      <a:lvl2pPr marL="457182" algn="l" defTabSz="914363" rtl="0" eaLnBrk="1" latinLnBrk="0" hangingPunct="1">
                        <a:defRPr sz="1800" kern="1200">
                          <a:solidFill>
                            <a:schemeClr val="tx1"/>
                          </a:solidFill>
                          <a:latin typeface="Calibri" panose="020F0502020204030204"/>
                        </a:defRPr>
                      </a:lvl2pPr>
                      <a:lvl3pPr marL="914363" algn="l" defTabSz="914363" rtl="0" eaLnBrk="1" latinLnBrk="0" hangingPunct="1">
                        <a:defRPr sz="1800" kern="1200">
                          <a:solidFill>
                            <a:schemeClr val="tx1"/>
                          </a:solidFill>
                          <a:latin typeface="Calibri" panose="020F0502020204030204"/>
                        </a:defRPr>
                      </a:lvl3pPr>
                      <a:lvl4pPr marL="1371545" algn="l" defTabSz="914363" rtl="0" eaLnBrk="1" latinLnBrk="0" hangingPunct="1">
                        <a:defRPr sz="1800" kern="1200">
                          <a:solidFill>
                            <a:schemeClr val="tx1"/>
                          </a:solidFill>
                          <a:latin typeface="Calibri" panose="020F0502020204030204"/>
                        </a:defRPr>
                      </a:lvl4pPr>
                      <a:lvl5pPr marL="1828727" algn="l" defTabSz="914363" rtl="0" eaLnBrk="1" latinLnBrk="0" hangingPunct="1">
                        <a:defRPr sz="1800" kern="1200">
                          <a:solidFill>
                            <a:schemeClr val="tx1"/>
                          </a:solidFill>
                          <a:latin typeface="Calibri" panose="020F0502020204030204"/>
                        </a:defRPr>
                      </a:lvl5pPr>
                      <a:lvl6pPr marL="2285909" algn="l" defTabSz="914363" rtl="0" eaLnBrk="1" latinLnBrk="0" hangingPunct="1">
                        <a:defRPr sz="1800" kern="1200">
                          <a:solidFill>
                            <a:schemeClr val="tx1"/>
                          </a:solidFill>
                          <a:latin typeface="Calibri" panose="020F0502020204030204"/>
                        </a:defRPr>
                      </a:lvl6pPr>
                      <a:lvl7pPr marL="2743090" algn="l" defTabSz="914363" rtl="0" eaLnBrk="1" latinLnBrk="0" hangingPunct="1">
                        <a:defRPr sz="1800" kern="1200">
                          <a:solidFill>
                            <a:schemeClr val="tx1"/>
                          </a:solidFill>
                          <a:latin typeface="Calibri" panose="020F0502020204030204"/>
                        </a:defRPr>
                      </a:lvl7pPr>
                      <a:lvl8pPr marL="3200272" algn="l" defTabSz="914363" rtl="0" eaLnBrk="1" latinLnBrk="0" hangingPunct="1">
                        <a:defRPr sz="1800" kern="1200">
                          <a:solidFill>
                            <a:schemeClr val="tx1"/>
                          </a:solidFill>
                          <a:latin typeface="Calibri" panose="020F0502020204030204"/>
                        </a:defRPr>
                      </a:lvl8pPr>
                      <a:lvl9pPr marL="3657454" algn="l" defTabSz="914363" rtl="0" eaLnBrk="1" latinLnBrk="0" hangingPunct="1">
                        <a:defRPr sz="1800" kern="1200">
                          <a:solidFill>
                            <a:schemeClr val="tx1"/>
                          </a:solidFill>
                          <a:latin typeface="Calibri" panose="020F0502020204030204"/>
                        </a:defRPr>
                      </a:lvl9pPr>
                    </a:lstStyle>
                    <a:p>
                      <a:pPr marL="114300" indent="-114300">
                        <a:buFont typeface="Arial" charset="0"/>
                        <a:buChar char="•"/>
                        <a:tabLst/>
                      </a:pPr>
                      <a:r>
                        <a:rPr lang="en-US" sz="1050" b="0" dirty="0">
                          <a:solidFill>
                            <a:schemeClr val="tx1"/>
                          </a:solidFill>
                          <a:latin typeface="IBM Plex Sans" panose="020B0503050203000203" pitchFamily="34" charset="77"/>
                        </a:rPr>
                        <a:t>Cloud Application Architecture</a:t>
                      </a:r>
                    </a:p>
                    <a:p>
                      <a:pPr marL="114300" indent="-114300">
                        <a:buFont typeface="Arial" charset="0"/>
                        <a:buChar char="•"/>
                        <a:tabLst/>
                      </a:pPr>
                      <a:r>
                        <a:rPr lang="en-US" sz="1050" b="0" dirty="0">
                          <a:solidFill>
                            <a:schemeClr val="tx1"/>
                          </a:solidFill>
                          <a:latin typeface="IBM Plex Sans" panose="020B0503050203000203" pitchFamily="34" charset="77"/>
                        </a:rPr>
                        <a:t>Hybrid Cloud Integration</a:t>
                      </a:r>
                    </a:p>
                    <a:p>
                      <a:pPr marL="114300" indent="-114300">
                        <a:buFont typeface="Arial" charset="0"/>
                        <a:buChar char="•"/>
                        <a:tabLst/>
                      </a:pPr>
                      <a:r>
                        <a:rPr lang="en-US" sz="1050" b="0" dirty="0">
                          <a:solidFill>
                            <a:schemeClr val="tx1"/>
                          </a:solidFill>
                          <a:latin typeface="IBM Plex Sans" panose="020B0503050203000203" pitchFamily="34" charset="77"/>
                        </a:rPr>
                        <a:t>API</a:t>
                      </a:r>
                    </a:p>
                    <a:p>
                      <a:pPr marL="114300" indent="-114300">
                        <a:buFont typeface="Arial" charset="0"/>
                        <a:buChar char="•"/>
                        <a:tabLst/>
                      </a:pPr>
                      <a:r>
                        <a:rPr lang="en-US" sz="1050" b="0" dirty="0">
                          <a:solidFill>
                            <a:schemeClr val="tx1"/>
                          </a:solidFill>
                          <a:latin typeface="IBM Plex Sans" panose="020B0503050203000203" pitchFamily="34" charset="77"/>
                        </a:rPr>
                        <a:t>Microservices</a:t>
                      </a:r>
                    </a:p>
                    <a:p>
                      <a:pPr marL="114300" indent="-114300">
                        <a:buFont typeface="Arial" charset="0"/>
                        <a:buChar char="•"/>
                        <a:tabLst/>
                      </a:pPr>
                      <a:r>
                        <a:rPr lang="en-US" sz="1050" b="0" dirty="0">
                          <a:solidFill>
                            <a:schemeClr val="tx1"/>
                          </a:solidFill>
                          <a:latin typeface="IBM Plex Sans" panose="020B0503050203000203" pitchFamily="34" charset="77"/>
                        </a:rPr>
                        <a:t>Agile Program</a:t>
                      </a:r>
                      <a:r>
                        <a:rPr lang="en-US" sz="1050" b="0" baseline="0" dirty="0">
                          <a:solidFill>
                            <a:schemeClr val="tx1"/>
                          </a:solidFill>
                          <a:latin typeface="IBM Plex Sans" panose="020B0503050203000203" pitchFamily="34" charset="77"/>
                        </a:rPr>
                        <a:t> Management &amp; Governance</a:t>
                      </a:r>
                    </a:p>
                  </a:txBody>
                  <a:tcPr marL="109728" marR="109728" marT="54864" marB="54864">
                    <a:lnL>
                      <a:noFill/>
                    </a:lnL>
                    <a:lnR>
                      <a:noFill/>
                    </a:lnR>
                    <a:lnT w="25400" cap="flat" cmpd="sng" algn="ctr">
                      <a:solidFill>
                        <a:sysClr val="windowText" lastClr="000000"/>
                      </a:solidFill>
                      <a:prstDash val="solid"/>
                      <a:round/>
                      <a:headEnd type="none" w="med" len="med"/>
                      <a:tailEnd type="none" w="med" len="med"/>
                    </a:lnT>
                    <a:lnB w="254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363" rtl="0" eaLnBrk="1" latinLnBrk="0" hangingPunct="1">
                        <a:defRPr sz="1800" kern="1200">
                          <a:solidFill>
                            <a:schemeClr val="tx1"/>
                          </a:solidFill>
                          <a:latin typeface="Calibri" panose="020F0502020204030204"/>
                        </a:defRPr>
                      </a:lvl1pPr>
                      <a:lvl2pPr marL="457182" algn="l" defTabSz="914363" rtl="0" eaLnBrk="1" latinLnBrk="0" hangingPunct="1">
                        <a:defRPr sz="1800" kern="1200">
                          <a:solidFill>
                            <a:schemeClr val="tx1"/>
                          </a:solidFill>
                          <a:latin typeface="Calibri" panose="020F0502020204030204"/>
                        </a:defRPr>
                      </a:lvl2pPr>
                      <a:lvl3pPr marL="914363" algn="l" defTabSz="914363" rtl="0" eaLnBrk="1" latinLnBrk="0" hangingPunct="1">
                        <a:defRPr sz="1800" kern="1200">
                          <a:solidFill>
                            <a:schemeClr val="tx1"/>
                          </a:solidFill>
                          <a:latin typeface="Calibri" panose="020F0502020204030204"/>
                        </a:defRPr>
                      </a:lvl3pPr>
                      <a:lvl4pPr marL="1371545" algn="l" defTabSz="914363" rtl="0" eaLnBrk="1" latinLnBrk="0" hangingPunct="1">
                        <a:defRPr sz="1800" kern="1200">
                          <a:solidFill>
                            <a:schemeClr val="tx1"/>
                          </a:solidFill>
                          <a:latin typeface="Calibri" panose="020F0502020204030204"/>
                        </a:defRPr>
                      </a:lvl4pPr>
                      <a:lvl5pPr marL="1828727" algn="l" defTabSz="914363" rtl="0" eaLnBrk="1" latinLnBrk="0" hangingPunct="1">
                        <a:defRPr sz="1800" kern="1200">
                          <a:solidFill>
                            <a:schemeClr val="tx1"/>
                          </a:solidFill>
                          <a:latin typeface="Calibri" panose="020F0502020204030204"/>
                        </a:defRPr>
                      </a:lvl5pPr>
                      <a:lvl6pPr marL="2285909" algn="l" defTabSz="914363" rtl="0" eaLnBrk="1" latinLnBrk="0" hangingPunct="1">
                        <a:defRPr sz="1800" kern="1200">
                          <a:solidFill>
                            <a:schemeClr val="tx1"/>
                          </a:solidFill>
                          <a:latin typeface="Calibri" panose="020F0502020204030204"/>
                        </a:defRPr>
                      </a:lvl6pPr>
                      <a:lvl7pPr marL="2743090" algn="l" defTabSz="914363" rtl="0" eaLnBrk="1" latinLnBrk="0" hangingPunct="1">
                        <a:defRPr sz="1800" kern="1200">
                          <a:solidFill>
                            <a:schemeClr val="tx1"/>
                          </a:solidFill>
                          <a:latin typeface="Calibri" panose="020F0502020204030204"/>
                        </a:defRPr>
                      </a:lvl7pPr>
                      <a:lvl8pPr marL="3200272" algn="l" defTabSz="914363" rtl="0" eaLnBrk="1" latinLnBrk="0" hangingPunct="1">
                        <a:defRPr sz="1800" kern="1200">
                          <a:solidFill>
                            <a:schemeClr val="tx1"/>
                          </a:solidFill>
                          <a:latin typeface="Calibri" panose="020F0502020204030204"/>
                        </a:defRPr>
                      </a:lvl8pPr>
                      <a:lvl9pPr marL="3657454" algn="l" defTabSz="914363" rtl="0" eaLnBrk="1" latinLnBrk="0" hangingPunct="1">
                        <a:defRPr sz="1800" kern="1200">
                          <a:solidFill>
                            <a:schemeClr val="tx1"/>
                          </a:solidFill>
                          <a:latin typeface="Calibri" panose="020F0502020204030204"/>
                        </a:defRPr>
                      </a:lvl9pPr>
                    </a:lstStyle>
                    <a:p>
                      <a:pPr marL="114300" marR="0" lvl="0" indent="-114300" algn="l" defTabSz="457200" rtl="0" eaLnBrk="1" fontAlgn="auto" latinLnBrk="0" hangingPunct="1">
                        <a:lnSpc>
                          <a:spcPct val="100000"/>
                        </a:lnSpc>
                        <a:spcBef>
                          <a:spcPts val="0"/>
                        </a:spcBef>
                        <a:spcAft>
                          <a:spcPts val="0"/>
                        </a:spcAft>
                        <a:buClrTx/>
                        <a:buSzTx/>
                        <a:buFont typeface="Arial" charset="0"/>
                        <a:buChar char="•"/>
                        <a:tabLst/>
                        <a:defRPr/>
                      </a:pPr>
                      <a:r>
                        <a:rPr lang="en-US" sz="1050" b="0" dirty="0">
                          <a:solidFill>
                            <a:schemeClr val="tx1"/>
                          </a:solidFill>
                          <a:latin typeface="IBM Plex Sans" panose="020B0503050203000203" pitchFamily="34" charset="77"/>
                        </a:rPr>
                        <a:t>Nimble Microservices based on bounded contexts support business agility and time to market</a:t>
                      </a:r>
                    </a:p>
                    <a:p>
                      <a:pPr marL="114300" marR="0" lvl="0" indent="-114300" algn="l" defTabSz="457200" rtl="0" eaLnBrk="1" fontAlgn="auto" latinLnBrk="0" hangingPunct="1">
                        <a:lnSpc>
                          <a:spcPct val="100000"/>
                        </a:lnSpc>
                        <a:spcBef>
                          <a:spcPts val="0"/>
                        </a:spcBef>
                        <a:spcAft>
                          <a:spcPts val="0"/>
                        </a:spcAft>
                        <a:buClrTx/>
                        <a:buSzTx/>
                        <a:buFont typeface="Arial" charset="0"/>
                        <a:buChar char="•"/>
                        <a:tabLst/>
                        <a:defRPr/>
                      </a:pPr>
                      <a:r>
                        <a:rPr lang="en-US" sz="1050" b="0" dirty="0">
                          <a:solidFill>
                            <a:schemeClr val="tx1"/>
                          </a:solidFill>
                          <a:latin typeface="IBM Plex Sans" panose="020B0503050203000203" pitchFamily="34" charset="77"/>
                        </a:rPr>
                        <a:t>Cloud native components support scalability, resiliency </a:t>
                      </a:r>
                    </a:p>
                    <a:p>
                      <a:pPr marL="114300" marR="0" lvl="0" indent="-114300" algn="l" defTabSz="457200" rtl="0" eaLnBrk="1" fontAlgn="auto" latinLnBrk="0" hangingPunct="1">
                        <a:lnSpc>
                          <a:spcPct val="100000"/>
                        </a:lnSpc>
                        <a:spcBef>
                          <a:spcPts val="0"/>
                        </a:spcBef>
                        <a:spcAft>
                          <a:spcPts val="0"/>
                        </a:spcAft>
                        <a:buClrTx/>
                        <a:buSzTx/>
                        <a:buFont typeface="Arial" charset="0"/>
                        <a:buChar char="•"/>
                        <a:tabLst/>
                        <a:defRPr/>
                      </a:pPr>
                      <a:endParaRPr lang="en-US" sz="1050" b="0" dirty="0">
                        <a:solidFill>
                          <a:schemeClr val="tx1"/>
                        </a:solidFill>
                        <a:latin typeface="IBM Plex Sans" panose="020B0503050203000203" pitchFamily="34" charset="77"/>
                      </a:endParaRPr>
                    </a:p>
                  </a:txBody>
                  <a:tcPr marL="109728" marR="109728" marT="54864" marB="54864">
                    <a:lnL>
                      <a:noFill/>
                    </a:lnL>
                    <a:lnR>
                      <a:noFill/>
                    </a:lnR>
                    <a:lnT w="25400" cap="flat" cmpd="sng" algn="ctr">
                      <a:solidFill>
                        <a:sysClr val="windowText" lastClr="000000"/>
                      </a:solidFill>
                      <a:prstDash val="solid"/>
                      <a:round/>
                      <a:headEnd type="none" w="med" len="med"/>
                      <a:tailEnd type="none" w="med" len="med"/>
                    </a:lnT>
                    <a:lnB w="254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tint val="20000"/>
                      </a:sysClr>
                    </a:solidFill>
                  </a:tcPr>
                </a:tc>
                <a:extLst>
                  <a:ext uri="{0D108BD9-81ED-4DB2-BD59-A6C34878D82A}">
                    <a16:rowId xmlns:a16="http://schemas.microsoft.com/office/drawing/2014/main" val="4228196701"/>
                  </a:ext>
                </a:extLst>
              </a:tr>
              <a:tr h="1645920">
                <a:tc>
                  <a:txBody>
                    <a:bodyPr/>
                    <a:lstStyle>
                      <a:lvl1pPr marL="0" algn="l" defTabSz="914363" rtl="0" eaLnBrk="1" latinLnBrk="0" hangingPunct="1">
                        <a:defRPr sz="1800" kern="1200">
                          <a:solidFill>
                            <a:schemeClr val="tx1"/>
                          </a:solidFill>
                          <a:latin typeface="Calibri" panose="020F0502020204030204"/>
                        </a:defRPr>
                      </a:lvl1pPr>
                      <a:lvl2pPr marL="457182" algn="l" defTabSz="914363" rtl="0" eaLnBrk="1" latinLnBrk="0" hangingPunct="1">
                        <a:defRPr sz="1800" kern="1200">
                          <a:solidFill>
                            <a:schemeClr val="tx1"/>
                          </a:solidFill>
                          <a:latin typeface="Calibri" panose="020F0502020204030204"/>
                        </a:defRPr>
                      </a:lvl2pPr>
                      <a:lvl3pPr marL="914363" algn="l" defTabSz="914363" rtl="0" eaLnBrk="1" latinLnBrk="0" hangingPunct="1">
                        <a:defRPr sz="1800" kern="1200">
                          <a:solidFill>
                            <a:schemeClr val="tx1"/>
                          </a:solidFill>
                          <a:latin typeface="Calibri" panose="020F0502020204030204"/>
                        </a:defRPr>
                      </a:lvl3pPr>
                      <a:lvl4pPr marL="1371545" algn="l" defTabSz="914363" rtl="0" eaLnBrk="1" latinLnBrk="0" hangingPunct="1">
                        <a:defRPr sz="1800" kern="1200">
                          <a:solidFill>
                            <a:schemeClr val="tx1"/>
                          </a:solidFill>
                          <a:latin typeface="Calibri" panose="020F0502020204030204"/>
                        </a:defRPr>
                      </a:lvl4pPr>
                      <a:lvl5pPr marL="1828727" algn="l" defTabSz="914363" rtl="0" eaLnBrk="1" latinLnBrk="0" hangingPunct="1">
                        <a:defRPr sz="1800" kern="1200">
                          <a:solidFill>
                            <a:schemeClr val="tx1"/>
                          </a:solidFill>
                          <a:latin typeface="Calibri" panose="020F0502020204030204"/>
                        </a:defRPr>
                      </a:lvl5pPr>
                      <a:lvl6pPr marL="2285909" algn="l" defTabSz="914363" rtl="0" eaLnBrk="1" latinLnBrk="0" hangingPunct="1">
                        <a:defRPr sz="1800" kern="1200">
                          <a:solidFill>
                            <a:schemeClr val="tx1"/>
                          </a:solidFill>
                          <a:latin typeface="Calibri" panose="020F0502020204030204"/>
                        </a:defRPr>
                      </a:lvl6pPr>
                      <a:lvl7pPr marL="2743090" algn="l" defTabSz="914363" rtl="0" eaLnBrk="1" latinLnBrk="0" hangingPunct="1">
                        <a:defRPr sz="1800" kern="1200">
                          <a:solidFill>
                            <a:schemeClr val="tx1"/>
                          </a:solidFill>
                          <a:latin typeface="Calibri" panose="020F0502020204030204"/>
                        </a:defRPr>
                      </a:lvl7pPr>
                      <a:lvl8pPr marL="3200272" algn="l" defTabSz="914363" rtl="0" eaLnBrk="1" latinLnBrk="0" hangingPunct="1">
                        <a:defRPr sz="1800" kern="1200">
                          <a:solidFill>
                            <a:schemeClr val="tx1"/>
                          </a:solidFill>
                          <a:latin typeface="Calibri" panose="020F0502020204030204"/>
                        </a:defRPr>
                      </a:lvl8pPr>
                      <a:lvl9pPr marL="3657454" algn="l" defTabSz="914363" rtl="0" eaLnBrk="1" latinLnBrk="0" hangingPunct="1">
                        <a:defRPr sz="1800" kern="1200">
                          <a:solidFill>
                            <a:schemeClr val="tx1"/>
                          </a:solidFill>
                          <a:latin typeface="Calibri" panose="020F0502020204030204"/>
                        </a:defRPr>
                      </a:lvl9pPr>
                    </a:lstStyle>
                    <a:p>
                      <a:pPr marL="0" indent="0">
                        <a:buFont typeface="Arial" charset="0"/>
                        <a:buNone/>
                      </a:pPr>
                      <a:r>
                        <a:rPr lang="en-US" sz="1050" b="0" dirty="0">
                          <a:solidFill>
                            <a:schemeClr val="tx2"/>
                          </a:solidFill>
                          <a:latin typeface="IBM Plex Sans" panose="020B0503050203000203" pitchFamily="34" charset="77"/>
                        </a:rPr>
                        <a:t>I need to rationalize and modernize my data landscape*</a:t>
                      </a:r>
                    </a:p>
                  </a:txBody>
                  <a:tcPr marL="109728" marR="109728" marT="54864" marB="54864">
                    <a:lnL>
                      <a:noFill/>
                    </a:lnL>
                    <a:lnR>
                      <a:noFill/>
                    </a:lnR>
                    <a:lnT w="25400" cap="flat" cmpd="sng" algn="ctr">
                      <a:solidFill>
                        <a:sysClr val="windowText" lastClr="000000"/>
                      </a:solidFill>
                      <a:prstDash val="solid"/>
                      <a:round/>
                      <a:headEnd type="none" w="med" len="med"/>
                      <a:tailEnd type="none" w="med" len="med"/>
                    </a:lnT>
                    <a:lnB w="254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4363" rtl="0" eaLnBrk="1" latinLnBrk="0" hangingPunct="1">
                        <a:defRPr sz="1800" kern="1200">
                          <a:solidFill>
                            <a:schemeClr val="tx1"/>
                          </a:solidFill>
                          <a:latin typeface="Calibri" panose="020F0502020204030204"/>
                        </a:defRPr>
                      </a:lvl1pPr>
                      <a:lvl2pPr marL="457182" algn="l" defTabSz="914363" rtl="0" eaLnBrk="1" latinLnBrk="0" hangingPunct="1">
                        <a:defRPr sz="1800" kern="1200">
                          <a:solidFill>
                            <a:schemeClr val="tx1"/>
                          </a:solidFill>
                          <a:latin typeface="Calibri" panose="020F0502020204030204"/>
                        </a:defRPr>
                      </a:lvl2pPr>
                      <a:lvl3pPr marL="914363" algn="l" defTabSz="914363" rtl="0" eaLnBrk="1" latinLnBrk="0" hangingPunct="1">
                        <a:defRPr sz="1800" kern="1200">
                          <a:solidFill>
                            <a:schemeClr val="tx1"/>
                          </a:solidFill>
                          <a:latin typeface="Calibri" panose="020F0502020204030204"/>
                        </a:defRPr>
                      </a:lvl3pPr>
                      <a:lvl4pPr marL="1371545" algn="l" defTabSz="914363" rtl="0" eaLnBrk="1" latinLnBrk="0" hangingPunct="1">
                        <a:defRPr sz="1800" kern="1200">
                          <a:solidFill>
                            <a:schemeClr val="tx1"/>
                          </a:solidFill>
                          <a:latin typeface="Calibri" panose="020F0502020204030204"/>
                        </a:defRPr>
                      </a:lvl4pPr>
                      <a:lvl5pPr marL="1828727" algn="l" defTabSz="914363" rtl="0" eaLnBrk="1" latinLnBrk="0" hangingPunct="1">
                        <a:defRPr sz="1800" kern="1200">
                          <a:solidFill>
                            <a:schemeClr val="tx1"/>
                          </a:solidFill>
                          <a:latin typeface="Calibri" panose="020F0502020204030204"/>
                        </a:defRPr>
                      </a:lvl5pPr>
                      <a:lvl6pPr marL="2285909" algn="l" defTabSz="914363" rtl="0" eaLnBrk="1" latinLnBrk="0" hangingPunct="1">
                        <a:defRPr sz="1800" kern="1200">
                          <a:solidFill>
                            <a:schemeClr val="tx1"/>
                          </a:solidFill>
                          <a:latin typeface="Calibri" panose="020F0502020204030204"/>
                        </a:defRPr>
                      </a:lvl6pPr>
                      <a:lvl7pPr marL="2743090" algn="l" defTabSz="914363" rtl="0" eaLnBrk="1" latinLnBrk="0" hangingPunct="1">
                        <a:defRPr sz="1800" kern="1200">
                          <a:solidFill>
                            <a:schemeClr val="tx1"/>
                          </a:solidFill>
                          <a:latin typeface="Calibri" panose="020F0502020204030204"/>
                        </a:defRPr>
                      </a:lvl7pPr>
                      <a:lvl8pPr marL="3200272" algn="l" defTabSz="914363" rtl="0" eaLnBrk="1" latinLnBrk="0" hangingPunct="1">
                        <a:defRPr sz="1800" kern="1200">
                          <a:solidFill>
                            <a:schemeClr val="tx1"/>
                          </a:solidFill>
                          <a:latin typeface="Calibri" panose="020F0502020204030204"/>
                        </a:defRPr>
                      </a:lvl8pPr>
                      <a:lvl9pPr marL="3657454" algn="l" defTabSz="914363" rtl="0" eaLnBrk="1" latinLnBrk="0" hangingPunct="1">
                        <a:defRPr sz="1800" kern="1200">
                          <a:solidFill>
                            <a:schemeClr val="tx1"/>
                          </a:solidFill>
                          <a:latin typeface="Calibri" panose="020F0502020204030204"/>
                        </a:defRPr>
                      </a:lvl9pPr>
                    </a:lstStyle>
                    <a:p>
                      <a:r>
                        <a:rPr lang="en-US" sz="1050" b="0" dirty="0">
                          <a:solidFill>
                            <a:schemeClr val="tx2"/>
                          </a:solidFill>
                          <a:latin typeface="IBM Plex Sans" panose="020B0503050203000203" pitchFamily="34" charset="77"/>
                        </a:rPr>
                        <a:t>Modernize temporal data stores into organized repositories using Data Lakes, Data Marts and Insights available through APIs</a:t>
                      </a:r>
                    </a:p>
                  </a:txBody>
                  <a:tcPr marL="109728" marR="109728" marT="54864" marB="54864">
                    <a:lnL>
                      <a:noFill/>
                    </a:lnL>
                    <a:lnR>
                      <a:noFill/>
                    </a:lnR>
                    <a:lnT w="25400" cap="flat" cmpd="sng" algn="ctr">
                      <a:solidFill>
                        <a:sysClr val="windowText" lastClr="000000"/>
                      </a:solidFill>
                      <a:prstDash val="solid"/>
                      <a:round/>
                      <a:headEnd type="none" w="med" len="med"/>
                      <a:tailEnd type="none" w="med" len="med"/>
                    </a:lnT>
                    <a:lnB w="254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363" rtl="0" eaLnBrk="1" latinLnBrk="0" hangingPunct="1">
                        <a:defRPr sz="1800" kern="1200">
                          <a:solidFill>
                            <a:schemeClr val="tx1"/>
                          </a:solidFill>
                          <a:latin typeface="Calibri" panose="020F0502020204030204"/>
                        </a:defRPr>
                      </a:lvl1pPr>
                      <a:lvl2pPr marL="457182" algn="l" defTabSz="914363" rtl="0" eaLnBrk="1" latinLnBrk="0" hangingPunct="1">
                        <a:defRPr sz="1800" kern="1200">
                          <a:solidFill>
                            <a:schemeClr val="tx1"/>
                          </a:solidFill>
                          <a:latin typeface="Calibri" panose="020F0502020204030204"/>
                        </a:defRPr>
                      </a:lvl2pPr>
                      <a:lvl3pPr marL="914363" algn="l" defTabSz="914363" rtl="0" eaLnBrk="1" latinLnBrk="0" hangingPunct="1">
                        <a:defRPr sz="1800" kern="1200">
                          <a:solidFill>
                            <a:schemeClr val="tx1"/>
                          </a:solidFill>
                          <a:latin typeface="Calibri" panose="020F0502020204030204"/>
                        </a:defRPr>
                      </a:lvl3pPr>
                      <a:lvl4pPr marL="1371545" algn="l" defTabSz="914363" rtl="0" eaLnBrk="1" latinLnBrk="0" hangingPunct="1">
                        <a:defRPr sz="1800" kern="1200">
                          <a:solidFill>
                            <a:schemeClr val="tx1"/>
                          </a:solidFill>
                          <a:latin typeface="Calibri" panose="020F0502020204030204"/>
                        </a:defRPr>
                      </a:lvl4pPr>
                      <a:lvl5pPr marL="1828727" algn="l" defTabSz="914363" rtl="0" eaLnBrk="1" latinLnBrk="0" hangingPunct="1">
                        <a:defRPr sz="1800" kern="1200">
                          <a:solidFill>
                            <a:schemeClr val="tx1"/>
                          </a:solidFill>
                          <a:latin typeface="Calibri" panose="020F0502020204030204"/>
                        </a:defRPr>
                      </a:lvl5pPr>
                      <a:lvl6pPr marL="2285909" algn="l" defTabSz="914363" rtl="0" eaLnBrk="1" latinLnBrk="0" hangingPunct="1">
                        <a:defRPr sz="1800" kern="1200">
                          <a:solidFill>
                            <a:schemeClr val="tx1"/>
                          </a:solidFill>
                          <a:latin typeface="Calibri" panose="020F0502020204030204"/>
                        </a:defRPr>
                      </a:lvl6pPr>
                      <a:lvl7pPr marL="2743090" algn="l" defTabSz="914363" rtl="0" eaLnBrk="1" latinLnBrk="0" hangingPunct="1">
                        <a:defRPr sz="1800" kern="1200">
                          <a:solidFill>
                            <a:schemeClr val="tx1"/>
                          </a:solidFill>
                          <a:latin typeface="Calibri" panose="020F0502020204030204"/>
                        </a:defRPr>
                      </a:lvl7pPr>
                      <a:lvl8pPr marL="3200272" algn="l" defTabSz="914363" rtl="0" eaLnBrk="1" latinLnBrk="0" hangingPunct="1">
                        <a:defRPr sz="1800" kern="1200">
                          <a:solidFill>
                            <a:schemeClr val="tx1"/>
                          </a:solidFill>
                          <a:latin typeface="Calibri" panose="020F0502020204030204"/>
                        </a:defRPr>
                      </a:lvl8pPr>
                      <a:lvl9pPr marL="3657454" algn="l" defTabSz="914363" rtl="0" eaLnBrk="1" latinLnBrk="0" hangingPunct="1">
                        <a:defRPr sz="1800" kern="1200">
                          <a:solidFill>
                            <a:schemeClr val="tx1"/>
                          </a:solidFill>
                          <a:latin typeface="Calibri" panose="020F0502020204030204"/>
                        </a:defRPr>
                      </a:lvl9pPr>
                    </a:lstStyle>
                    <a:p>
                      <a:pPr marL="285750" indent="-285750">
                        <a:buFont typeface="Arial" charset="0"/>
                        <a:buChar char="•"/>
                      </a:pPr>
                      <a:r>
                        <a:rPr lang="en-US" sz="1050" b="0" dirty="0">
                          <a:solidFill>
                            <a:schemeClr val="tx2"/>
                          </a:solidFill>
                          <a:latin typeface="IBM Plex Sans" panose="020B0503050203000203" pitchFamily="34" charset="77"/>
                        </a:rPr>
                        <a:t>Maintenance Cost due to proliferation and lack of agility</a:t>
                      </a:r>
                    </a:p>
                    <a:p>
                      <a:pPr marL="285750" indent="-285750">
                        <a:buFont typeface="Arial" charset="0"/>
                        <a:buChar char="•"/>
                      </a:pPr>
                      <a:r>
                        <a:rPr lang="en-US" sz="1050" b="0" dirty="0">
                          <a:solidFill>
                            <a:schemeClr val="tx2"/>
                          </a:solidFill>
                          <a:latin typeface="IBM Plex Sans" panose="020B0503050203000203" pitchFamily="34" charset="77"/>
                        </a:rPr>
                        <a:t>Need to leverage newer technologies to meet business needs</a:t>
                      </a:r>
                    </a:p>
                    <a:p>
                      <a:pPr marL="285750" indent="-285750">
                        <a:buFont typeface="Arial" charset="0"/>
                        <a:buChar char="•"/>
                      </a:pPr>
                      <a:endParaRPr lang="en-US" sz="1050" b="0" dirty="0">
                        <a:solidFill>
                          <a:schemeClr val="tx2"/>
                        </a:solidFill>
                        <a:latin typeface="IBM Plex Sans" panose="020B0503050203000203" pitchFamily="34" charset="77"/>
                      </a:endParaRPr>
                    </a:p>
                  </a:txBody>
                  <a:tcPr marL="109728" marR="109728" marT="54864" marB="54864">
                    <a:lnL>
                      <a:noFill/>
                    </a:lnL>
                    <a:lnR>
                      <a:noFill/>
                    </a:lnR>
                    <a:lnT w="25400" cap="flat" cmpd="sng" algn="ctr">
                      <a:solidFill>
                        <a:sysClr val="windowText" lastClr="000000"/>
                      </a:solidFill>
                      <a:prstDash val="solid"/>
                      <a:round/>
                      <a:headEnd type="none" w="med" len="med"/>
                      <a:tailEnd type="none" w="med" len="med"/>
                    </a:lnT>
                    <a:lnB w="254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914363" rtl="0" eaLnBrk="1" latinLnBrk="0" hangingPunct="1">
                        <a:defRPr sz="1800" kern="1200">
                          <a:solidFill>
                            <a:schemeClr val="tx1"/>
                          </a:solidFill>
                          <a:latin typeface="Calibri" panose="020F0502020204030204"/>
                        </a:defRPr>
                      </a:lvl1pPr>
                      <a:lvl2pPr marL="457182" algn="l" defTabSz="914363" rtl="0" eaLnBrk="1" latinLnBrk="0" hangingPunct="1">
                        <a:defRPr sz="1800" kern="1200">
                          <a:solidFill>
                            <a:schemeClr val="tx1"/>
                          </a:solidFill>
                          <a:latin typeface="Calibri" panose="020F0502020204030204"/>
                        </a:defRPr>
                      </a:lvl2pPr>
                      <a:lvl3pPr marL="914363" algn="l" defTabSz="914363" rtl="0" eaLnBrk="1" latinLnBrk="0" hangingPunct="1">
                        <a:defRPr sz="1800" kern="1200">
                          <a:solidFill>
                            <a:schemeClr val="tx1"/>
                          </a:solidFill>
                          <a:latin typeface="Calibri" panose="020F0502020204030204"/>
                        </a:defRPr>
                      </a:lvl3pPr>
                      <a:lvl4pPr marL="1371545" algn="l" defTabSz="914363" rtl="0" eaLnBrk="1" latinLnBrk="0" hangingPunct="1">
                        <a:defRPr sz="1800" kern="1200">
                          <a:solidFill>
                            <a:schemeClr val="tx1"/>
                          </a:solidFill>
                          <a:latin typeface="Calibri" panose="020F0502020204030204"/>
                        </a:defRPr>
                      </a:lvl4pPr>
                      <a:lvl5pPr marL="1828727" algn="l" defTabSz="914363" rtl="0" eaLnBrk="1" latinLnBrk="0" hangingPunct="1">
                        <a:defRPr sz="1800" kern="1200">
                          <a:solidFill>
                            <a:schemeClr val="tx1"/>
                          </a:solidFill>
                          <a:latin typeface="Calibri" panose="020F0502020204030204"/>
                        </a:defRPr>
                      </a:lvl5pPr>
                      <a:lvl6pPr marL="2285909" algn="l" defTabSz="914363" rtl="0" eaLnBrk="1" latinLnBrk="0" hangingPunct="1">
                        <a:defRPr sz="1800" kern="1200">
                          <a:solidFill>
                            <a:schemeClr val="tx1"/>
                          </a:solidFill>
                          <a:latin typeface="Calibri" panose="020F0502020204030204"/>
                        </a:defRPr>
                      </a:lvl6pPr>
                      <a:lvl7pPr marL="2743090" algn="l" defTabSz="914363" rtl="0" eaLnBrk="1" latinLnBrk="0" hangingPunct="1">
                        <a:defRPr sz="1800" kern="1200">
                          <a:solidFill>
                            <a:schemeClr val="tx1"/>
                          </a:solidFill>
                          <a:latin typeface="Calibri" panose="020F0502020204030204"/>
                        </a:defRPr>
                      </a:lvl7pPr>
                      <a:lvl8pPr marL="3200272" algn="l" defTabSz="914363" rtl="0" eaLnBrk="1" latinLnBrk="0" hangingPunct="1">
                        <a:defRPr sz="1800" kern="1200">
                          <a:solidFill>
                            <a:schemeClr val="tx1"/>
                          </a:solidFill>
                          <a:latin typeface="Calibri" panose="020F0502020204030204"/>
                        </a:defRPr>
                      </a:lvl8pPr>
                      <a:lvl9pPr marL="3657454" algn="l" defTabSz="914363" rtl="0" eaLnBrk="1" latinLnBrk="0" hangingPunct="1">
                        <a:defRPr sz="1800" kern="1200">
                          <a:solidFill>
                            <a:schemeClr val="tx1"/>
                          </a:solidFill>
                          <a:latin typeface="Calibri" panose="020F0502020204030204"/>
                        </a:defRPr>
                      </a:lvl9pPr>
                    </a:lstStyle>
                    <a:p>
                      <a:pPr marL="114300" indent="-114300">
                        <a:buFont typeface="Arial" charset="0"/>
                        <a:buChar char="•"/>
                        <a:tabLst/>
                      </a:pPr>
                      <a:r>
                        <a:rPr lang="en-US" sz="1050" b="0" dirty="0">
                          <a:solidFill>
                            <a:schemeClr val="tx2"/>
                          </a:solidFill>
                          <a:latin typeface="IBM Plex Sans" panose="020B0503050203000203" pitchFamily="34" charset="77"/>
                        </a:rPr>
                        <a:t>BigData*</a:t>
                      </a:r>
                    </a:p>
                    <a:p>
                      <a:pPr marL="114300" indent="-114300">
                        <a:buFont typeface="Arial" charset="0"/>
                        <a:buChar char="•"/>
                        <a:tabLst/>
                      </a:pPr>
                      <a:r>
                        <a:rPr lang="en-US" sz="1050" b="0" dirty="0">
                          <a:solidFill>
                            <a:schemeClr val="tx2"/>
                          </a:solidFill>
                          <a:latin typeface="IBM Plex Sans" panose="020B0503050203000203" pitchFamily="34" charset="77"/>
                        </a:rPr>
                        <a:t>Artificial Intelligence*</a:t>
                      </a:r>
                    </a:p>
                    <a:p>
                      <a:pPr marL="114300" indent="-114300">
                        <a:buFont typeface="Arial" charset="0"/>
                        <a:buChar char="•"/>
                        <a:tabLst/>
                      </a:pPr>
                      <a:r>
                        <a:rPr lang="en-US" sz="1050" b="0" dirty="0">
                          <a:solidFill>
                            <a:schemeClr val="tx2"/>
                          </a:solidFill>
                          <a:latin typeface="IBM Plex Sans" panose="020B0503050203000203" pitchFamily="34" charset="77"/>
                        </a:rPr>
                        <a:t>Machine learning*</a:t>
                      </a:r>
                    </a:p>
                  </a:txBody>
                  <a:tcPr marL="109728" marR="109728" marT="54864" marB="54864">
                    <a:lnL>
                      <a:noFill/>
                    </a:lnL>
                    <a:lnR>
                      <a:noFill/>
                    </a:lnR>
                    <a:lnT w="25400" cap="flat" cmpd="sng" algn="ctr">
                      <a:solidFill>
                        <a:sysClr val="windowText" lastClr="000000"/>
                      </a:solidFill>
                      <a:prstDash val="solid"/>
                      <a:round/>
                      <a:headEnd type="none" w="med" len="med"/>
                      <a:tailEnd type="none" w="med" len="med"/>
                    </a:lnT>
                    <a:lnB w="254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363" rtl="0" eaLnBrk="1" latinLnBrk="0" hangingPunct="1">
                        <a:defRPr sz="1800" kern="1200">
                          <a:solidFill>
                            <a:schemeClr val="tx1"/>
                          </a:solidFill>
                          <a:latin typeface="Calibri" panose="020F0502020204030204"/>
                        </a:defRPr>
                      </a:lvl1pPr>
                      <a:lvl2pPr marL="457182" algn="l" defTabSz="914363" rtl="0" eaLnBrk="1" latinLnBrk="0" hangingPunct="1">
                        <a:defRPr sz="1800" kern="1200">
                          <a:solidFill>
                            <a:schemeClr val="tx1"/>
                          </a:solidFill>
                          <a:latin typeface="Calibri" panose="020F0502020204030204"/>
                        </a:defRPr>
                      </a:lvl2pPr>
                      <a:lvl3pPr marL="914363" algn="l" defTabSz="914363" rtl="0" eaLnBrk="1" latinLnBrk="0" hangingPunct="1">
                        <a:defRPr sz="1800" kern="1200">
                          <a:solidFill>
                            <a:schemeClr val="tx1"/>
                          </a:solidFill>
                          <a:latin typeface="Calibri" panose="020F0502020204030204"/>
                        </a:defRPr>
                      </a:lvl3pPr>
                      <a:lvl4pPr marL="1371545" algn="l" defTabSz="914363" rtl="0" eaLnBrk="1" latinLnBrk="0" hangingPunct="1">
                        <a:defRPr sz="1800" kern="1200">
                          <a:solidFill>
                            <a:schemeClr val="tx1"/>
                          </a:solidFill>
                          <a:latin typeface="Calibri" panose="020F0502020204030204"/>
                        </a:defRPr>
                      </a:lvl4pPr>
                      <a:lvl5pPr marL="1828727" algn="l" defTabSz="914363" rtl="0" eaLnBrk="1" latinLnBrk="0" hangingPunct="1">
                        <a:defRPr sz="1800" kern="1200">
                          <a:solidFill>
                            <a:schemeClr val="tx1"/>
                          </a:solidFill>
                          <a:latin typeface="Calibri" panose="020F0502020204030204"/>
                        </a:defRPr>
                      </a:lvl5pPr>
                      <a:lvl6pPr marL="2285909" algn="l" defTabSz="914363" rtl="0" eaLnBrk="1" latinLnBrk="0" hangingPunct="1">
                        <a:defRPr sz="1800" kern="1200">
                          <a:solidFill>
                            <a:schemeClr val="tx1"/>
                          </a:solidFill>
                          <a:latin typeface="Calibri" panose="020F0502020204030204"/>
                        </a:defRPr>
                      </a:lvl6pPr>
                      <a:lvl7pPr marL="2743090" algn="l" defTabSz="914363" rtl="0" eaLnBrk="1" latinLnBrk="0" hangingPunct="1">
                        <a:defRPr sz="1800" kern="1200">
                          <a:solidFill>
                            <a:schemeClr val="tx1"/>
                          </a:solidFill>
                          <a:latin typeface="Calibri" panose="020F0502020204030204"/>
                        </a:defRPr>
                      </a:lvl7pPr>
                      <a:lvl8pPr marL="3200272" algn="l" defTabSz="914363" rtl="0" eaLnBrk="1" latinLnBrk="0" hangingPunct="1">
                        <a:defRPr sz="1800" kern="1200">
                          <a:solidFill>
                            <a:schemeClr val="tx1"/>
                          </a:solidFill>
                          <a:latin typeface="Calibri" panose="020F0502020204030204"/>
                        </a:defRPr>
                      </a:lvl8pPr>
                      <a:lvl9pPr marL="3657454" algn="l" defTabSz="914363" rtl="0" eaLnBrk="1" latinLnBrk="0" hangingPunct="1">
                        <a:defRPr sz="1800" kern="1200">
                          <a:solidFill>
                            <a:schemeClr val="tx1"/>
                          </a:solidFill>
                          <a:latin typeface="Calibri" panose="020F0502020204030204"/>
                        </a:defRPr>
                      </a:lvl9pPr>
                    </a:lstStyle>
                    <a:p>
                      <a:pPr marL="114300" marR="0" lvl="0" indent="-114300" algn="l" defTabSz="457200" rtl="0" eaLnBrk="1" fontAlgn="auto" latinLnBrk="0" hangingPunct="1">
                        <a:lnSpc>
                          <a:spcPct val="100000"/>
                        </a:lnSpc>
                        <a:spcBef>
                          <a:spcPts val="0"/>
                        </a:spcBef>
                        <a:spcAft>
                          <a:spcPts val="0"/>
                        </a:spcAft>
                        <a:buClrTx/>
                        <a:buSzTx/>
                        <a:buFont typeface="Arial" charset="0"/>
                        <a:buChar char="•"/>
                        <a:tabLst/>
                        <a:defRPr/>
                      </a:pPr>
                      <a:endParaRPr lang="en-US" sz="1050" b="0" dirty="0">
                        <a:solidFill>
                          <a:schemeClr val="tx2"/>
                        </a:solidFill>
                        <a:latin typeface="IBM Plex Sans" panose="020B0503050203000203" pitchFamily="34" charset="77"/>
                      </a:endParaRPr>
                    </a:p>
                  </a:txBody>
                  <a:tcPr marL="109728" marR="109728" marT="54864" marB="54864">
                    <a:lnL>
                      <a:noFill/>
                    </a:lnL>
                    <a:lnR>
                      <a:noFill/>
                    </a:lnR>
                    <a:lnT w="25400" cap="flat" cmpd="sng" algn="ctr">
                      <a:solidFill>
                        <a:sysClr val="windowText" lastClr="000000"/>
                      </a:solidFill>
                      <a:prstDash val="solid"/>
                      <a:round/>
                      <a:headEnd type="none" w="med" len="med"/>
                      <a:tailEnd type="none" w="med" len="med"/>
                    </a:lnT>
                    <a:lnB w="254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tint val="20000"/>
                      </a:sysClr>
                    </a:solidFill>
                  </a:tcPr>
                </a:tc>
                <a:extLst>
                  <a:ext uri="{0D108BD9-81ED-4DB2-BD59-A6C34878D82A}">
                    <a16:rowId xmlns:a16="http://schemas.microsoft.com/office/drawing/2014/main" val="3670565942"/>
                  </a:ext>
                </a:extLst>
              </a:tr>
            </a:tbl>
          </a:graphicData>
        </a:graphic>
      </p:graphicFrame>
    </p:spTree>
    <p:extLst>
      <p:ext uri="{BB962C8B-B14F-4D97-AF65-F5344CB8AC3E}">
        <p14:creationId xmlns:p14="http://schemas.microsoft.com/office/powerpoint/2010/main" val="23819082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2A4E6-45AA-4113-AE57-7AFD11D4E3F8}"/>
              </a:ext>
            </a:extLst>
          </p:cNvPr>
          <p:cNvSpPr>
            <a:spLocks noGrp="1"/>
          </p:cNvSpPr>
          <p:nvPr>
            <p:ph type="title"/>
          </p:nvPr>
        </p:nvSpPr>
        <p:spPr>
          <a:xfrm>
            <a:off x="113148" y="59436"/>
            <a:ext cx="4754418" cy="447466"/>
          </a:xfrm>
        </p:spPr>
        <p:txBody>
          <a:bodyPr/>
          <a:lstStyle/>
          <a:p>
            <a:r>
              <a:rPr lang="en-US" b="1" dirty="0">
                <a:solidFill>
                  <a:schemeClr val="bg1"/>
                </a:solidFill>
              </a:rPr>
              <a:t>Delivery Model</a:t>
            </a:r>
          </a:p>
        </p:txBody>
      </p:sp>
      <p:sp>
        <p:nvSpPr>
          <p:cNvPr id="6" name="Content Placeholder 5">
            <a:extLst>
              <a:ext uri="{FF2B5EF4-FFF2-40B4-BE49-F238E27FC236}">
                <a16:creationId xmlns:a16="http://schemas.microsoft.com/office/drawing/2014/main" id="{083FF01E-A527-4916-B907-C969BEB84BCE}"/>
              </a:ext>
            </a:extLst>
          </p:cNvPr>
          <p:cNvSpPr txBox="1">
            <a:spLocks/>
          </p:cNvSpPr>
          <p:nvPr/>
        </p:nvSpPr>
        <p:spPr>
          <a:xfrm>
            <a:off x="73896" y="731114"/>
            <a:ext cx="12210722" cy="363946"/>
          </a:xfrm>
          <a:prstGeom prst="rect">
            <a:avLst/>
          </a:prstGeom>
        </p:spPr>
        <p:txBody>
          <a:bodyPr>
            <a:noAutofit/>
          </a:bodyPr>
          <a:lstStyle>
            <a:defPPr>
              <a:defRPr lang="en-US"/>
            </a:defPPr>
            <a:lvl1pPr indent="0" fontAlgn="base">
              <a:spcBef>
                <a:spcPct val="40000"/>
              </a:spcBef>
              <a:spcAft>
                <a:spcPct val="0"/>
              </a:spcAft>
              <a:buClr>
                <a:srgbClr val="20D5D2"/>
              </a:buClr>
              <a:buFont typeface="Wingdings" panose="05000000000000000000" pitchFamily="2" charset="2"/>
              <a:buNone/>
              <a:defRPr sz="1600" b="1" i="1">
                <a:solidFill>
                  <a:prstClr val="white"/>
                </a:solidFill>
                <a:cs typeface="Arial" panose="020B0604020202020204" pitchFamily="34" charset="0"/>
              </a:defRPr>
            </a:lvl1pPr>
            <a:lvl2pPr marL="536575" indent="-179388" fontAlgn="base">
              <a:spcBef>
                <a:spcPct val="40000"/>
              </a:spcBef>
              <a:spcAft>
                <a:spcPct val="0"/>
              </a:spcAft>
              <a:buFont typeface="Arial" panose="020B0604020202020204" pitchFamily="34" charset="0"/>
              <a:buChar char="–"/>
              <a:defRPr sz="1600"/>
            </a:lvl2pPr>
            <a:lvl3pPr marL="893763" indent="-179388" fontAlgn="base">
              <a:spcBef>
                <a:spcPct val="40000"/>
              </a:spcBef>
              <a:spcAft>
                <a:spcPct val="0"/>
              </a:spcAft>
              <a:buChar char="•"/>
              <a:defRPr sz="1600"/>
            </a:lvl3pPr>
            <a:lvl4pPr marL="1250950" indent="-179388" fontAlgn="base">
              <a:spcBef>
                <a:spcPct val="40000"/>
              </a:spcBef>
              <a:spcAft>
                <a:spcPct val="0"/>
              </a:spcAft>
              <a:buFont typeface="Arial" panose="020B0604020202020204" pitchFamily="34" charset="0"/>
              <a:buChar char="-"/>
              <a:defRPr sz="1600"/>
            </a:lvl4pPr>
            <a:lvl5pPr marL="1619250" indent="-179388" fontAlgn="base">
              <a:spcBef>
                <a:spcPct val="40000"/>
              </a:spcBef>
              <a:spcAft>
                <a:spcPct val="0"/>
              </a:spcAft>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AU" dirty="0"/>
              <a:t>Example Cloud Application Development Team Composition</a:t>
            </a:r>
          </a:p>
          <a:p>
            <a:r>
              <a:rPr lang="en-AU" dirty="0"/>
              <a:t> </a:t>
            </a:r>
          </a:p>
          <a:p>
            <a:endParaRPr lang="en-AU" dirty="0"/>
          </a:p>
        </p:txBody>
      </p:sp>
      <p:sp>
        <p:nvSpPr>
          <p:cNvPr id="11" name="Slide Number Placeholder 13">
            <a:extLst>
              <a:ext uri="{FF2B5EF4-FFF2-40B4-BE49-F238E27FC236}">
                <a16:creationId xmlns:a16="http://schemas.microsoft.com/office/drawing/2014/main" id="{EB66B989-579E-41FE-9C61-5A7C6E34DBEF}"/>
              </a:ext>
            </a:extLst>
          </p:cNvPr>
          <p:cNvSpPr txBox="1">
            <a:spLocks/>
          </p:cNvSpPr>
          <p:nvPr/>
        </p:nvSpPr>
        <p:spPr>
          <a:xfrm>
            <a:off x="9288673" y="6410063"/>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E7E9D57-535C-0840-A093-12271BECC0CD}" type="slidenum">
              <a:rPr lang="en-US" smtClean="0">
                <a:solidFill>
                  <a:prstClr val="black">
                    <a:tint val="75000"/>
                  </a:prstClr>
                </a:solidFill>
                <a:latin typeface="Calibri"/>
              </a:rPr>
              <a:pPr algn="r"/>
              <a:t>30</a:t>
            </a:fld>
            <a:endParaRPr lang="en-US" dirty="0">
              <a:solidFill>
                <a:prstClr val="black">
                  <a:tint val="75000"/>
                </a:prstClr>
              </a:solidFill>
              <a:latin typeface="Calibri"/>
            </a:endParaRPr>
          </a:p>
        </p:txBody>
      </p:sp>
      <p:cxnSp>
        <p:nvCxnSpPr>
          <p:cNvPr id="32" name="Straight Connector 31">
            <a:extLst>
              <a:ext uri="{FF2B5EF4-FFF2-40B4-BE49-F238E27FC236}">
                <a16:creationId xmlns:a16="http://schemas.microsoft.com/office/drawing/2014/main" id="{20A06575-625D-4B4C-87BD-1DDB31222705}"/>
              </a:ext>
            </a:extLst>
          </p:cNvPr>
          <p:cNvCxnSpPr>
            <a:stCxn id="49" idx="2"/>
          </p:cNvCxnSpPr>
          <p:nvPr/>
        </p:nvCxnSpPr>
        <p:spPr>
          <a:xfrm flipV="1">
            <a:off x="5074368" y="245290"/>
            <a:ext cx="6663503" cy="4952"/>
          </a:xfrm>
          <a:prstGeom prst="line">
            <a:avLst/>
          </a:prstGeom>
          <a:noFill/>
          <a:ln w="6350" cap="flat" cmpd="sng" algn="ctr">
            <a:solidFill>
              <a:srgbClr val="ED7D31"/>
            </a:solidFill>
            <a:prstDash val="solid"/>
            <a:miter lim="800000"/>
          </a:ln>
          <a:effectLst/>
        </p:spPr>
      </p:cxnSp>
      <p:sp>
        <p:nvSpPr>
          <p:cNvPr id="33" name="Oval 32">
            <a:extLst>
              <a:ext uri="{FF2B5EF4-FFF2-40B4-BE49-F238E27FC236}">
                <a16:creationId xmlns:a16="http://schemas.microsoft.com/office/drawing/2014/main" id="{56D98CBE-70E1-AB42-B8B9-0568914AC953}"/>
              </a:ext>
            </a:extLst>
          </p:cNvPr>
          <p:cNvSpPr/>
          <p:nvPr/>
        </p:nvSpPr>
        <p:spPr>
          <a:xfrm>
            <a:off x="6681542"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34" name="Oval 33">
            <a:extLst>
              <a:ext uri="{FF2B5EF4-FFF2-40B4-BE49-F238E27FC236}">
                <a16:creationId xmlns:a16="http://schemas.microsoft.com/office/drawing/2014/main" id="{639E3F11-C0FA-5344-9B9D-D99710A2C91F}"/>
              </a:ext>
            </a:extLst>
          </p:cNvPr>
          <p:cNvSpPr/>
          <p:nvPr/>
        </p:nvSpPr>
        <p:spPr>
          <a:xfrm>
            <a:off x="7472263"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35" name="TextBox 34">
            <a:extLst>
              <a:ext uri="{FF2B5EF4-FFF2-40B4-BE49-F238E27FC236}">
                <a16:creationId xmlns:a16="http://schemas.microsoft.com/office/drawing/2014/main" id="{56B8B405-5212-3E45-89BE-5DB0EBBBA540}"/>
              </a:ext>
            </a:extLst>
          </p:cNvPr>
          <p:cNvSpPr txBox="1"/>
          <p:nvPr/>
        </p:nvSpPr>
        <p:spPr>
          <a:xfrm>
            <a:off x="4977867" y="368432"/>
            <a:ext cx="695128"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Client Scenarios</a:t>
            </a:r>
          </a:p>
        </p:txBody>
      </p:sp>
      <p:sp>
        <p:nvSpPr>
          <p:cNvPr id="36" name="TextBox 35">
            <a:extLst>
              <a:ext uri="{FF2B5EF4-FFF2-40B4-BE49-F238E27FC236}">
                <a16:creationId xmlns:a16="http://schemas.microsoft.com/office/drawing/2014/main" id="{84DBA1A9-2ACF-8141-9E35-444E89EA12E3}"/>
              </a:ext>
            </a:extLst>
          </p:cNvPr>
          <p:cNvSpPr txBox="1"/>
          <p:nvPr/>
        </p:nvSpPr>
        <p:spPr>
          <a:xfrm>
            <a:off x="6578712" y="354195"/>
            <a:ext cx="86079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Framework</a:t>
            </a:r>
          </a:p>
        </p:txBody>
      </p:sp>
      <p:sp>
        <p:nvSpPr>
          <p:cNvPr id="37" name="TextBox 36">
            <a:extLst>
              <a:ext uri="{FF2B5EF4-FFF2-40B4-BE49-F238E27FC236}">
                <a16:creationId xmlns:a16="http://schemas.microsoft.com/office/drawing/2014/main" id="{1D1282E6-32BF-7D4B-8C6B-3459598C5BA5}"/>
              </a:ext>
            </a:extLst>
          </p:cNvPr>
          <p:cNvSpPr txBox="1"/>
          <p:nvPr/>
        </p:nvSpPr>
        <p:spPr>
          <a:xfrm>
            <a:off x="7358859" y="368432"/>
            <a:ext cx="599804"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Testing Strategy</a:t>
            </a:r>
          </a:p>
        </p:txBody>
      </p:sp>
      <p:sp>
        <p:nvSpPr>
          <p:cNvPr id="38" name="TextBox 37">
            <a:extLst>
              <a:ext uri="{FF2B5EF4-FFF2-40B4-BE49-F238E27FC236}">
                <a16:creationId xmlns:a16="http://schemas.microsoft.com/office/drawing/2014/main" id="{080C819E-7FD9-B849-9BA5-E6710E687A0A}"/>
              </a:ext>
            </a:extLst>
          </p:cNvPr>
          <p:cNvSpPr txBox="1"/>
          <p:nvPr/>
        </p:nvSpPr>
        <p:spPr>
          <a:xfrm>
            <a:off x="9016763" y="368432"/>
            <a:ext cx="69098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Model</a:t>
            </a:r>
          </a:p>
        </p:txBody>
      </p:sp>
      <p:sp>
        <p:nvSpPr>
          <p:cNvPr id="39" name="Oval 38">
            <a:extLst>
              <a:ext uri="{FF2B5EF4-FFF2-40B4-BE49-F238E27FC236}">
                <a16:creationId xmlns:a16="http://schemas.microsoft.com/office/drawing/2014/main" id="{785E10D0-C4E2-8D4A-A429-E5DD4098A3C9}"/>
              </a:ext>
            </a:extLst>
          </p:cNvPr>
          <p:cNvSpPr/>
          <p:nvPr/>
        </p:nvSpPr>
        <p:spPr>
          <a:xfrm>
            <a:off x="8313787"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40" name="TextBox 39">
            <a:extLst>
              <a:ext uri="{FF2B5EF4-FFF2-40B4-BE49-F238E27FC236}">
                <a16:creationId xmlns:a16="http://schemas.microsoft.com/office/drawing/2014/main" id="{8E4F2430-1187-3346-B71F-5DAEABFBD7EA}"/>
              </a:ext>
            </a:extLst>
          </p:cNvPr>
          <p:cNvSpPr txBox="1"/>
          <p:nvPr/>
        </p:nvSpPr>
        <p:spPr>
          <a:xfrm>
            <a:off x="8160244" y="368432"/>
            <a:ext cx="85805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Sizing &amp; Estimation</a:t>
            </a:r>
          </a:p>
        </p:txBody>
      </p:sp>
      <p:sp>
        <p:nvSpPr>
          <p:cNvPr id="41" name="Oval 40">
            <a:extLst>
              <a:ext uri="{FF2B5EF4-FFF2-40B4-BE49-F238E27FC236}">
                <a16:creationId xmlns:a16="http://schemas.microsoft.com/office/drawing/2014/main" id="{77490EA7-C450-EA4D-AA8F-0D2DD0081109}"/>
              </a:ext>
            </a:extLst>
          </p:cNvPr>
          <p:cNvSpPr/>
          <p:nvPr/>
        </p:nvSpPr>
        <p:spPr>
          <a:xfrm>
            <a:off x="9118735" y="156538"/>
            <a:ext cx="169696" cy="187407"/>
          </a:xfrm>
          <a:prstGeom prst="ellipse">
            <a:avLst/>
          </a:prstGeom>
          <a:solidFill>
            <a:srgbClr val="00B050"/>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2" name="TextBox 41">
            <a:extLst>
              <a:ext uri="{FF2B5EF4-FFF2-40B4-BE49-F238E27FC236}">
                <a16:creationId xmlns:a16="http://schemas.microsoft.com/office/drawing/2014/main" id="{4FD09469-5912-7843-8437-D6CA3EA19255}"/>
              </a:ext>
            </a:extLst>
          </p:cNvPr>
          <p:cNvSpPr txBox="1"/>
          <p:nvPr/>
        </p:nvSpPr>
        <p:spPr>
          <a:xfrm>
            <a:off x="5697133" y="368432"/>
            <a:ext cx="75388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Solution Architecture</a:t>
            </a:r>
          </a:p>
        </p:txBody>
      </p:sp>
      <p:sp>
        <p:nvSpPr>
          <p:cNvPr id="43" name="TextBox 42">
            <a:extLst>
              <a:ext uri="{FF2B5EF4-FFF2-40B4-BE49-F238E27FC236}">
                <a16:creationId xmlns:a16="http://schemas.microsoft.com/office/drawing/2014/main" id="{75E1A420-AC5D-524F-89B2-7A23E50E0990}"/>
              </a:ext>
            </a:extLst>
          </p:cNvPr>
          <p:cNvSpPr txBox="1"/>
          <p:nvPr/>
        </p:nvSpPr>
        <p:spPr>
          <a:xfrm>
            <a:off x="9906225"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Risk Reviews</a:t>
            </a:r>
          </a:p>
        </p:txBody>
      </p:sp>
      <p:sp>
        <p:nvSpPr>
          <p:cNvPr id="44" name="Oval 43">
            <a:extLst>
              <a:ext uri="{FF2B5EF4-FFF2-40B4-BE49-F238E27FC236}">
                <a16:creationId xmlns:a16="http://schemas.microsoft.com/office/drawing/2014/main" id="{4ADB01D4-CA4F-D241-A259-D7CDCB827CEA}"/>
              </a:ext>
            </a:extLst>
          </p:cNvPr>
          <p:cNvSpPr/>
          <p:nvPr/>
        </p:nvSpPr>
        <p:spPr>
          <a:xfrm>
            <a:off x="998611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5" name="TextBox 44">
            <a:extLst>
              <a:ext uri="{FF2B5EF4-FFF2-40B4-BE49-F238E27FC236}">
                <a16:creationId xmlns:a16="http://schemas.microsoft.com/office/drawing/2014/main" id="{11B445D0-62D9-924A-A77D-506ED8D658A0}"/>
              </a:ext>
            </a:extLst>
          </p:cNvPr>
          <p:cNvSpPr txBox="1"/>
          <p:nvPr/>
        </p:nvSpPr>
        <p:spPr>
          <a:xfrm>
            <a:off x="10703072"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Pricing Options</a:t>
            </a:r>
          </a:p>
        </p:txBody>
      </p:sp>
      <p:sp>
        <p:nvSpPr>
          <p:cNvPr id="46" name="Oval 45">
            <a:extLst>
              <a:ext uri="{FF2B5EF4-FFF2-40B4-BE49-F238E27FC236}">
                <a16:creationId xmlns:a16="http://schemas.microsoft.com/office/drawing/2014/main" id="{34E03A38-90A1-5B4D-A37B-3CC9B702614E}"/>
              </a:ext>
            </a:extLst>
          </p:cNvPr>
          <p:cNvSpPr/>
          <p:nvPr/>
        </p:nvSpPr>
        <p:spPr>
          <a:xfrm>
            <a:off x="1083582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7" name="TextBox 46">
            <a:extLst>
              <a:ext uri="{FF2B5EF4-FFF2-40B4-BE49-F238E27FC236}">
                <a16:creationId xmlns:a16="http://schemas.microsoft.com/office/drawing/2014/main" id="{11B445D0-62D9-924A-A77D-506ED8D658A0}"/>
              </a:ext>
            </a:extLst>
          </p:cNvPr>
          <p:cNvSpPr txBox="1"/>
          <p:nvPr/>
        </p:nvSpPr>
        <p:spPr>
          <a:xfrm>
            <a:off x="11231416" y="368432"/>
            <a:ext cx="905163"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Integration with other offerings</a:t>
            </a:r>
          </a:p>
        </p:txBody>
      </p:sp>
      <p:sp>
        <p:nvSpPr>
          <p:cNvPr id="48" name="Oval 47">
            <a:extLst>
              <a:ext uri="{FF2B5EF4-FFF2-40B4-BE49-F238E27FC236}">
                <a16:creationId xmlns:a16="http://schemas.microsoft.com/office/drawing/2014/main" id="{56D98CBE-70E1-AB42-B8B9-0568914AC953}"/>
              </a:ext>
            </a:extLst>
          </p:cNvPr>
          <p:cNvSpPr/>
          <p:nvPr/>
        </p:nvSpPr>
        <p:spPr>
          <a:xfrm>
            <a:off x="5831832"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49" name="Oval 48">
            <a:extLst>
              <a:ext uri="{FF2B5EF4-FFF2-40B4-BE49-F238E27FC236}">
                <a16:creationId xmlns:a16="http://schemas.microsoft.com/office/drawing/2014/main" id="{56D98CBE-70E1-AB42-B8B9-0568914AC953}"/>
              </a:ext>
            </a:extLst>
          </p:cNvPr>
          <p:cNvSpPr/>
          <p:nvPr/>
        </p:nvSpPr>
        <p:spPr>
          <a:xfrm>
            <a:off x="507436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50" name="Oval 49">
            <a:extLst>
              <a:ext uri="{FF2B5EF4-FFF2-40B4-BE49-F238E27FC236}">
                <a16:creationId xmlns:a16="http://schemas.microsoft.com/office/drawing/2014/main" id="{56D98CBE-70E1-AB42-B8B9-0568914AC953}"/>
              </a:ext>
            </a:extLst>
          </p:cNvPr>
          <p:cNvSpPr/>
          <p:nvPr/>
        </p:nvSpPr>
        <p:spPr>
          <a:xfrm>
            <a:off x="1161824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55" name="Rectangle 54"/>
          <p:cNvSpPr/>
          <p:nvPr/>
        </p:nvSpPr>
        <p:spPr bwMode="auto">
          <a:xfrm>
            <a:off x="220369" y="3416936"/>
            <a:ext cx="8058120" cy="1791726"/>
          </a:xfrm>
          <a:prstGeom prst="rect">
            <a:avLst/>
          </a:prstGeom>
          <a:noFill/>
          <a:ln w="9525" cap="flat" cmpd="sng" algn="ctr">
            <a:solidFill>
              <a:srgbClr val="0070C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fontAlgn="base">
              <a:lnSpc>
                <a:spcPct val="90000"/>
              </a:lnSpc>
              <a:spcBef>
                <a:spcPct val="0"/>
              </a:spcBef>
              <a:spcAft>
                <a:spcPct val="0"/>
              </a:spcAft>
            </a:pPr>
            <a:endParaRPr lang="en-IN" sz="2000" dirty="0">
              <a:solidFill>
                <a:srgbClr val="191919"/>
              </a:solidFill>
              <a:latin typeface="HelvNeue Light for IBM" pitchFamily="34" charset="0"/>
            </a:endParaRPr>
          </a:p>
        </p:txBody>
      </p:sp>
      <p:sp>
        <p:nvSpPr>
          <p:cNvPr id="56" name="Rectangle 55"/>
          <p:cNvSpPr/>
          <p:nvPr/>
        </p:nvSpPr>
        <p:spPr bwMode="auto">
          <a:xfrm>
            <a:off x="372769" y="3215655"/>
            <a:ext cx="8058120" cy="1791726"/>
          </a:xfrm>
          <a:prstGeom prst="rect">
            <a:avLst/>
          </a:prstGeom>
          <a:noFill/>
          <a:ln w="9525" cap="flat" cmpd="sng" algn="ctr">
            <a:solidFill>
              <a:srgbClr val="0070C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fontAlgn="base">
              <a:lnSpc>
                <a:spcPct val="90000"/>
              </a:lnSpc>
              <a:spcBef>
                <a:spcPct val="0"/>
              </a:spcBef>
              <a:spcAft>
                <a:spcPct val="0"/>
              </a:spcAft>
            </a:pPr>
            <a:endParaRPr lang="en-IN" sz="2000" dirty="0">
              <a:solidFill>
                <a:srgbClr val="191919"/>
              </a:solidFill>
              <a:latin typeface="HelvNeue Light for IBM" pitchFamily="34" charset="0"/>
            </a:endParaRPr>
          </a:p>
        </p:txBody>
      </p:sp>
      <p:sp>
        <p:nvSpPr>
          <p:cNvPr id="57" name="Rectangle 56">
            <a:extLst>
              <a:ext uri="{FF2B5EF4-FFF2-40B4-BE49-F238E27FC236}">
                <a16:creationId xmlns:a16="http://schemas.microsoft.com/office/drawing/2014/main" id="{53E01958-D6B1-4F2C-9645-D4B8D5FDAF5E}"/>
              </a:ext>
            </a:extLst>
          </p:cNvPr>
          <p:cNvSpPr/>
          <p:nvPr/>
        </p:nvSpPr>
        <p:spPr>
          <a:xfrm>
            <a:off x="2485586" y="3692052"/>
            <a:ext cx="5561383" cy="1340681"/>
          </a:xfrm>
          <a:prstGeom prst="rect">
            <a:avLst/>
          </a:prstGeom>
          <a:solidFill>
            <a:srgbClr val="70AD47">
              <a:lumMod val="20000"/>
              <a:lumOff val="80000"/>
            </a:srgbClr>
          </a:solidFill>
          <a:ln w="12700" cap="flat" cmpd="sng" algn="ctr">
            <a:solidFill>
              <a:srgbClr val="4472C4">
                <a:shade val="50000"/>
              </a:srgbClr>
            </a:solidFill>
            <a:prstDash val="solid"/>
            <a:miter lim="800000"/>
          </a:ln>
          <a:effectLst/>
        </p:spPr>
        <p:txBody>
          <a:bodyPr rtlCol="0" anchor="ctr"/>
          <a:lstStyle/>
          <a:p>
            <a:pPr algn="ctr">
              <a:defRPr/>
            </a:pPr>
            <a:endParaRPr lang="en-US" kern="0" dirty="0">
              <a:solidFill>
                <a:prstClr val="white"/>
              </a:solidFill>
              <a:latin typeface="Calibri" panose="020F0502020204030204"/>
            </a:endParaRPr>
          </a:p>
        </p:txBody>
      </p:sp>
      <p:sp>
        <p:nvSpPr>
          <p:cNvPr id="58" name="Rectangle 57">
            <a:extLst>
              <a:ext uri="{FF2B5EF4-FFF2-40B4-BE49-F238E27FC236}">
                <a16:creationId xmlns:a16="http://schemas.microsoft.com/office/drawing/2014/main" id="{EDCCFB18-1D3C-49F9-9317-8AEBAC600920}"/>
              </a:ext>
            </a:extLst>
          </p:cNvPr>
          <p:cNvSpPr/>
          <p:nvPr/>
        </p:nvSpPr>
        <p:spPr>
          <a:xfrm>
            <a:off x="2401152" y="3789610"/>
            <a:ext cx="5528364" cy="1352928"/>
          </a:xfrm>
          <a:prstGeom prst="rect">
            <a:avLst/>
          </a:prstGeom>
          <a:solidFill>
            <a:srgbClr val="70AD47">
              <a:lumMod val="20000"/>
              <a:lumOff val="80000"/>
            </a:srgbClr>
          </a:solidFill>
          <a:ln w="12700" cap="flat" cmpd="sng" algn="ctr">
            <a:solidFill>
              <a:srgbClr val="4472C4">
                <a:shade val="50000"/>
              </a:srgbClr>
            </a:solidFill>
            <a:prstDash val="solid"/>
            <a:miter lim="800000"/>
          </a:ln>
          <a:effectLst/>
        </p:spPr>
        <p:txBody>
          <a:bodyPr rtlCol="0" anchor="ctr"/>
          <a:lstStyle/>
          <a:p>
            <a:pPr algn="ctr">
              <a:defRPr/>
            </a:pPr>
            <a:endParaRPr lang="en-US" kern="0" dirty="0">
              <a:solidFill>
                <a:prstClr val="white"/>
              </a:solidFill>
              <a:latin typeface="Calibri" panose="020F0502020204030204"/>
            </a:endParaRPr>
          </a:p>
        </p:txBody>
      </p:sp>
      <p:sp>
        <p:nvSpPr>
          <p:cNvPr id="60" name="Rectangle 59">
            <a:extLst>
              <a:ext uri="{FF2B5EF4-FFF2-40B4-BE49-F238E27FC236}">
                <a16:creationId xmlns:a16="http://schemas.microsoft.com/office/drawing/2014/main" id="{8DF42748-9DD0-41C5-B324-B2FE9D25EB97}"/>
              </a:ext>
            </a:extLst>
          </p:cNvPr>
          <p:cNvSpPr/>
          <p:nvPr/>
        </p:nvSpPr>
        <p:spPr>
          <a:xfrm>
            <a:off x="4246239" y="1279903"/>
            <a:ext cx="3607469" cy="1488283"/>
          </a:xfrm>
          <a:prstGeom prst="rect">
            <a:avLst/>
          </a:prstGeom>
          <a:solidFill>
            <a:srgbClr val="70AD47">
              <a:lumMod val="20000"/>
              <a:lumOff val="80000"/>
            </a:srgbClr>
          </a:solidFill>
          <a:ln w="12700" cap="flat" cmpd="sng" algn="ctr">
            <a:solidFill>
              <a:srgbClr val="4472C4">
                <a:shade val="50000"/>
              </a:srgbClr>
            </a:solidFill>
            <a:prstDash val="solid"/>
            <a:miter lim="800000"/>
          </a:ln>
          <a:effectLst/>
        </p:spPr>
        <p:txBody>
          <a:bodyPr rtlCol="0" anchor="ctr"/>
          <a:lstStyle/>
          <a:p>
            <a:pPr algn="ctr">
              <a:defRPr/>
            </a:pPr>
            <a:endParaRPr lang="en-US" kern="0" dirty="0">
              <a:solidFill>
                <a:prstClr val="white"/>
              </a:solidFill>
              <a:latin typeface="Calibri" panose="020F0502020204030204"/>
            </a:endParaRPr>
          </a:p>
        </p:txBody>
      </p:sp>
      <p:sp>
        <p:nvSpPr>
          <p:cNvPr id="61" name="Rectangle 60">
            <a:extLst>
              <a:ext uri="{FF2B5EF4-FFF2-40B4-BE49-F238E27FC236}">
                <a16:creationId xmlns:a16="http://schemas.microsoft.com/office/drawing/2014/main" id="{4313F573-AE74-4919-B880-0893F18BC216}"/>
              </a:ext>
            </a:extLst>
          </p:cNvPr>
          <p:cNvSpPr/>
          <p:nvPr/>
        </p:nvSpPr>
        <p:spPr>
          <a:xfrm>
            <a:off x="167524" y="1269445"/>
            <a:ext cx="4004383" cy="1774215"/>
          </a:xfrm>
          <a:prstGeom prst="rect">
            <a:avLst/>
          </a:prstGeom>
          <a:solidFill>
            <a:srgbClr val="70AD47">
              <a:lumMod val="20000"/>
              <a:lumOff val="80000"/>
            </a:srgbClr>
          </a:solidFill>
          <a:ln w="12700" cap="flat" cmpd="sng" algn="ctr">
            <a:solidFill>
              <a:srgbClr val="4472C4">
                <a:shade val="50000"/>
              </a:srgbClr>
            </a:solidFill>
            <a:prstDash val="solid"/>
            <a:miter lim="800000"/>
          </a:ln>
          <a:effectLst/>
        </p:spPr>
        <p:txBody>
          <a:bodyPr rtlCol="0" anchor="ctr"/>
          <a:lstStyle/>
          <a:p>
            <a:pPr algn="ctr">
              <a:defRPr/>
            </a:pPr>
            <a:endParaRPr lang="en-US" kern="0" dirty="0">
              <a:solidFill>
                <a:prstClr val="white"/>
              </a:solidFill>
              <a:latin typeface="Calibri" panose="020F0502020204030204"/>
            </a:endParaRPr>
          </a:p>
        </p:txBody>
      </p:sp>
      <p:sp>
        <p:nvSpPr>
          <p:cNvPr id="62" name="TextBox 61">
            <a:extLst>
              <a:ext uri="{FF2B5EF4-FFF2-40B4-BE49-F238E27FC236}">
                <a16:creationId xmlns:a16="http://schemas.microsoft.com/office/drawing/2014/main" id="{4EAB922C-BEAB-4C2C-AF6F-C930551BB860}"/>
              </a:ext>
            </a:extLst>
          </p:cNvPr>
          <p:cNvSpPr txBox="1"/>
          <p:nvPr/>
        </p:nvSpPr>
        <p:spPr>
          <a:xfrm>
            <a:off x="167522" y="1241313"/>
            <a:ext cx="3630583" cy="230832"/>
          </a:xfrm>
          <a:prstGeom prst="rect">
            <a:avLst/>
          </a:prstGeom>
          <a:noFill/>
        </p:spPr>
        <p:txBody>
          <a:bodyPr wrap="square" rtlCol="0">
            <a:spAutoFit/>
          </a:bodyPr>
          <a:lstStyle/>
          <a:p>
            <a:pPr>
              <a:defRPr/>
            </a:pPr>
            <a:r>
              <a:rPr lang="en-US" sz="900" b="1" dirty="0">
                <a:solidFill>
                  <a:prstClr val="black"/>
                </a:solidFill>
                <a:ea typeface="Arial" charset="0"/>
                <a:cs typeface="Arial" charset="0"/>
              </a:rPr>
              <a:t>Workstream Technical &amp; Delivery Governance</a:t>
            </a:r>
          </a:p>
        </p:txBody>
      </p:sp>
      <p:sp>
        <p:nvSpPr>
          <p:cNvPr id="63" name="Rectangle 62">
            <a:extLst>
              <a:ext uri="{FF2B5EF4-FFF2-40B4-BE49-F238E27FC236}">
                <a16:creationId xmlns:a16="http://schemas.microsoft.com/office/drawing/2014/main" id="{2229FC4E-699C-41BA-B94A-D1F50B2001F9}"/>
              </a:ext>
            </a:extLst>
          </p:cNvPr>
          <p:cNvSpPr/>
          <p:nvPr/>
        </p:nvSpPr>
        <p:spPr>
          <a:xfrm>
            <a:off x="2319557" y="3865117"/>
            <a:ext cx="5534151" cy="1419041"/>
          </a:xfrm>
          <a:prstGeom prst="rect">
            <a:avLst/>
          </a:prstGeom>
          <a:solidFill>
            <a:srgbClr val="70AD47">
              <a:lumMod val="20000"/>
              <a:lumOff val="80000"/>
            </a:srgbClr>
          </a:solidFill>
          <a:ln w="12700" cap="flat" cmpd="sng" algn="ctr">
            <a:solidFill>
              <a:srgbClr val="4472C4">
                <a:shade val="50000"/>
              </a:srgbClr>
            </a:solidFill>
            <a:prstDash val="solid"/>
            <a:miter lim="800000"/>
          </a:ln>
          <a:effectLst/>
        </p:spPr>
        <p:txBody>
          <a:bodyPr rtlCol="0" anchor="ctr"/>
          <a:lstStyle/>
          <a:p>
            <a:pPr algn="ctr">
              <a:defRPr/>
            </a:pPr>
            <a:endParaRPr lang="en-US" kern="0" dirty="0">
              <a:solidFill>
                <a:prstClr val="white"/>
              </a:solidFill>
              <a:latin typeface="Calibri" panose="020F0502020204030204"/>
            </a:endParaRPr>
          </a:p>
        </p:txBody>
      </p:sp>
      <p:sp>
        <p:nvSpPr>
          <p:cNvPr id="64" name="Rounded Rectangle 52">
            <a:extLst>
              <a:ext uri="{FF2B5EF4-FFF2-40B4-BE49-F238E27FC236}">
                <a16:creationId xmlns:a16="http://schemas.microsoft.com/office/drawing/2014/main" id="{3DA8A1DD-0786-439A-B599-FD3BFBE39E0A}"/>
              </a:ext>
            </a:extLst>
          </p:cNvPr>
          <p:cNvSpPr/>
          <p:nvPr/>
        </p:nvSpPr>
        <p:spPr>
          <a:xfrm>
            <a:off x="2409776" y="4056171"/>
            <a:ext cx="1828086" cy="1164333"/>
          </a:xfrm>
          <a:prstGeom prst="roundRect">
            <a:avLst/>
          </a:prstGeom>
          <a:solidFill>
            <a:srgbClr val="70AD47">
              <a:lumMod val="60000"/>
              <a:lumOff val="40000"/>
            </a:srgbClr>
          </a:solidFill>
          <a:ln w="12700" cap="flat" cmpd="sng" algn="ctr">
            <a:solidFill>
              <a:srgbClr val="4472C4">
                <a:shade val="50000"/>
              </a:srgbClr>
            </a:solidFill>
            <a:prstDash val="solid"/>
            <a:miter lim="800000"/>
          </a:ln>
          <a:effectLst/>
        </p:spPr>
        <p:txBody>
          <a:bodyPr rtlCol="0" anchor="ctr"/>
          <a:lstStyle/>
          <a:p>
            <a:pPr algn="ctr">
              <a:defRPr/>
            </a:pPr>
            <a:endParaRPr lang="en-US" sz="900" kern="0" dirty="0">
              <a:solidFill>
                <a:prstClr val="white"/>
              </a:solidFill>
              <a:ea typeface="Arial" charset="0"/>
              <a:cs typeface="Arial" charset="0"/>
            </a:endParaRPr>
          </a:p>
        </p:txBody>
      </p:sp>
      <p:sp>
        <p:nvSpPr>
          <p:cNvPr id="67" name="TextBox 66">
            <a:extLst>
              <a:ext uri="{FF2B5EF4-FFF2-40B4-BE49-F238E27FC236}">
                <a16:creationId xmlns:a16="http://schemas.microsoft.com/office/drawing/2014/main" id="{367AE20D-309E-48D7-9525-EFB2B6F66D4B}"/>
              </a:ext>
            </a:extLst>
          </p:cNvPr>
          <p:cNvSpPr txBox="1"/>
          <p:nvPr/>
        </p:nvSpPr>
        <p:spPr>
          <a:xfrm>
            <a:off x="2409776" y="3844385"/>
            <a:ext cx="1578735" cy="230832"/>
          </a:xfrm>
          <a:prstGeom prst="rect">
            <a:avLst/>
          </a:prstGeom>
          <a:noFill/>
        </p:spPr>
        <p:txBody>
          <a:bodyPr wrap="square" rtlCol="0">
            <a:spAutoFit/>
          </a:bodyPr>
          <a:lstStyle/>
          <a:p>
            <a:pPr>
              <a:defRPr/>
            </a:pPr>
            <a:r>
              <a:rPr lang="en-US" sz="900" b="1" dirty="0">
                <a:solidFill>
                  <a:prstClr val="black"/>
                </a:solidFill>
                <a:ea typeface="Arial" charset="0"/>
                <a:cs typeface="Arial" charset="0"/>
              </a:rPr>
              <a:t>Design Build Squad (s)</a:t>
            </a:r>
          </a:p>
        </p:txBody>
      </p:sp>
      <p:sp>
        <p:nvSpPr>
          <p:cNvPr id="68" name="TextBox 67">
            <a:extLst>
              <a:ext uri="{FF2B5EF4-FFF2-40B4-BE49-F238E27FC236}">
                <a16:creationId xmlns:a16="http://schemas.microsoft.com/office/drawing/2014/main" id="{66AA273D-8EEB-4A4A-BE84-8C3745DC58F9}"/>
              </a:ext>
            </a:extLst>
          </p:cNvPr>
          <p:cNvSpPr txBox="1"/>
          <p:nvPr/>
        </p:nvSpPr>
        <p:spPr>
          <a:xfrm>
            <a:off x="4237862" y="3761064"/>
            <a:ext cx="3691654" cy="1477328"/>
          </a:xfrm>
          <a:prstGeom prst="rect">
            <a:avLst/>
          </a:prstGeom>
          <a:noFill/>
        </p:spPr>
        <p:txBody>
          <a:bodyPr wrap="square" rtlCol="0">
            <a:spAutoFit/>
          </a:bodyPr>
          <a:lstStyle/>
          <a:p>
            <a:pPr marL="285750" indent="-285750">
              <a:buFont typeface="Arial" charset="0"/>
              <a:buChar char="•"/>
              <a:defRPr/>
            </a:pPr>
            <a:endParaRPr lang="en-US" sz="900" dirty="0">
              <a:solidFill>
                <a:prstClr val="black"/>
              </a:solidFill>
              <a:ea typeface="Arial" charset="0"/>
              <a:cs typeface="Arial" charset="0"/>
            </a:endParaRPr>
          </a:p>
          <a:p>
            <a:pPr marL="285750" indent="-285750">
              <a:buFont typeface="Arial" charset="0"/>
              <a:buChar char="•"/>
              <a:defRPr/>
            </a:pPr>
            <a:r>
              <a:rPr lang="en-US" sz="900" dirty="0">
                <a:solidFill>
                  <a:prstClr val="black"/>
                </a:solidFill>
                <a:ea typeface="Arial" charset="0"/>
                <a:cs typeface="Arial" charset="0"/>
              </a:rPr>
              <a:t>Identify and Design Microservices</a:t>
            </a:r>
          </a:p>
          <a:p>
            <a:pPr marL="285750" indent="-285750">
              <a:buFont typeface="Arial" charset="0"/>
              <a:buChar char="•"/>
              <a:defRPr/>
            </a:pPr>
            <a:r>
              <a:rPr lang="en-US" sz="900" dirty="0">
                <a:solidFill>
                  <a:prstClr val="black"/>
                </a:solidFill>
                <a:ea typeface="Arial" charset="0"/>
                <a:cs typeface="Arial" charset="0"/>
              </a:rPr>
              <a:t>Design and Develop APIs</a:t>
            </a:r>
          </a:p>
          <a:p>
            <a:pPr marL="285750" indent="-285750">
              <a:buFont typeface="Arial" charset="0"/>
              <a:buChar char="•"/>
              <a:defRPr/>
            </a:pPr>
            <a:r>
              <a:rPr lang="en-US" sz="900" dirty="0">
                <a:solidFill>
                  <a:prstClr val="black"/>
                </a:solidFill>
                <a:ea typeface="Arial" charset="0"/>
                <a:cs typeface="Arial" charset="0"/>
              </a:rPr>
              <a:t>Plan the sprints for microservices development and maintain the backlogs</a:t>
            </a:r>
          </a:p>
          <a:p>
            <a:pPr marL="285750" indent="-285750">
              <a:buFont typeface="Arial" charset="0"/>
              <a:buChar char="•"/>
              <a:defRPr/>
            </a:pPr>
            <a:r>
              <a:rPr lang="en-US" sz="900" dirty="0">
                <a:solidFill>
                  <a:prstClr val="black"/>
                </a:solidFill>
                <a:ea typeface="Arial" charset="0"/>
                <a:cs typeface="Arial" charset="0"/>
              </a:rPr>
              <a:t>Develop Microservices with Red Hat Cloud</a:t>
            </a:r>
            <a:endParaRPr lang="en-US" sz="900" dirty="0">
              <a:solidFill>
                <a:srgbClr val="FF0000"/>
              </a:solidFill>
              <a:ea typeface="Arial" charset="0"/>
              <a:cs typeface="Arial" charset="0"/>
            </a:endParaRPr>
          </a:p>
          <a:p>
            <a:pPr marL="285750" indent="-285750">
              <a:buFont typeface="Arial" charset="0"/>
              <a:buChar char="•"/>
              <a:defRPr/>
            </a:pPr>
            <a:r>
              <a:rPr lang="en-US" sz="900" dirty="0">
                <a:solidFill>
                  <a:prstClr val="black"/>
                </a:solidFill>
                <a:ea typeface="Arial" charset="0"/>
                <a:cs typeface="Arial" charset="0"/>
              </a:rPr>
              <a:t>Automated Unit &amp; Functional Testing @ Story Level (done by Dev Team) </a:t>
            </a:r>
          </a:p>
          <a:p>
            <a:pPr marL="285750" indent="-285750">
              <a:buFont typeface="Arial" charset="0"/>
              <a:buChar char="•"/>
              <a:defRPr/>
            </a:pPr>
            <a:r>
              <a:rPr lang="en-US" sz="900" dirty="0">
                <a:solidFill>
                  <a:prstClr val="black"/>
                </a:solidFill>
                <a:ea typeface="Arial" charset="0"/>
                <a:cs typeface="Arial" charset="0"/>
              </a:rPr>
              <a:t>Test Automation for integration testing</a:t>
            </a:r>
          </a:p>
          <a:p>
            <a:pPr marL="285750" indent="-285750">
              <a:buFont typeface="Arial" charset="0"/>
              <a:buChar char="•"/>
              <a:defRPr/>
            </a:pPr>
            <a:r>
              <a:rPr lang="en-US" sz="900" dirty="0">
                <a:solidFill>
                  <a:prstClr val="black"/>
                </a:solidFill>
                <a:ea typeface="Arial" charset="0"/>
                <a:cs typeface="Arial" charset="0"/>
              </a:rPr>
              <a:t>Cloud Platform DevOps toolchain</a:t>
            </a:r>
          </a:p>
        </p:txBody>
      </p:sp>
      <p:sp>
        <p:nvSpPr>
          <p:cNvPr id="69" name="TextBox 68">
            <a:extLst>
              <a:ext uri="{FF2B5EF4-FFF2-40B4-BE49-F238E27FC236}">
                <a16:creationId xmlns:a16="http://schemas.microsoft.com/office/drawing/2014/main" id="{A131BB87-81DE-41A3-9A9B-6751327D737F}"/>
              </a:ext>
            </a:extLst>
          </p:cNvPr>
          <p:cNvSpPr txBox="1"/>
          <p:nvPr/>
        </p:nvSpPr>
        <p:spPr>
          <a:xfrm>
            <a:off x="2360588" y="1480364"/>
            <a:ext cx="1811319" cy="1615827"/>
          </a:xfrm>
          <a:prstGeom prst="rect">
            <a:avLst/>
          </a:prstGeom>
          <a:noFill/>
        </p:spPr>
        <p:txBody>
          <a:bodyPr wrap="square" rtlCol="0">
            <a:spAutoFit/>
          </a:bodyPr>
          <a:lstStyle/>
          <a:p>
            <a:pPr marL="285750" indent="-285750">
              <a:buFont typeface="Arial" charset="0"/>
              <a:buChar char="•"/>
              <a:defRPr/>
            </a:pPr>
            <a:r>
              <a:rPr lang="en-US" sz="900" dirty="0">
                <a:solidFill>
                  <a:prstClr val="black"/>
                </a:solidFill>
                <a:ea typeface="Arial" charset="0"/>
                <a:cs typeface="Arial" charset="0"/>
              </a:rPr>
              <a:t>Scrum of Scrum Execution, Risk, Activity Tracking</a:t>
            </a:r>
          </a:p>
          <a:p>
            <a:pPr marL="285750" indent="-285750">
              <a:buFont typeface="Arial" charset="0"/>
              <a:buChar char="•"/>
              <a:defRPr/>
            </a:pPr>
            <a:r>
              <a:rPr lang="en-US" sz="900" dirty="0">
                <a:solidFill>
                  <a:prstClr val="black"/>
                </a:solidFill>
                <a:ea typeface="Arial" charset="0"/>
                <a:cs typeface="Arial" charset="0"/>
              </a:rPr>
              <a:t>Project Financial Management</a:t>
            </a:r>
          </a:p>
          <a:p>
            <a:pPr marL="285750" indent="-285750">
              <a:buFont typeface="Arial" charset="0"/>
              <a:buChar char="•"/>
              <a:defRPr/>
            </a:pPr>
            <a:r>
              <a:rPr lang="en-US" sz="900" dirty="0">
                <a:solidFill>
                  <a:prstClr val="black"/>
                </a:solidFill>
                <a:ea typeface="Arial" charset="0"/>
                <a:cs typeface="Arial" charset="0"/>
              </a:rPr>
              <a:t>Application Architecture &amp; Viability</a:t>
            </a:r>
          </a:p>
          <a:p>
            <a:pPr marL="285750" indent="-285750">
              <a:buFont typeface="Arial" charset="0"/>
              <a:buChar char="•"/>
              <a:defRPr/>
            </a:pPr>
            <a:r>
              <a:rPr lang="en-US" sz="900" dirty="0">
                <a:solidFill>
                  <a:prstClr val="black"/>
                </a:solidFill>
                <a:ea typeface="Arial" charset="0"/>
                <a:cs typeface="Arial" charset="0"/>
              </a:rPr>
              <a:t>Architecture Guild Leadership</a:t>
            </a:r>
          </a:p>
          <a:p>
            <a:pPr marL="285750" indent="-285750">
              <a:buFont typeface="Arial" charset="0"/>
              <a:buChar char="•"/>
              <a:defRPr/>
            </a:pPr>
            <a:r>
              <a:rPr lang="en-US" sz="900" dirty="0">
                <a:solidFill>
                  <a:prstClr val="black"/>
                </a:solidFill>
                <a:ea typeface="Arial" charset="0"/>
                <a:cs typeface="Arial" charset="0"/>
              </a:rPr>
              <a:t>Business Requirements Governance</a:t>
            </a:r>
          </a:p>
        </p:txBody>
      </p:sp>
      <p:sp>
        <p:nvSpPr>
          <p:cNvPr id="74" name="Rounded Rectangle 65">
            <a:extLst>
              <a:ext uri="{FF2B5EF4-FFF2-40B4-BE49-F238E27FC236}">
                <a16:creationId xmlns:a16="http://schemas.microsoft.com/office/drawing/2014/main" id="{DED05449-D635-4377-A870-63B1D74B75A3}"/>
              </a:ext>
            </a:extLst>
          </p:cNvPr>
          <p:cNvSpPr/>
          <p:nvPr/>
        </p:nvSpPr>
        <p:spPr>
          <a:xfrm>
            <a:off x="257744" y="1461220"/>
            <a:ext cx="2102844" cy="1505679"/>
          </a:xfrm>
          <a:prstGeom prst="roundRect">
            <a:avLst/>
          </a:prstGeom>
          <a:solidFill>
            <a:srgbClr val="5B9BD5">
              <a:lumMod val="60000"/>
              <a:lumOff val="40000"/>
            </a:srgbClr>
          </a:solidFill>
          <a:ln w="12700" cap="flat" cmpd="sng" algn="ctr">
            <a:solidFill>
              <a:srgbClr val="4472C4">
                <a:shade val="50000"/>
              </a:srgbClr>
            </a:solidFill>
            <a:prstDash val="solid"/>
            <a:miter lim="800000"/>
          </a:ln>
          <a:effectLst/>
        </p:spPr>
        <p:txBody>
          <a:bodyPr rtlCol="0" anchor="ctr"/>
          <a:lstStyle/>
          <a:p>
            <a:pPr algn="ctr">
              <a:defRPr/>
            </a:pPr>
            <a:endParaRPr lang="en-US" sz="900" kern="0" dirty="0">
              <a:solidFill>
                <a:prstClr val="black"/>
              </a:solidFill>
              <a:ea typeface="Arial" charset="0"/>
              <a:cs typeface="Arial" charset="0"/>
            </a:endParaRPr>
          </a:p>
        </p:txBody>
      </p:sp>
      <p:sp>
        <p:nvSpPr>
          <p:cNvPr id="75" name="Rounded Rectangle 117">
            <a:extLst>
              <a:ext uri="{FF2B5EF4-FFF2-40B4-BE49-F238E27FC236}">
                <a16:creationId xmlns:a16="http://schemas.microsoft.com/office/drawing/2014/main" id="{0CF67373-D5DD-4BE1-A904-100B16F4DC52}"/>
              </a:ext>
            </a:extLst>
          </p:cNvPr>
          <p:cNvSpPr/>
          <p:nvPr/>
        </p:nvSpPr>
        <p:spPr>
          <a:xfrm>
            <a:off x="4304244" y="1461219"/>
            <a:ext cx="1497627" cy="1258871"/>
          </a:xfrm>
          <a:prstGeom prst="roundRect">
            <a:avLst/>
          </a:prstGeom>
          <a:solidFill>
            <a:srgbClr val="ED7D31">
              <a:lumMod val="20000"/>
              <a:lumOff val="80000"/>
            </a:srgbClr>
          </a:solidFill>
          <a:ln w="12700" cap="flat" cmpd="sng" algn="ctr">
            <a:solidFill>
              <a:srgbClr val="4472C4">
                <a:shade val="50000"/>
              </a:srgbClr>
            </a:solidFill>
            <a:prstDash val="solid"/>
            <a:miter lim="800000"/>
          </a:ln>
          <a:effectLst/>
        </p:spPr>
        <p:txBody>
          <a:bodyPr rtlCol="0" anchor="ctr"/>
          <a:lstStyle/>
          <a:p>
            <a:pPr algn="ctr">
              <a:defRPr/>
            </a:pPr>
            <a:endParaRPr lang="en-US" sz="900" kern="0" dirty="0">
              <a:solidFill>
                <a:prstClr val="white"/>
              </a:solidFill>
              <a:ea typeface="Arial" charset="0"/>
              <a:cs typeface="Arial" charset="0"/>
            </a:endParaRPr>
          </a:p>
        </p:txBody>
      </p:sp>
      <p:sp>
        <p:nvSpPr>
          <p:cNvPr id="77" name="TextBox 76">
            <a:extLst>
              <a:ext uri="{FF2B5EF4-FFF2-40B4-BE49-F238E27FC236}">
                <a16:creationId xmlns:a16="http://schemas.microsoft.com/office/drawing/2014/main" id="{1AAFAD42-0749-432F-8E4A-4CFB694AEAE4}"/>
              </a:ext>
            </a:extLst>
          </p:cNvPr>
          <p:cNvSpPr txBox="1"/>
          <p:nvPr/>
        </p:nvSpPr>
        <p:spPr>
          <a:xfrm>
            <a:off x="4276478" y="1475740"/>
            <a:ext cx="1666134" cy="1200329"/>
          </a:xfrm>
          <a:prstGeom prst="rect">
            <a:avLst/>
          </a:prstGeom>
          <a:noFill/>
        </p:spPr>
        <p:txBody>
          <a:bodyPr wrap="square" rtlCol="0">
            <a:spAutoFit/>
          </a:bodyPr>
          <a:lstStyle/>
          <a:p>
            <a:pPr marL="171446" indent="-171446" defTabSz="914378">
              <a:buFont typeface="Arial" charset="0"/>
              <a:buChar char="•"/>
            </a:pPr>
            <a:r>
              <a:rPr lang="en-US" sz="900" dirty="0">
                <a:solidFill>
                  <a:prstClr val="black"/>
                </a:solidFill>
                <a:ea typeface="Arial" charset="0"/>
                <a:cs typeface="Arial" charset="0"/>
              </a:rPr>
              <a:t>Solution Architect</a:t>
            </a:r>
          </a:p>
          <a:p>
            <a:pPr marL="171446" indent="-171446" defTabSz="914378">
              <a:buFont typeface="Arial" charset="0"/>
              <a:buChar char="•"/>
            </a:pPr>
            <a:r>
              <a:rPr lang="en-US" sz="900" dirty="0">
                <a:solidFill>
                  <a:prstClr val="black"/>
                </a:solidFill>
                <a:ea typeface="Arial" charset="0"/>
                <a:cs typeface="Arial" charset="0"/>
              </a:rPr>
              <a:t>Application Architect</a:t>
            </a:r>
          </a:p>
          <a:p>
            <a:pPr marL="171446" indent="-171446" defTabSz="914378">
              <a:buFont typeface="Arial" charset="0"/>
              <a:buChar char="•"/>
            </a:pPr>
            <a:r>
              <a:rPr lang="en-US" sz="900" dirty="0">
                <a:solidFill>
                  <a:prstClr val="black"/>
                </a:solidFill>
                <a:ea typeface="Arial" charset="0"/>
                <a:cs typeface="Arial" charset="0"/>
              </a:rPr>
              <a:t>Security Architect</a:t>
            </a:r>
          </a:p>
          <a:p>
            <a:pPr marL="171446" indent="-171446" defTabSz="914378">
              <a:buFont typeface="Arial" charset="0"/>
              <a:buChar char="•"/>
            </a:pPr>
            <a:r>
              <a:rPr lang="en-US" sz="900" dirty="0">
                <a:solidFill>
                  <a:prstClr val="black"/>
                </a:solidFill>
                <a:ea typeface="Arial" charset="0"/>
                <a:cs typeface="Arial" charset="0"/>
              </a:rPr>
              <a:t>Data Analyst</a:t>
            </a:r>
          </a:p>
          <a:p>
            <a:pPr marL="171446" indent="-171446" defTabSz="914378">
              <a:buFont typeface="Arial" charset="0"/>
              <a:buChar char="•"/>
            </a:pPr>
            <a:r>
              <a:rPr lang="en-US" sz="900" dirty="0">
                <a:solidFill>
                  <a:prstClr val="black"/>
                </a:solidFill>
                <a:ea typeface="Arial" charset="0"/>
                <a:cs typeface="Arial" charset="0"/>
              </a:rPr>
              <a:t>Technical Consultant</a:t>
            </a:r>
          </a:p>
          <a:p>
            <a:pPr marL="171450" indent="-171450">
              <a:buFont typeface="Arial" charset="0"/>
              <a:buChar char="•"/>
              <a:defRPr/>
            </a:pPr>
            <a:r>
              <a:rPr lang="en-US" sz="900" dirty="0">
                <a:solidFill>
                  <a:prstClr val="black"/>
                </a:solidFill>
                <a:ea typeface="Arial" charset="0"/>
                <a:cs typeface="Arial" charset="0"/>
              </a:rPr>
              <a:t>Microservice/API Designer</a:t>
            </a:r>
          </a:p>
          <a:p>
            <a:pPr marL="171450" indent="-171450">
              <a:buFont typeface="Arial" charset="0"/>
              <a:buChar char="•"/>
              <a:defRPr/>
            </a:pPr>
            <a:r>
              <a:rPr lang="en-US" sz="900" dirty="0">
                <a:solidFill>
                  <a:prstClr val="black"/>
                </a:solidFill>
                <a:ea typeface="Arial" charset="0"/>
                <a:cs typeface="Arial" charset="0"/>
              </a:rPr>
              <a:t>Cloud Platform Architect</a:t>
            </a:r>
          </a:p>
        </p:txBody>
      </p:sp>
      <p:sp>
        <p:nvSpPr>
          <p:cNvPr id="78" name="TextBox 77">
            <a:extLst>
              <a:ext uri="{FF2B5EF4-FFF2-40B4-BE49-F238E27FC236}">
                <a16:creationId xmlns:a16="http://schemas.microsoft.com/office/drawing/2014/main" id="{1390CDA6-5C19-4A8B-9608-DAE72B69EEA3}"/>
              </a:ext>
            </a:extLst>
          </p:cNvPr>
          <p:cNvSpPr txBox="1"/>
          <p:nvPr/>
        </p:nvSpPr>
        <p:spPr>
          <a:xfrm>
            <a:off x="4202340" y="1254282"/>
            <a:ext cx="1519446" cy="253916"/>
          </a:xfrm>
          <a:prstGeom prst="rect">
            <a:avLst/>
          </a:prstGeom>
          <a:noFill/>
        </p:spPr>
        <p:txBody>
          <a:bodyPr wrap="square" rtlCol="0">
            <a:spAutoFit/>
          </a:bodyPr>
          <a:lstStyle/>
          <a:p>
            <a:pPr algn="ctr">
              <a:defRPr/>
            </a:pPr>
            <a:r>
              <a:rPr lang="en-US" sz="1000" b="1" dirty="0">
                <a:solidFill>
                  <a:srgbClr val="002060"/>
                </a:solidFill>
                <a:ea typeface="Arial" charset="0"/>
                <a:cs typeface="Arial" charset="0"/>
              </a:rPr>
              <a:t>Architecture Guild</a:t>
            </a:r>
          </a:p>
        </p:txBody>
      </p:sp>
      <p:sp>
        <p:nvSpPr>
          <p:cNvPr id="79" name="TextBox 78">
            <a:extLst>
              <a:ext uri="{FF2B5EF4-FFF2-40B4-BE49-F238E27FC236}">
                <a16:creationId xmlns:a16="http://schemas.microsoft.com/office/drawing/2014/main" id="{A34D09D3-1984-47FD-96F1-136A47E24602}"/>
              </a:ext>
            </a:extLst>
          </p:cNvPr>
          <p:cNvSpPr txBox="1"/>
          <p:nvPr/>
        </p:nvSpPr>
        <p:spPr>
          <a:xfrm>
            <a:off x="2409776" y="4011903"/>
            <a:ext cx="1978570" cy="1200329"/>
          </a:xfrm>
          <a:prstGeom prst="rect">
            <a:avLst/>
          </a:prstGeom>
          <a:noFill/>
        </p:spPr>
        <p:txBody>
          <a:bodyPr wrap="square" rtlCol="0">
            <a:spAutoFit/>
          </a:bodyPr>
          <a:lstStyle/>
          <a:p>
            <a:pPr marL="171450" indent="-171450">
              <a:buFont typeface="Arial" charset="0"/>
              <a:buChar char="•"/>
              <a:defRPr/>
            </a:pPr>
            <a:r>
              <a:rPr lang="en-US" sz="900" dirty="0">
                <a:solidFill>
                  <a:prstClr val="black"/>
                </a:solidFill>
                <a:ea typeface="Arial" charset="0"/>
                <a:cs typeface="Arial" charset="0"/>
              </a:rPr>
              <a:t>Product Manager</a:t>
            </a:r>
          </a:p>
          <a:p>
            <a:pPr marL="171450" indent="-171450">
              <a:buFont typeface="Arial" charset="0"/>
              <a:buChar char="•"/>
              <a:defRPr/>
            </a:pPr>
            <a:r>
              <a:rPr lang="en-US" sz="900" dirty="0">
                <a:solidFill>
                  <a:prstClr val="black"/>
                </a:solidFill>
                <a:ea typeface="Arial" charset="0"/>
                <a:cs typeface="Arial" charset="0"/>
              </a:rPr>
              <a:t>Scrum Master</a:t>
            </a:r>
          </a:p>
          <a:p>
            <a:pPr marL="171450" indent="-171450">
              <a:buFont typeface="Arial" charset="0"/>
              <a:buChar char="•"/>
              <a:defRPr/>
            </a:pPr>
            <a:r>
              <a:rPr lang="en-US" sz="900" dirty="0">
                <a:solidFill>
                  <a:prstClr val="black"/>
                </a:solidFill>
                <a:ea typeface="Arial" charset="0"/>
                <a:cs typeface="Arial" charset="0"/>
              </a:rPr>
              <a:t>API/Microservices Designer</a:t>
            </a:r>
          </a:p>
          <a:p>
            <a:pPr marL="171450" indent="-171450">
              <a:buFont typeface="Arial" charset="0"/>
              <a:buChar char="•"/>
              <a:defRPr/>
            </a:pPr>
            <a:r>
              <a:rPr lang="en-US" sz="900" dirty="0">
                <a:solidFill>
                  <a:prstClr val="black"/>
                </a:solidFill>
                <a:ea typeface="Arial" charset="0"/>
                <a:cs typeface="Arial" charset="0"/>
              </a:rPr>
              <a:t>API/Microservices Developer</a:t>
            </a:r>
          </a:p>
          <a:p>
            <a:pPr marL="171450" indent="-171450">
              <a:buFont typeface="Arial" charset="0"/>
              <a:buChar char="•"/>
              <a:defRPr/>
            </a:pPr>
            <a:r>
              <a:rPr lang="en-US" sz="900" dirty="0">
                <a:solidFill>
                  <a:prstClr val="black"/>
                </a:solidFill>
                <a:ea typeface="Arial" charset="0"/>
                <a:cs typeface="Arial" charset="0"/>
              </a:rPr>
              <a:t>DevOps SME</a:t>
            </a:r>
          </a:p>
          <a:p>
            <a:pPr marL="171450" indent="-171450">
              <a:buFont typeface="Arial" charset="0"/>
              <a:buChar char="•"/>
              <a:defRPr/>
            </a:pPr>
            <a:r>
              <a:rPr lang="en-US" sz="900" dirty="0">
                <a:solidFill>
                  <a:prstClr val="black"/>
                </a:solidFill>
                <a:ea typeface="Arial" charset="0"/>
                <a:cs typeface="Arial" charset="0"/>
              </a:rPr>
              <a:t>Functional Tester</a:t>
            </a:r>
          </a:p>
          <a:p>
            <a:pPr marL="171450" indent="-171450">
              <a:buFont typeface="Arial" charset="0"/>
              <a:buChar char="•"/>
              <a:defRPr/>
            </a:pPr>
            <a:r>
              <a:rPr lang="en-US" sz="900" dirty="0">
                <a:solidFill>
                  <a:prstClr val="black"/>
                </a:solidFill>
                <a:ea typeface="Arial" charset="0"/>
                <a:cs typeface="Arial" charset="0"/>
              </a:rPr>
              <a:t>Cloud Platform App SME</a:t>
            </a:r>
          </a:p>
          <a:p>
            <a:pPr marL="171450" indent="-171450">
              <a:buFont typeface="Arial" charset="0"/>
              <a:buChar char="•"/>
              <a:defRPr/>
            </a:pPr>
            <a:r>
              <a:rPr lang="en-US" sz="900" dirty="0">
                <a:solidFill>
                  <a:prstClr val="black"/>
                </a:solidFill>
                <a:ea typeface="Arial" charset="0"/>
                <a:cs typeface="Arial" charset="0"/>
              </a:rPr>
              <a:t>Cloud Platform App Developer</a:t>
            </a:r>
          </a:p>
        </p:txBody>
      </p:sp>
      <p:sp>
        <p:nvSpPr>
          <p:cNvPr id="85" name="TextBox 84">
            <a:extLst>
              <a:ext uri="{FF2B5EF4-FFF2-40B4-BE49-F238E27FC236}">
                <a16:creationId xmlns:a16="http://schemas.microsoft.com/office/drawing/2014/main" id="{8235B348-AAF1-4335-9096-787B83F96CE1}"/>
              </a:ext>
            </a:extLst>
          </p:cNvPr>
          <p:cNvSpPr txBox="1"/>
          <p:nvPr/>
        </p:nvSpPr>
        <p:spPr>
          <a:xfrm>
            <a:off x="327946" y="1472145"/>
            <a:ext cx="2179040" cy="923330"/>
          </a:xfrm>
          <a:prstGeom prst="rect">
            <a:avLst/>
          </a:prstGeom>
          <a:noFill/>
        </p:spPr>
        <p:txBody>
          <a:bodyPr wrap="square" rtlCol="0">
            <a:spAutoFit/>
          </a:bodyPr>
          <a:lstStyle/>
          <a:p>
            <a:pPr marL="171446" indent="-171446" defTabSz="914378">
              <a:buFont typeface="Arial" charset="0"/>
              <a:buChar char="•"/>
            </a:pPr>
            <a:r>
              <a:rPr lang="en-US" sz="900" dirty="0">
                <a:solidFill>
                  <a:prstClr val="black"/>
                </a:solidFill>
                <a:cs typeface="Arial" charset="0"/>
              </a:rPr>
              <a:t>Program Manager</a:t>
            </a:r>
          </a:p>
          <a:p>
            <a:pPr marL="171446" indent="-171446" defTabSz="914378">
              <a:buFont typeface="Arial" charset="0"/>
              <a:buChar char="•"/>
            </a:pPr>
            <a:r>
              <a:rPr lang="en-US" sz="900" dirty="0">
                <a:solidFill>
                  <a:prstClr val="black"/>
                </a:solidFill>
                <a:cs typeface="Arial" charset="0"/>
              </a:rPr>
              <a:t>Application Architect</a:t>
            </a:r>
          </a:p>
          <a:p>
            <a:pPr marL="171446" indent="-171446" defTabSz="914378">
              <a:buFont typeface="Arial" charset="0"/>
              <a:buChar char="•"/>
            </a:pPr>
            <a:r>
              <a:rPr lang="en-US" sz="900" dirty="0">
                <a:solidFill>
                  <a:prstClr val="black"/>
                </a:solidFill>
                <a:cs typeface="Arial" charset="0"/>
              </a:rPr>
              <a:t>DevOps Lead</a:t>
            </a:r>
          </a:p>
          <a:p>
            <a:pPr marL="171450" indent="-171450">
              <a:buFont typeface="Arial" charset="0"/>
              <a:buChar char="•"/>
              <a:defRPr/>
            </a:pPr>
            <a:r>
              <a:rPr lang="en-US" sz="900" dirty="0">
                <a:solidFill>
                  <a:prstClr val="black"/>
                </a:solidFill>
                <a:cs typeface="Arial" charset="0"/>
              </a:rPr>
              <a:t>Lead Business Analyst</a:t>
            </a:r>
          </a:p>
          <a:p>
            <a:pPr marL="171450" indent="-171450">
              <a:buFont typeface="Arial" charset="0"/>
              <a:buChar char="•"/>
            </a:pPr>
            <a:r>
              <a:rPr lang="en-US" sz="900" dirty="0">
                <a:solidFill>
                  <a:prstClr val="black"/>
                </a:solidFill>
                <a:cs typeface="Arial" charset="0"/>
              </a:rPr>
              <a:t>SRE</a:t>
            </a:r>
          </a:p>
          <a:p>
            <a:pPr marL="171450" indent="-171450">
              <a:buFont typeface="Arial" charset="0"/>
              <a:buChar char="•"/>
              <a:defRPr/>
            </a:pPr>
            <a:r>
              <a:rPr lang="en-US" sz="900" dirty="0">
                <a:solidFill>
                  <a:prstClr val="black"/>
                </a:solidFill>
                <a:cs typeface="Arial" charset="0"/>
              </a:rPr>
              <a:t>API Product Manager</a:t>
            </a:r>
          </a:p>
        </p:txBody>
      </p:sp>
      <p:sp>
        <p:nvSpPr>
          <p:cNvPr id="87" name="TextBox 86">
            <a:extLst>
              <a:ext uri="{FF2B5EF4-FFF2-40B4-BE49-F238E27FC236}">
                <a16:creationId xmlns:a16="http://schemas.microsoft.com/office/drawing/2014/main" id="{2EE34CCD-C201-426B-8316-F341E0D9C8FB}"/>
              </a:ext>
            </a:extLst>
          </p:cNvPr>
          <p:cNvSpPr txBox="1"/>
          <p:nvPr/>
        </p:nvSpPr>
        <p:spPr>
          <a:xfrm>
            <a:off x="5832863" y="1431155"/>
            <a:ext cx="1985234" cy="1077218"/>
          </a:xfrm>
          <a:prstGeom prst="rect">
            <a:avLst/>
          </a:prstGeom>
          <a:noFill/>
        </p:spPr>
        <p:txBody>
          <a:bodyPr wrap="square" rtlCol="0">
            <a:spAutoFit/>
          </a:bodyPr>
          <a:lstStyle/>
          <a:p>
            <a:pPr marL="285750" indent="-285750">
              <a:buFont typeface="Arial" charset="0"/>
              <a:buChar char="•"/>
              <a:defRPr/>
            </a:pPr>
            <a:r>
              <a:rPr lang="en-US" sz="800" dirty="0">
                <a:solidFill>
                  <a:prstClr val="black"/>
                </a:solidFill>
                <a:ea typeface="Arial" charset="0"/>
                <a:cs typeface="Arial" charset="0"/>
              </a:rPr>
              <a:t>Architecture Spike Identification with E2E Arch Team</a:t>
            </a:r>
          </a:p>
          <a:p>
            <a:pPr marL="285750" indent="-285750">
              <a:buFont typeface="Arial" charset="0"/>
              <a:buChar char="•"/>
              <a:defRPr/>
            </a:pPr>
            <a:r>
              <a:rPr lang="en-US" sz="800" dirty="0">
                <a:solidFill>
                  <a:prstClr val="black"/>
                </a:solidFill>
                <a:ea typeface="Arial" charset="0"/>
                <a:cs typeface="Arial" charset="0"/>
              </a:rPr>
              <a:t>PoC/PoT Implementation</a:t>
            </a:r>
          </a:p>
          <a:p>
            <a:pPr marL="285750" indent="-285750">
              <a:buFont typeface="Arial" charset="0"/>
              <a:buChar char="•"/>
              <a:defRPr/>
            </a:pPr>
            <a:r>
              <a:rPr lang="en-US" sz="800" dirty="0">
                <a:solidFill>
                  <a:prstClr val="black"/>
                </a:solidFill>
                <a:ea typeface="Arial" charset="0"/>
                <a:cs typeface="Arial" charset="0"/>
              </a:rPr>
              <a:t>Publish / Update Implementation Practices, Technique Papers</a:t>
            </a:r>
          </a:p>
          <a:p>
            <a:pPr marL="285750" indent="-285750">
              <a:buFont typeface="Arial" charset="0"/>
              <a:buChar char="•"/>
              <a:defRPr/>
            </a:pPr>
            <a:r>
              <a:rPr lang="en-US" sz="800" dirty="0">
                <a:solidFill>
                  <a:prstClr val="black"/>
                </a:solidFill>
                <a:ea typeface="Arial" charset="0"/>
                <a:cs typeface="Arial" charset="0"/>
              </a:rPr>
              <a:t>Develop Assets</a:t>
            </a:r>
          </a:p>
          <a:p>
            <a:pPr marL="285750" indent="-285750">
              <a:buFont typeface="Arial" charset="0"/>
              <a:buChar char="•"/>
              <a:defRPr/>
            </a:pPr>
            <a:r>
              <a:rPr lang="en-US" sz="800" dirty="0">
                <a:solidFill>
                  <a:prstClr val="black"/>
                </a:solidFill>
                <a:ea typeface="Arial" charset="0"/>
                <a:cs typeface="Arial" charset="0"/>
              </a:rPr>
              <a:t>Design Microservices and API Security</a:t>
            </a:r>
          </a:p>
        </p:txBody>
      </p:sp>
      <p:sp>
        <p:nvSpPr>
          <p:cNvPr id="88" name="Rectangle 87">
            <a:extLst>
              <a:ext uri="{FF2B5EF4-FFF2-40B4-BE49-F238E27FC236}">
                <a16:creationId xmlns:a16="http://schemas.microsoft.com/office/drawing/2014/main" id="{3A9B4B02-BB69-4FB6-8FC0-3CD145C0236A}"/>
              </a:ext>
            </a:extLst>
          </p:cNvPr>
          <p:cNvSpPr/>
          <p:nvPr/>
        </p:nvSpPr>
        <p:spPr>
          <a:xfrm>
            <a:off x="4109658" y="5656130"/>
            <a:ext cx="4102202" cy="1226806"/>
          </a:xfrm>
          <a:prstGeom prst="rect">
            <a:avLst/>
          </a:prstGeom>
          <a:noFill/>
          <a:ln w="12700" cap="flat" cmpd="sng" algn="ctr">
            <a:solidFill>
              <a:srgbClr val="4472C4">
                <a:shade val="50000"/>
              </a:srgbClr>
            </a:solidFill>
            <a:prstDash val="solid"/>
            <a:miter lim="800000"/>
          </a:ln>
          <a:effectLst/>
        </p:spPr>
        <p:txBody>
          <a:bodyPr rtlCol="0" anchor="ctr"/>
          <a:lstStyle/>
          <a:p>
            <a:pPr algn="ctr">
              <a:defRPr/>
            </a:pPr>
            <a:endParaRPr lang="en-US" kern="0" dirty="0">
              <a:solidFill>
                <a:prstClr val="white"/>
              </a:solidFill>
              <a:latin typeface="Calibri" panose="020F0502020204030204"/>
            </a:endParaRPr>
          </a:p>
        </p:txBody>
      </p:sp>
      <p:sp>
        <p:nvSpPr>
          <p:cNvPr id="94" name="Rounded Rectangle 13">
            <a:extLst>
              <a:ext uri="{FF2B5EF4-FFF2-40B4-BE49-F238E27FC236}">
                <a16:creationId xmlns:a16="http://schemas.microsoft.com/office/drawing/2014/main" id="{7FD2568F-B71A-44AC-B64D-A10B4039BF0F}"/>
              </a:ext>
            </a:extLst>
          </p:cNvPr>
          <p:cNvSpPr/>
          <p:nvPr/>
        </p:nvSpPr>
        <p:spPr>
          <a:xfrm>
            <a:off x="4171907" y="5810188"/>
            <a:ext cx="1754991" cy="679291"/>
          </a:xfrm>
          <a:prstGeom prst="roundRect">
            <a:avLst/>
          </a:prstGeom>
          <a:solidFill>
            <a:srgbClr val="009CCB"/>
          </a:solidFill>
          <a:ln w="12700" cap="flat" cmpd="sng" algn="ctr">
            <a:solidFill>
              <a:srgbClr val="4472C4">
                <a:shade val="50000"/>
              </a:srgbClr>
            </a:solidFill>
            <a:prstDash val="solid"/>
            <a:miter lim="800000"/>
          </a:ln>
          <a:effectLst/>
        </p:spPr>
        <p:txBody>
          <a:bodyPr rtlCol="0" anchor="ctr"/>
          <a:lstStyle/>
          <a:p>
            <a:pPr algn="ctr">
              <a:defRPr/>
            </a:pPr>
            <a:endParaRPr lang="en-US" sz="900" kern="0" dirty="0">
              <a:solidFill>
                <a:prstClr val="black"/>
              </a:solidFill>
              <a:ea typeface="Arial" charset="0"/>
              <a:cs typeface="Arial" charset="0"/>
            </a:endParaRPr>
          </a:p>
        </p:txBody>
      </p:sp>
      <p:sp>
        <p:nvSpPr>
          <p:cNvPr id="95" name="TextBox 94">
            <a:extLst>
              <a:ext uri="{FF2B5EF4-FFF2-40B4-BE49-F238E27FC236}">
                <a16:creationId xmlns:a16="http://schemas.microsoft.com/office/drawing/2014/main" id="{1FE0C7EF-B120-496C-B3E7-2A0F8F13F572}"/>
              </a:ext>
            </a:extLst>
          </p:cNvPr>
          <p:cNvSpPr txBox="1"/>
          <p:nvPr/>
        </p:nvSpPr>
        <p:spPr>
          <a:xfrm>
            <a:off x="4154162" y="5604330"/>
            <a:ext cx="1604063" cy="230832"/>
          </a:xfrm>
          <a:prstGeom prst="rect">
            <a:avLst/>
          </a:prstGeom>
          <a:noFill/>
        </p:spPr>
        <p:txBody>
          <a:bodyPr wrap="square" rtlCol="0">
            <a:spAutoFit/>
          </a:bodyPr>
          <a:lstStyle/>
          <a:p>
            <a:pPr>
              <a:defRPr/>
            </a:pPr>
            <a:r>
              <a:rPr lang="en-US" sz="900" b="1" dirty="0">
                <a:solidFill>
                  <a:prstClr val="black"/>
                </a:solidFill>
                <a:ea typeface="Arial" charset="0"/>
                <a:cs typeface="Arial" charset="0"/>
              </a:rPr>
              <a:t>Ops Squad(s)</a:t>
            </a:r>
          </a:p>
        </p:txBody>
      </p:sp>
      <p:sp>
        <p:nvSpPr>
          <p:cNvPr id="96" name="TextBox 95">
            <a:extLst>
              <a:ext uri="{FF2B5EF4-FFF2-40B4-BE49-F238E27FC236}">
                <a16:creationId xmlns:a16="http://schemas.microsoft.com/office/drawing/2014/main" id="{DA0A552F-3F6A-428E-986A-5CC89E19C0D9}"/>
              </a:ext>
            </a:extLst>
          </p:cNvPr>
          <p:cNvSpPr txBox="1"/>
          <p:nvPr/>
        </p:nvSpPr>
        <p:spPr>
          <a:xfrm>
            <a:off x="4115713" y="5925666"/>
            <a:ext cx="1910766" cy="369332"/>
          </a:xfrm>
          <a:prstGeom prst="rect">
            <a:avLst/>
          </a:prstGeom>
          <a:noFill/>
        </p:spPr>
        <p:txBody>
          <a:bodyPr wrap="square" rtlCol="0">
            <a:spAutoFit/>
          </a:bodyPr>
          <a:lstStyle/>
          <a:p>
            <a:pPr marL="171446" indent="-171446" defTabSz="914378">
              <a:buFont typeface="Arial" charset="0"/>
              <a:buChar char="•"/>
            </a:pPr>
            <a:r>
              <a:rPr lang="en-US" sz="900" dirty="0">
                <a:solidFill>
                  <a:prstClr val="black"/>
                </a:solidFill>
                <a:cs typeface="Arial" charset="0"/>
              </a:rPr>
              <a:t>Cloud Platform </a:t>
            </a:r>
            <a:r>
              <a:rPr lang="en-US" sz="900" dirty="0">
                <a:solidFill>
                  <a:prstClr val="black"/>
                </a:solidFill>
                <a:ea typeface="Arial" charset="0"/>
                <a:cs typeface="Arial" charset="0"/>
              </a:rPr>
              <a:t>DevOps Lead</a:t>
            </a:r>
          </a:p>
          <a:p>
            <a:pPr marL="171450" indent="-171450">
              <a:buFont typeface="Arial" charset="0"/>
              <a:buChar char="•"/>
              <a:defRPr/>
            </a:pPr>
            <a:r>
              <a:rPr lang="en-US" sz="900" dirty="0">
                <a:solidFill>
                  <a:prstClr val="black"/>
                </a:solidFill>
                <a:ea typeface="Arial" charset="0"/>
                <a:cs typeface="Arial" charset="0"/>
              </a:rPr>
              <a:t>Cloud Admin</a:t>
            </a:r>
          </a:p>
        </p:txBody>
      </p:sp>
      <p:sp>
        <p:nvSpPr>
          <p:cNvPr id="97" name="TextBox 96">
            <a:extLst>
              <a:ext uri="{FF2B5EF4-FFF2-40B4-BE49-F238E27FC236}">
                <a16:creationId xmlns:a16="http://schemas.microsoft.com/office/drawing/2014/main" id="{BBCAF541-83E7-4A75-B824-EFEDD02810AB}"/>
              </a:ext>
            </a:extLst>
          </p:cNvPr>
          <p:cNvSpPr txBox="1"/>
          <p:nvPr/>
        </p:nvSpPr>
        <p:spPr>
          <a:xfrm>
            <a:off x="5987443" y="5830079"/>
            <a:ext cx="2056040" cy="646331"/>
          </a:xfrm>
          <a:prstGeom prst="rect">
            <a:avLst/>
          </a:prstGeom>
          <a:noFill/>
        </p:spPr>
        <p:txBody>
          <a:bodyPr wrap="square" rtlCol="0">
            <a:spAutoFit/>
          </a:bodyPr>
          <a:lstStyle/>
          <a:p>
            <a:pPr marL="285750" indent="-285750">
              <a:buFont typeface="Arial" charset="0"/>
              <a:buChar char="•"/>
              <a:defRPr/>
            </a:pPr>
            <a:r>
              <a:rPr lang="en-US" sz="900" dirty="0">
                <a:solidFill>
                  <a:prstClr val="black"/>
                </a:solidFill>
                <a:ea typeface="Arial" charset="0"/>
                <a:cs typeface="Arial" charset="0"/>
              </a:rPr>
              <a:t>Ops “Instrumentation” during design-build</a:t>
            </a:r>
          </a:p>
          <a:p>
            <a:pPr marL="285750" indent="-285750">
              <a:buFont typeface="Arial" charset="0"/>
              <a:buChar char="•"/>
              <a:defRPr/>
            </a:pPr>
            <a:r>
              <a:rPr lang="en-US" sz="900" dirty="0">
                <a:solidFill>
                  <a:prstClr val="black"/>
                </a:solidFill>
                <a:ea typeface="Arial" charset="0"/>
                <a:cs typeface="Arial" charset="0"/>
              </a:rPr>
              <a:t>Platform Design &amp; Engineering</a:t>
            </a:r>
          </a:p>
          <a:p>
            <a:pPr marL="285750" indent="-285750">
              <a:buFont typeface="Arial" charset="0"/>
              <a:buChar char="•"/>
              <a:defRPr/>
            </a:pPr>
            <a:endParaRPr lang="en-US" sz="900" dirty="0">
              <a:solidFill>
                <a:prstClr val="black"/>
              </a:solidFill>
              <a:ea typeface="Arial" charset="0"/>
              <a:cs typeface="Arial" charset="0"/>
            </a:endParaRPr>
          </a:p>
        </p:txBody>
      </p:sp>
      <p:sp>
        <p:nvSpPr>
          <p:cNvPr id="98" name="Rectangle 97">
            <a:extLst>
              <a:ext uri="{FF2B5EF4-FFF2-40B4-BE49-F238E27FC236}">
                <a16:creationId xmlns:a16="http://schemas.microsoft.com/office/drawing/2014/main" id="{6966CD1C-FADD-45E2-A152-991811129170}"/>
              </a:ext>
            </a:extLst>
          </p:cNvPr>
          <p:cNvSpPr/>
          <p:nvPr/>
        </p:nvSpPr>
        <p:spPr>
          <a:xfrm>
            <a:off x="100609" y="5634436"/>
            <a:ext cx="3903447" cy="1248500"/>
          </a:xfrm>
          <a:prstGeom prst="rect">
            <a:avLst/>
          </a:prstGeom>
          <a:solidFill>
            <a:srgbClr val="70AD47">
              <a:lumMod val="20000"/>
              <a:lumOff val="80000"/>
            </a:srgbClr>
          </a:solidFill>
          <a:ln w="12700" cap="flat" cmpd="sng" algn="ctr">
            <a:solidFill>
              <a:srgbClr val="4472C4">
                <a:shade val="50000"/>
              </a:srgbClr>
            </a:solidFill>
            <a:prstDash val="solid"/>
            <a:miter lim="800000"/>
          </a:ln>
          <a:effectLst/>
        </p:spPr>
        <p:txBody>
          <a:bodyPr rtlCol="0" anchor="ctr"/>
          <a:lstStyle/>
          <a:p>
            <a:pPr algn="ctr">
              <a:defRPr/>
            </a:pPr>
            <a:endParaRPr lang="en-US" kern="0" dirty="0">
              <a:solidFill>
                <a:prstClr val="white"/>
              </a:solidFill>
              <a:latin typeface="Calibri" panose="020F0502020204030204"/>
            </a:endParaRPr>
          </a:p>
        </p:txBody>
      </p:sp>
      <p:sp>
        <p:nvSpPr>
          <p:cNvPr id="99" name="Rounded Rectangle 117">
            <a:extLst>
              <a:ext uri="{FF2B5EF4-FFF2-40B4-BE49-F238E27FC236}">
                <a16:creationId xmlns:a16="http://schemas.microsoft.com/office/drawing/2014/main" id="{E10D27EE-0BAE-4618-8D35-BA3D22EC305A}"/>
              </a:ext>
            </a:extLst>
          </p:cNvPr>
          <p:cNvSpPr/>
          <p:nvPr/>
        </p:nvSpPr>
        <p:spPr>
          <a:xfrm>
            <a:off x="158615" y="5815752"/>
            <a:ext cx="1552878" cy="1011276"/>
          </a:xfrm>
          <a:prstGeom prst="roundRect">
            <a:avLst/>
          </a:prstGeom>
          <a:solidFill>
            <a:srgbClr val="ED7D31">
              <a:lumMod val="20000"/>
              <a:lumOff val="80000"/>
            </a:srgbClr>
          </a:solidFill>
          <a:ln w="12700" cap="flat" cmpd="sng" algn="ctr">
            <a:solidFill>
              <a:srgbClr val="4472C4">
                <a:shade val="50000"/>
              </a:srgbClr>
            </a:solidFill>
            <a:prstDash val="solid"/>
            <a:miter lim="800000"/>
          </a:ln>
          <a:effectLst/>
        </p:spPr>
        <p:txBody>
          <a:bodyPr rtlCol="0" anchor="ctr"/>
          <a:lstStyle/>
          <a:p>
            <a:pPr algn="ctr">
              <a:defRPr/>
            </a:pPr>
            <a:endParaRPr lang="en-US" sz="900" kern="0" dirty="0">
              <a:solidFill>
                <a:prstClr val="white"/>
              </a:solidFill>
              <a:ea typeface="Arial" charset="0"/>
              <a:cs typeface="Arial" charset="0"/>
            </a:endParaRPr>
          </a:p>
        </p:txBody>
      </p:sp>
      <p:sp>
        <p:nvSpPr>
          <p:cNvPr id="100" name="TextBox 99">
            <a:extLst>
              <a:ext uri="{FF2B5EF4-FFF2-40B4-BE49-F238E27FC236}">
                <a16:creationId xmlns:a16="http://schemas.microsoft.com/office/drawing/2014/main" id="{10BA01E4-F363-47F8-8856-3CA1789F4B08}"/>
              </a:ext>
            </a:extLst>
          </p:cNvPr>
          <p:cNvSpPr txBox="1"/>
          <p:nvPr/>
        </p:nvSpPr>
        <p:spPr>
          <a:xfrm>
            <a:off x="158615" y="5904704"/>
            <a:ext cx="1666134" cy="784830"/>
          </a:xfrm>
          <a:prstGeom prst="rect">
            <a:avLst/>
          </a:prstGeom>
          <a:noFill/>
        </p:spPr>
        <p:txBody>
          <a:bodyPr wrap="square" rtlCol="0">
            <a:spAutoFit/>
          </a:bodyPr>
          <a:lstStyle/>
          <a:p>
            <a:pPr marL="171446" indent="-171446" defTabSz="914378">
              <a:buFont typeface="Arial" charset="0"/>
              <a:buChar char="•"/>
            </a:pPr>
            <a:r>
              <a:rPr lang="en-US" sz="900" dirty="0">
                <a:solidFill>
                  <a:prstClr val="black"/>
                </a:solidFill>
                <a:ea typeface="Arial" charset="0"/>
                <a:cs typeface="Arial" charset="0"/>
              </a:rPr>
              <a:t>Program Manager</a:t>
            </a:r>
          </a:p>
          <a:p>
            <a:pPr marL="171446" indent="-171446" defTabSz="914378">
              <a:buFont typeface="Arial" charset="0"/>
              <a:buChar char="•"/>
            </a:pPr>
            <a:r>
              <a:rPr lang="en-US" sz="900" dirty="0">
                <a:solidFill>
                  <a:prstClr val="black"/>
                </a:solidFill>
                <a:ea typeface="Arial" charset="0"/>
                <a:cs typeface="Arial" charset="0"/>
              </a:rPr>
              <a:t>Testers</a:t>
            </a:r>
          </a:p>
          <a:p>
            <a:pPr marL="514346" lvl="1" indent="-171446" defTabSz="914378">
              <a:buFont typeface="Arial" charset="0"/>
              <a:buChar char="•"/>
            </a:pPr>
            <a:r>
              <a:rPr lang="en-US" sz="900" dirty="0">
                <a:solidFill>
                  <a:prstClr val="black"/>
                </a:solidFill>
                <a:ea typeface="Arial" charset="0"/>
                <a:cs typeface="Arial" charset="0"/>
              </a:rPr>
              <a:t>Functional Tester</a:t>
            </a:r>
            <a:endParaRPr lang="en-US" sz="900" baseline="30000" dirty="0">
              <a:solidFill>
                <a:prstClr val="black"/>
              </a:solidFill>
              <a:ea typeface="Arial" charset="0"/>
              <a:cs typeface="Arial" charset="0"/>
            </a:endParaRPr>
          </a:p>
          <a:p>
            <a:pPr marL="514346" lvl="1" indent="-171446" defTabSz="914378">
              <a:buFont typeface="Arial" charset="0"/>
              <a:buChar char="•"/>
            </a:pPr>
            <a:r>
              <a:rPr lang="en-US" sz="900" dirty="0">
                <a:solidFill>
                  <a:prstClr val="black"/>
                </a:solidFill>
                <a:ea typeface="Arial" charset="0"/>
                <a:cs typeface="Arial" charset="0"/>
              </a:rPr>
              <a:t>Automation Tester</a:t>
            </a:r>
          </a:p>
          <a:p>
            <a:pPr marL="514346" lvl="1" indent="-171446" defTabSz="914378">
              <a:buFont typeface="Arial" charset="0"/>
              <a:buChar char="•"/>
            </a:pPr>
            <a:r>
              <a:rPr lang="en-US" sz="900" dirty="0">
                <a:solidFill>
                  <a:prstClr val="black"/>
                </a:solidFill>
                <a:ea typeface="Arial" charset="0"/>
                <a:cs typeface="Arial" charset="0"/>
              </a:rPr>
              <a:t>Security Tester</a:t>
            </a:r>
          </a:p>
        </p:txBody>
      </p:sp>
      <p:sp>
        <p:nvSpPr>
          <p:cNvPr id="101" name="TextBox 100">
            <a:extLst>
              <a:ext uri="{FF2B5EF4-FFF2-40B4-BE49-F238E27FC236}">
                <a16:creationId xmlns:a16="http://schemas.microsoft.com/office/drawing/2014/main" id="{416ACB2D-2574-4B0F-B467-921D8A115952}"/>
              </a:ext>
            </a:extLst>
          </p:cNvPr>
          <p:cNvSpPr txBox="1"/>
          <p:nvPr/>
        </p:nvSpPr>
        <p:spPr>
          <a:xfrm>
            <a:off x="56710" y="5608814"/>
            <a:ext cx="1908946" cy="253916"/>
          </a:xfrm>
          <a:prstGeom prst="rect">
            <a:avLst/>
          </a:prstGeom>
          <a:noFill/>
        </p:spPr>
        <p:txBody>
          <a:bodyPr wrap="square" rtlCol="0">
            <a:spAutoFit/>
          </a:bodyPr>
          <a:lstStyle/>
          <a:p>
            <a:pPr algn="ctr">
              <a:defRPr/>
            </a:pPr>
            <a:r>
              <a:rPr lang="en-US" sz="1000" b="1" dirty="0">
                <a:solidFill>
                  <a:srgbClr val="002060"/>
                </a:solidFill>
                <a:ea typeface="Arial" charset="0"/>
                <a:cs typeface="Arial" charset="0"/>
              </a:rPr>
              <a:t>Quality Engineering Squad</a:t>
            </a:r>
          </a:p>
        </p:txBody>
      </p:sp>
      <p:sp>
        <p:nvSpPr>
          <p:cNvPr id="102" name="TextBox 101">
            <a:extLst>
              <a:ext uri="{FF2B5EF4-FFF2-40B4-BE49-F238E27FC236}">
                <a16:creationId xmlns:a16="http://schemas.microsoft.com/office/drawing/2014/main" id="{F6FA47CA-C9C5-45E3-BA0E-227D166118D7}"/>
              </a:ext>
            </a:extLst>
          </p:cNvPr>
          <p:cNvSpPr txBox="1"/>
          <p:nvPr/>
        </p:nvSpPr>
        <p:spPr>
          <a:xfrm>
            <a:off x="1711493" y="5871002"/>
            <a:ext cx="2292563" cy="784829"/>
          </a:xfrm>
          <a:prstGeom prst="rect">
            <a:avLst/>
          </a:prstGeom>
          <a:noFill/>
        </p:spPr>
        <p:txBody>
          <a:bodyPr wrap="square" rtlCol="0">
            <a:spAutoFit/>
          </a:bodyPr>
          <a:lstStyle/>
          <a:p>
            <a:pPr marL="285750" indent="-285750">
              <a:buFont typeface="Arial" charset="0"/>
              <a:buChar char="•"/>
              <a:defRPr/>
            </a:pPr>
            <a:r>
              <a:rPr lang="en-US" sz="900" dirty="0">
                <a:solidFill>
                  <a:prstClr val="black"/>
                </a:solidFill>
                <a:ea typeface="Arial" charset="0"/>
                <a:cs typeface="Arial" charset="0"/>
              </a:rPr>
              <a:t>Plan for functional testing</a:t>
            </a:r>
          </a:p>
          <a:p>
            <a:pPr marL="285750" indent="-285750">
              <a:buFont typeface="Arial" charset="0"/>
              <a:buChar char="•"/>
              <a:defRPr/>
            </a:pPr>
            <a:r>
              <a:rPr lang="en-US" sz="900" dirty="0">
                <a:solidFill>
                  <a:prstClr val="black"/>
                </a:solidFill>
                <a:ea typeface="Arial" charset="0"/>
                <a:cs typeface="Arial" charset="0"/>
              </a:rPr>
              <a:t>Create test packs</a:t>
            </a:r>
          </a:p>
          <a:p>
            <a:pPr marL="285750" indent="-285750">
              <a:buFont typeface="Arial" charset="0"/>
              <a:buChar char="•"/>
              <a:defRPr/>
            </a:pPr>
            <a:r>
              <a:rPr lang="en-US" sz="900" dirty="0">
                <a:solidFill>
                  <a:prstClr val="black"/>
                </a:solidFill>
                <a:ea typeface="Arial" charset="0"/>
                <a:cs typeface="Arial" charset="0"/>
              </a:rPr>
              <a:t>Publish test results</a:t>
            </a:r>
          </a:p>
          <a:p>
            <a:pPr marL="285750" indent="-285750">
              <a:buFont typeface="Arial" charset="0"/>
              <a:buChar char="•"/>
              <a:defRPr/>
            </a:pPr>
            <a:r>
              <a:rPr lang="en-US" sz="900" dirty="0">
                <a:solidFill>
                  <a:prstClr val="black"/>
                </a:solidFill>
                <a:ea typeface="Arial" charset="0"/>
                <a:cs typeface="Arial" charset="0"/>
              </a:rPr>
              <a:t>Develop automation scripts</a:t>
            </a:r>
          </a:p>
          <a:p>
            <a:pPr marL="285750" indent="-285750">
              <a:buFont typeface="Arial" charset="0"/>
              <a:buChar char="•"/>
              <a:defRPr/>
            </a:pPr>
            <a:r>
              <a:rPr lang="en-US" sz="900" dirty="0">
                <a:solidFill>
                  <a:prstClr val="black"/>
                </a:solidFill>
                <a:ea typeface="Arial" charset="0"/>
                <a:cs typeface="Arial" charset="0"/>
              </a:rPr>
              <a:t>Implement regression with DevOps</a:t>
            </a:r>
          </a:p>
        </p:txBody>
      </p:sp>
      <p:sp>
        <p:nvSpPr>
          <p:cNvPr id="103" name="Rectangle 102">
            <a:extLst>
              <a:ext uri="{FF2B5EF4-FFF2-40B4-BE49-F238E27FC236}">
                <a16:creationId xmlns:a16="http://schemas.microsoft.com/office/drawing/2014/main" id="{39895347-4792-44D3-8BB5-608DDFB4348B}"/>
              </a:ext>
            </a:extLst>
          </p:cNvPr>
          <p:cNvSpPr/>
          <p:nvPr/>
        </p:nvSpPr>
        <p:spPr>
          <a:xfrm>
            <a:off x="167524" y="1096804"/>
            <a:ext cx="1798132" cy="168505"/>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defRPr/>
            </a:pPr>
            <a:r>
              <a:rPr lang="en-US" sz="1200" kern="0" dirty="0">
                <a:solidFill>
                  <a:prstClr val="white"/>
                </a:solidFill>
                <a:latin typeface="Calibri" panose="020F0502020204030204"/>
              </a:rPr>
              <a:t>One Squad</a:t>
            </a:r>
          </a:p>
        </p:txBody>
      </p:sp>
      <p:sp>
        <p:nvSpPr>
          <p:cNvPr id="104" name="Rectangle 103">
            <a:extLst>
              <a:ext uri="{FF2B5EF4-FFF2-40B4-BE49-F238E27FC236}">
                <a16:creationId xmlns:a16="http://schemas.microsoft.com/office/drawing/2014/main" id="{5CDD1683-C7AE-4EAF-89B6-2052C200D7B1}"/>
              </a:ext>
            </a:extLst>
          </p:cNvPr>
          <p:cNvSpPr/>
          <p:nvPr/>
        </p:nvSpPr>
        <p:spPr>
          <a:xfrm>
            <a:off x="4246239" y="1096804"/>
            <a:ext cx="1798132" cy="168505"/>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defRPr/>
            </a:pPr>
            <a:r>
              <a:rPr lang="en-US" sz="1200" kern="0" dirty="0">
                <a:solidFill>
                  <a:prstClr val="white"/>
                </a:solidFill>
                <a:latin typeface="Calibri" panose="020F0502020204030204"/>
              </a:rPr>
              <a:t>One Squad</a:t>
            </a:r>
          </a:p>
        </p:txBody>
      </p:sp>
      <p:sp>
        <p:nvSpPr>
          <p:cNvPr id="105" name="Rectangle 104">
            <a:extLst>
              <a:ext uri="{FF2B5EF4-FFF2-40B4-BE49-F238E27FC236}">
                <a16:creationId xmlns:a16="http://schemas.microsoft.com/office/drawing/2014/main" id="{92F7F514-2902-4FAD-A211-90F65599B080}"/>
              </a:ext>
            </a:extLst>
          </p:cNvPr>
          <p:cNvSpPr/>
          <p:nvPr/>
        </p:nvSpPr>
        <p:spPr>
          <a:xfrm>
            <a:off x="3323819" y="3356607"/>
            <a:ext cx="2495841" cy="165074"/>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defRPr/>
            </a:pPr>
            <a:r>
              <a:rPr lang="en-US" sz="1200" kern="0" dirty="0">
                <a:solidFill>
                  <a:prstClr val="white"/>
                </a:solidFill>
                <a:latin typeface="Calibri" panose="020F0502020204030204"/>
              </a:rPr>
              <a:t>4 to 5 Squads per engagement</a:t>
            </a:r>
          </a:p>
        </p:txBody>
      </p:sp>
      <p:sp>
        <p:nvSpPr>
          <p:cNvPr id="106" name="Rectangle 105">
            <a:extLst>
              <a:ext uri="{FF2B5EF4-FFF2-40B4-BE49-F238E27FC236}">
                <a16:creationId xmlns:a16="http://schemas.microsoft.com/office/drawing/2014/main" id="{32D9633B-767A-4752-8AF3-D9BF537D96D8}"/>
              </a:ext>
            </a:extLst>
          </p:cNvPr>
          <p:cNvSpPr/>
          <p:nvPr/>
        </p:nvSpPr>
        <p:spPr>
          <a:xfrm>
            <a:off x="57478" y="5440309"/>
            <a:ext cx="2495841" cy="160233"/>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defRPr/>
            </a:pPr>
            <a:r>
              <a:rPr lang="en-US" sz="1200" kern="0" dirty="0">
                <a:solidFill>
                  <a:prstClr val="white"/>
                </a:solidFill>
                <a:latin typeface="Calibri" panose="020F0502020204030204"/>
              </a:rPr>
              <a:t>One Squad per Design Build Squad</a:t>
            </a:r>
          </a:p>
        </p:txBody>
      </p:sp>
      <p:sp>
        <p:nvSpPr>
          <p:cNvPr id="107" name="Rectangle 106">
            <a:extLst>
              <a:ext uri="{FF2B5EF4-FFF2-40B4-BE49-F238E27FC236}">
                <a16:creationId xmlns:a16="http://schemas.microsoft.com/office/drawing/2014/main" id="{49FE6B17-B690-4BDA-986B-4D75B66B745A}"/>
              </a:ext>
            </a:extLst>
          </p:cNvPr>
          <p:cNvSpPr/>
          <p:nvPr/>
        </p:nvSpPr>
        <p:spPr>
          <a:xfrm>
            <a:off x="4109657" y="5497644"/>
            <a:ext cx="1798132" cy="168505"/>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defRPr/>
            </a:pPr>
            <a:r>
              <a:rPr lang="en-US" sz="1200" kern="0" dirty="0">
                <a:solidFill>
                  <a:prstClr val="white"/>
                </a:solidFill>
                <a:latin typeface="Calibri" panose="020F0502020204030204"/>
              </a:rPr>
              <a:t>One Squad</a:t>
            </a:r>
          </a:p>
        </p:txBody>
      </p:sp>
      <p:sp>
        <p:nvSpPr>
          <p:cNvPr id="108" name="Rounded Rectangle 107"/>
          <p:cNvSpPr/>
          <p:nvPr/>
        </p:nvSpPr>
        <p:spPr>
          <a:xfrm>
            <a:off x="269519" y="4067798"/>
            <a:ext cx="1922010" cy="1155978"/>
          </a:xfrm>
          <a:prstGeom prst="roundRect">
            <a:avLst/>
          </a:prstGeom>
          <a:solidFill>
            <a:srgbClr val="FFC000">
              <a:lumMod val="20000"/>
              <a:lumOff val="80000"/>
            </a:srgbClr>
          </a:solidFill>
          <a:ln w="12700" cap="flat" cmpd="sng" algn="ctr">
            <a:solidFill>
              <a:srgbClr val="4472C4">
                <a:shade val="50000"/>
              </a:srgbClr>
            </a:solidFill>
            <a:prstDash val="solid"/>
            <a:miter lim="800000"/>
          </a:ln>
          <a:effectLst/>
        </p:spPr>
        <p:txBody>
          <a:bodyPr rtlCol="0" anchor="ctr"/>
          <a:lstStyle/>
          <a:p>
            <a:pPr marL="171450" indent="-171450">
              <a:buFont typeface="Arial" charset="0"/>
              <a:buChar char="•"/>
            </a:pPr>
            <a:r>
              <a:rPr lang="en-US" sz="900" dirty="0">
                <a:solidFill>
                  <a:prstClr val="black"/>
                </a:solidFill>
                <a:latin typeface="HelveticaNeueLT Std"/>
                <a:ea typeface="Arial" charset="0"/>
                <a:cs typeface="Arial" charset="0"/>
              </a:rPr>
              <a:t>Domain Lead</a:t>
            </a:r>
          </a:p>
          <a:p>
            <a:pPr marL="171450" indent="-171450">
              <a:buFont typeface="Arial" charset="0"/>
              <a:buChar char="•"/>
            </a:pPr>
            <a:r>
              <a:rPr lang="en-US" sz="900" dirty="0">
                <a:solidFill>
                  <a:prstClr val="black"/>
                </a:solidFill>
                <a:latin typeface="HelveticaNeueLT Std"/>
                <a:ea typeface="Arial" charset="0"/>
                <a:cs typeface="Arial" charset="0"/>
              </a:rPr>
              <a:t>Domain SME1</a:t>
            </a:r>
          </a:p>
          <a:p>
            <a:pPr marL="171450" indent="-171450">
              <a:buFont typeface="Arial" charset="0"/>
              <a:buChar char="•"/>
            </a:pPr>
            <a:r>
              <a:rPr lang="en-US" sz="900" dirty="0">
                <a:solidFill>
                  <a:prstClr val="black"/>
                </a:solidFill>
                <a:latin typeface="HelveticaNeueLT Std"/>
                <a:ea typeface="Arial" charset="0"/>
                <a:cs typeface="Arial" charset="0"/>
              </a:rPr>
              <a:t>Domain SME2</a:t>
            </a:r>
          </a:p>
          <a:p>
            <a:pPr marL="171450" indent="-171450">
              <a:buFont typeface="Arial" charset="0"/>
              <a:buChar char="•"/>
            </a:pPr>
            <a:r>
              <a:rPr lang="en-US" sz="900" dirty="0">
                <a:solidFill>
                  <a:prstClr val="black"/>
                </a:solidFill>
                <a:latin typeface="HelveticaNeueLT Std"/>
                <a:ea typeface="Arial" charset="0"/>
                <a:cs typeface="Arial" charset="0"/>
              </a:rPr>
              <a:t>……. </a:t>
            </a:r>
          </a:p>
          <a:p>
            <a:pPr algn="ctr">
              <a:defRPr/>
            </a:pPr>
            <a:endParaRPr lang="en-US" sz="900" kern="0" dirty="0">
              <a:solidFill>
                <a:prstClr val="black"/>
              </a:solidFill>
              <a:latin typeface="Calibri" panose="020F0502020204030204"/>
              <a:ea typeface="Arial" charset="0"/>
              <a:cs typeface="Arial" charset="0"/>
            </a:endParaRPr>
          </a:p>
        </p:txBody>
      </p:sp>
      <p:sp>
        <p:nvSpPr>
          <p:cNvPr id="109" name="TextBox 108">
            <a:extLst>
              <a:ext uri="{FF2B5EF4-FFF2-40B4-BE49-F238E27FC236}">
                <a16:creationId xmlns:a16="http://schemas.microsoft.com/office/drawing/2014/main" id="{367AE20D-309E-48D7-9525-EFB2B6F66D4B}"/>
              </a:ext>
            </a:extLst>
          </p:cNvPr>
          <p:cNvSpPr txBox="1"/>
          <p:nvPr/>
        </p:nvSpPr>
        <p:spPr>
          <a:xfrm>
            <a:off x="438323" y="3875621"/>
            <a:ext cx="1578735" cy="230832"/>
          </a:xfrm>
          <a:prstGeom prst="rect">
            <a:avLst/>
          </a:prstGeom>
          <a:noFill/>
        </p:spPr>
        <p:txBody>
          <a:bodyPr wrap="square" rtlCol="0">
            <a:spAutoFit/>
          </a:bodyPr>
          <a:lstStyle/>
          <a:p>
            <a:pPr>
              <a:defRPr/>
            </a:pPr>
            <a:r>
              <a:rPr lang="en-US" sz="900" b="1" dirty="0">
                <a:solidFill>
                  <a:prstClr val="black"/>
                </a:solidFill>
                <a:ea typeface="Arial" charset="0"/>
                <a:cs typeface="Arial" charset="0"/>
              </a:rPr>
              <a:t>Domain Squad (s)</a:t>
            </a:r>
          </a:p>
        </p:txBody>
      </p:sp>
      <p:sp>
        <p:nvSpPr>
          <p:cNvPr id="110" name="TextBox 109"/>
          <p:cNvSpPr txBox="1"/>
          <p:nvPr/>
        </p:nvSpPr>
        <p:spPr>
          <a:xfrm>
            <a:off x="482970" y="3619442"/>
            <a:ext cx="987413" cy="261610"/>
          </a:xfrm>
          <a:prstGeom prst="rect">
            <a:avLst/>
          </a:prstGeom>
          <a:noFill/>
        </p:spPr>
        <p:txBody>
          <a:bodyPr wrap="square" rtlCol="0">
            <a:spAutoFit/>
          </a:bodyPr>
          <a:lstStyle/>
          <a:p>
            <a:pPr algn="ctr"/>
            <a:r>
              <a:rPr lang="en-US" sz="1100" b="1" dirty="0">
                <a:solidFill>
                  <a:prstClr val="black"/>
                </a:solidFill>
                <a:latin typeface="HelveticaNeueLT Std"/>
                <a:ea typeface="Arial" charset="0"/>
                <a:cs typeface="Arial" charset="0"/>
              </a:rPr>
              <a:t>Domain 1</a:t>
            </a:r>
          </a:p>
        </p:txBody>
      </p:sp>
      <p:sp>
        <p:nvSpPr>
          <p:cNvPr id="111" name="Rectangle 110"/>
          <p:cNvSpPr/>
          <p:nvPr/>
        </p:nvSpPr>
        <p:spPr bwMode="auto">
          <a:xfrm>
            <a:off x="67969" y="3583712"/>
            <a:ext cx="8058120" cy="1791726"/>
          </a:xfrm>
          <a:prstGeom prst="rect">
            <a:avLst/>
          </a:prstGeom>
          <a:noFill/>
          <a:ln w="9525" cap="flat" cmpd="sng" algn="ctr">
            <a:solidFill>
              <a:srgbClr val="0070C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fontAlgn="base">
              <a:lnSpc>
                <a:spcPct val="90000"/>
              </a:lnSpc>
              <a:spcBef>
                <a:spcPct val="0"/>
              </a:spcBef>
              <a:spcAft>
                <a:spcPct val="0"/>
              </a:spcAft>
            </a:pPr>
            <a:endParaRPr lang="en-IN" sz="2000" dirty="0">
              <a:solidFill>
                <a:srgbClr val="191919"/>
              </a:solidFill>
              <a:latin typeface="HelvNeue Light for IBM" pitchFamily="34" charset="0"/>
            </a:endParaRPr>
          </a:p>
        </p:txBody>
      </p:sp>
      <p:sp>
        <p:nvSpPr>
          <p:cNvPr id="112" name="TextBox 111"/>
          <p:cNvSpPr txBox="1"/>
          <p:nvPr/>
        </p:nvSpPr>
        <p:spPr>
          <a:xfrm>
            <a:off x="474346" y="3396941"/>
            <a:ext cx="987413" cy="261610"/>
          </a:xfrm>
          <a:prstGeom prst="rect">
            <a:avLst/>
          </a:prstGeom>
          <a:noFill/>
        </p:spPr>
        <p:txBody>
          <a:bodyPr wrap="square" rtlCol="0">
            <a:spAutoFit/>
          </a:bodyPr>
          <a:lstStyle/>
          <a:p>
            <a:pPr algn="ctr"/>
            <a:r>
              <a:rPr lang="en-US" sz="1100" b="1" dirty="0">
                <a:solidFill>
                  <a:prstClr val="black"/>
                </a:solidFill>
                <a:latin typeface="HelveticaNeueLT Std"/>
                <a:ea typeface="Arial" charset="0"/>
                <a:cs typeface="Arial" charset="0"/>
              </a:rPr>
              <a:t>Domain 2</a:t>
            </a:r>
          </a:p>
        </p:txBody>
      </p:sp>
      <p:sp>
        <p:nvSpPr>
          <p:cNvPr id="113" name="TextBox 112"/>
          <p:cNvSpPr txBox="1"/>
          <p:nvPr/>
        </p:nvSpPr>
        <p:spPr>
          <a:xfrm>
            <a:off x="474346" y="3161643"/>
            <a:ext cx="987413" cy="261610"/>
          </a:xfrm>
          <a:prstGeom prst="rect">
            <a:avLst/>
          </a:prstGeom>
          <a:noFill/>
        </p:spPr>
        <p:txBody>
          <a:bodyPr wrap="square" rtlCol="0">
            <a:spAutoFit/>
          </a:bodyPr>
          <a:lstStyle/>
          <a:p>
            <a:pPr algn="ctr"/>
            <a:r>
              <a:rPr lang="en-US" sz="1100" b="1" dirty="0">
                <a:solidFill>
                  <a:prstClr val="black"/>
                </a:solidFill>
                <a:latin typeface="HelveticaNeueLT Std"/>
                <a:ea typeface="Arial" charset="0"/>
                <a:cs typeface="Arial" charset="0"/>
              </a:rPr>
              <a:t>Domain n</a:t>
            </a:r>
          </a:p>
        </p:txBody>
      </p:sp>
      <p:sp>
        <p:nvSpPr>
          <p:cNvPr id="114" name="TextBox 113"/>
          <p:cNvSpPr txBox="1"/>
          <p:nvPr/>
        </p:nvSpPr>
        <p:spPr>
          <a:xfrm>
            <a:off x="8489336" y="3126357"/>
            <a:ext cx="3811935" cy="203192"/>
          </a:xfrm>
          <a:prstGeom prst="rect">
            <a:avLst/>
          </a:prstGeom>
        </p:spPr>
        <p:txBody>
          <a:bodyPr vert="horz" lIns="0" tIns="0" rIns="0" bIns="0" rtlCol="0" anchor="t">
            <a:normAutofit/>
          </a:bodyPr>
          <a:lstStyle>
            <a:defPPr>
              <a:defRPr lang="en-US"/>
            </a:defPPr>
            <a:lvl1pPr>
              <a:lnSpc>
                <a:spcPct val="90000"/>
              </a:lnSpc>
              <a:spcBef>
                <a:spcPct val="0"/>
              </a:spcBef>
              <a:buNone/>
              <a:defRPr sz="2200" b="1" i="0">
                <a:solidFill>
                  <a:srgbClr val="7C2B04"/>
                </a:solidFill>
                <a:latin typeface="Arial" charset="0"/>
                <a:ea typeface="Arial" charset="0"/>
                <a:cs typeface="Arial" charset="0"/>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en-US" sz="1400" b="1" i="0" u="none" strike="noStrike" kern="0" cap="none" spc="0" normalizeH="0" baseline="0" noProof="0" dirty="0">
                <a:ln>
                  <a:noFill/>
                </a:ln>
                <a:solidFill>
                  <a:srgbClr val="7C2B04"/>
                </a:solidFill>
                <a:effectLst/>
                <a:uLnTx/>
                <a:uFillTx/>
                <a:latin typeface="Arial" charset="0"/>
                <a:cs typeface="Arial" charset="0"/>
              </a:rPr>
              <a:t>Teams can follow CoSquad or Squad Model</a:t>
            </a:r>
          </a:p>
        </p:txBody>
      </p:sp>
      <p:sp>
        <p:nvSpPr>
          <p:cNvPr id="115" name="TextBox 114"/>
          <p:cNvSpPr txBox="1"/>
          <p:nvPr/>
        </p:nvSpPr>
        <p:spPr>
          <a:xfrm>
            <a:off x="8460913" y="3300644"/>
            <a:ext cx="1549958" cy="276999"/>
          </a:xfrm>
          <a:prstGeom prst="rect">
            <a:avLst/>
          </a:prstGeom>
          <a:noFill/>
        </p:spPr>
        <p:txBody>
          <a:bodyPr wrap="square" rtlCol="0">
            <a:spAutoFit/>
          </a:bodyPr>
          <a:lstStyle/>
          <a:p>
            <a:pPr algn="ctr"/>
            <a:r>
              <a:rPr lang="en-US" sz="1200" b="1" dirty="0">
                <a:solidFill>
                  <a:prstClr val="black"/>
                </a:solidFill>
                <a:ea typeface="IBM Plex Sans" charset="0"/>
                <a:cs typeface="IBM Plex Sans" charset="0"/>
              </a:rPr>
              <a:t>CoSquad Model</a:t>
            </a:r>
          </a:p>
        </p:txBody>
      </p:sp>
      <p:sp>
        <p:nvSpPr>
          <p:cNvPr id="116" name="TextBox 115"/>
          <p:cNvSpPr txBox="1"/>
          <p:nvPr/>
        </p:nvSpPr>
        <p:spPr>
          <a:xfrm>
            <a:off x="8558008" y="3567857"/>
            <a:ext cx="1538136" cy="3221549"/>
          </a:xfrm>
          <a:prstGeom prst="rect">
            <a:avLst/>
          </a:prstGeom>
          <a:noFill/>
          <a:ln>
            <a:solidFill>
              <a:srgbClr val="5B9BD5">
                <a:shade val="50000"/>
              </a:srgbClr>
            </a:solidFill>
          </a:ln>
        </p:spPr>
        <p:txBody>
          <a:bodyPr wrap="square" rtlCol="0">
            <a:noAutofit/>
          </a:bodyPr>
          <a:lstStyle/>
          <a:p>
            <a:pPr marL="141288" indent="-141288">
              <a:spcBef>
                <a:spcPts val="600"/>
              </a:spcBef>
              <a:buFont typeface="Arial" charset="0"/>
              <a:buChar char="•"/>
            </a:pPr>
            <a:r>
              <a:rPr lang="en-US" sz="1000" kern="0" dirty="0">
                <a:solidFill>
                  <a:prstClr val="black"/>
                </a:solidFill>
                <a:ea typeface="IBM Plex Sans" charset="0"/>
                <a:cs typeface="IBM Plex Sans" charset="0"/>
              </a:rPr>
              <a:t>All the members are either “onshore” or “offshore”</a:t>
            </a:r>
          </a:p>
          <a:p>
            <a:pPr marL="141288" indent="-141288">
              <a:spcBef>
                <a:spcPts val="600"/>
              </a:spcBef>
              <a:buFont typeface="Arial" charset="0"/>
              <a:buChar char="•"/>
            </a:pPr>
            <a:r>
              <a:rPr lang="en-US" sz="1000" kern="0" dirty="0">
                <a:solidFill>
                  <a:prstClr val="black"/>
                </a:solidFill>
                <a:ea typeface="IBM Plex Sans" charset="0"/>
                <a:cs typeface="IBM Plex Sans" charset="0"/>
              </a:rPr>
              <a:t>No split teams across locations</a:t>
            </a:r>
          </a:p>
          <a:p>
            <a:pPr marL="141288" indent="-141288">
              <a:spcBef>
                <a:spcPts val="600"/>
              </a:spcBef>
              <a:buFont typeface="Arial" charset="0"/>
              <a:buChar char="•"/>
            </a:pPr>
            <a:r>
              <a:rPr lang="en-US" sz="1000" kern="0" dirty="0">
                <a:solidFill>
                  <a:prstClr val="black"/>
                </a:solidFill>
                <a:ea typeface="IBM Plex Sans" charset="0"/>
                <a:cs typeface="IBM Plex Sans" charset="0"/>
              </a:rPr>
              <a:t>Absolute clarity on backlog for minimum 2 sprints for offshore CoSquad to be assembled</a:t>
            </a:r>
          </a:p>
          <a:p>
            <a:pPr marL="141288" indent="-141288">
              <a:spcBef>
                <a:spcPts val="600"/>
              </a:spcBef>
              <a:buFont typeface="Arial" charset="0"/>
              <a:buChar char="•"/>
            </a:pPr>
            <a:r>
              <a:rPr lang="en-US" sz="1000" kern="0" dirty="0">
                <a:solidFill>
                  <a:prstClr val="black"/>
                </a:solidFill>
                <a:ea typeface="IBM Plex Sans" charset="0"/>
                <a:cs typeface="IBM Plex Sans" charset="0"/>
              </a:rPr>
              <a:t>Exception:</a:t>
            </a:r>
          </a:p>
          <a:p>
            <a:pPr marL="228600" lvl="1" indent="-87313">
              <a:spcBef>
                <a:spcPts val="600"/>
              </a:spcBef>
              <a:buFont typeface="Arial" charset="0"/>
              <a:buChar char="•"/>
            </a:pPr>
            <a:r>
              <a:rPr lang="en-US" sz="1000" kern="0" dirty="0">
                <a:solidFill>
                  <a:prstClr val="black"/>
                </a:solidFill>
                <a:ea typeface="IBM Plex Sans" charset="0"/>
                <a:cs typeface="IBM Plex Sans" charset="0"/>
              </a:rPr>
              <a:t>Design thinking SME/ visual designer and Complex Solution Architects could be closer to client</a:t>
            </a:r>
          </a:p>
        </p:txBody>
      </p:sp>
      <p:sp>
        <p:nvSpPr>
          <p:cNvPr id="117" name="TextBox 116"/>
          <p:cNvSpPr txBox="1"/>
          <p:nvPr/>
        </p:nvSpPr>
        <p:spPr>
          <a:xfrm>
            <a:off x="10174146" y="3294927"/>
            <a:ext cx="1717980" cy="276999"/>
          </a:xfrm>
          <a:prstGeom prst="rect">
            <a:avLst/>
          </a:prstGeom>
          <a:noFill/>
        </p:spPr>
        <p:txBody>
          <a:bodyPr wrap="square" rtlCol="0">
            <a:spAutoFit/>
          </a:bodyPr>
          <a:lstStyle>
            <a:defPPr>
              <a:defRPr lang="en-US"/>
            </a:defPPr>
            <a:lvl1pPr algn="ctr">
              <a:defRPr sz="1200" b="1">
                <a:solidFill>
                  <a:prstClr val="black"/>
                </a:solidFill>
                <a:latin typeface="Arial" panose="020B0604020202020204"/>
                <a:ea typeface="IBM Plex Sans" charset="0"/>
                <a:cs typeface="IBM Plex Sans"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Arial" panose="020B0604020202020204"/>
              </a:rPr>
              <a:t>Squad Model</a:t>
            </a:r>
          </a:p>
        </p:txBody>
      </p:sp>
      <p:sp>
        <p:nvSpPr>
          <p:cNvPr id="118" name="TextBox 117"/>
          <p:cNvSpPr txBox="1"/>
          <p:nvPr/>
        </p:nvSpPr>
        <p:spPr>
          <a:xfrm>
            <a:off x="10190802" y="3567857"/>
            <a:ext cx="1977959" cy="3221549"/>
          </a:xfrm>
          <a:prstGeom prst="rect">
            <a:avLst/>
          </a:prstGeom>
          <a:noFill/>
          <a:ln>
            <a:solidFill>
              <a:srgbClr val="5B9BD5">
                <a:shade val="50000"/>
              </a:srgbClr>
            </a:solidFill>
          </a:ln>
        </p:spPr>
        <p:txBody>
          <a:bodyPr wrap="square" rtlCol="0">
            <a:noAutofit/>
          </a:bodyPr>
          <a:lstStyle/>
          <a:p>
            <a:pPr marL="141288" indent="-141288">
              <a:spcBef>
                <a:spcPts val="600"/>
              </a:spcBef>
              <a:buFont typeface="Arial" charset="0"/>
              <a:buChar char="•"/>
            </a:pPr>
            <a:r>
              <a:rPr lang="en-US" sz="1000" kern="0" dirty="0">
                <a:solidFill>
                  <a:prstClr val="black"/>
                </a:solidFill>
                <a:ea typeface="IBM Plex Sans" charset="0"/>
                <a:cs typeface="IBM Plex Sans" charset="0"/>
              </a:rPr>
              <a:t>Squads formed with globally dispersed individuals and “collaborate” well</a:t>
            </a:r>
          </a:p>
          <a:p>
            <a:pPr marL="141288" indent="-141288">
              <a:spcBef>
                <a:spcPts val="600"/>
              </a:spcBef>
              <a:buFont typeface="Arial" charset="0"/>
              <a:buChar char="•"/>
            </a:pPr>
            <a:r>
              <a:rPr lang="en-US" sz="1000" kern="0" dirty="0">
                <a:solidFill>
                  <a:prstClr val="black"/>
                </a:solidFill>
                <a:ea typeface="IBM Plex Sans" charset="0"/>
                <a:cs typeface="IBM Plex Sans" charset="0"/>
              </a:rPr>
              <a:t>Virtually behave as one team: tool-based work allocation, and management (Murals, JIRA, DevOps pipeline, and so on)</a:t>
            </a:r>
          </a:p>
          <a:p>
            <a:pPr marL="141288" indent="-141288">
              <a:spcBef>
                <a:spcPts val="600"/>
              </a:spcBef>
              <a:buFont typeface="Arial" charset="0"/>
              <a:buChar char="•"/>
            </a:pPr>
            <a:r>
              <a:rPr lang="en-US" sz="1000" kern="0" dirty="0">
                <a:solidFill>
                  <a:prstClr val="black"/>
                </a:solidFill>
                <a:ea typeface="IBM Plex Sans" charset="0"/>
                <a:cs typeface="IBM Plex Sans" charset="0"/>
              </a:rPr>
              <a:t>Program Manager/Scrum Master, Complex Solution Architect, visual designer, and Developer are key roles that need to be closer to client</a:t>
            </a:r>
          </a:p>
          <a:p>
            <a:pPr marL="141288" indent="-141288">
              <a:spcBef>
                <a:spcPts val="600"/>
              </a:spcBef>
              <a:buFont typeface="Arial" charset="0"/>
              <a:buChar char="•"/>
            </a:pPr>
            <a:r>
              <a:rPr lang="en-US" sz="1000" kern="0" dirty="0">
                <a:solidFill>
                  <a:prstClr val="black"/>
                </a:solidFill>
                <a:ea typeface="IBM Plex Sans" charset="0"/>
                <a:cs typeface="IBM Plex Sans" charset="0"/>
              </a:rPr>
              <a:t>Clear set of collaboration tools planned and budgeted in the deal</a:t>
            </a:r>
          </a:p>
        </p:txBody>
      </p:sp>
      <p:sp>
        <p:nvSpPr>
          <p:cNvPr id="119" name="Rectangle 118">
            <a:extLst>
              <a:ext uri="{FF2B5EF4-FFF2-40B4-BE49-F238E27FC236}">
                <a16:creationId xmlns:a16="http://schemas.microsoft.com/office/drawing/2014/main" id="{E64902D2-DF8D-496E-9C71-80DDD41C1297}"/>
              </a:ext>
            </a:extLst>
          </p:cNvPr>
          <p:cNvSpPr/>
          <p:nvPr/>
        </p:nvSpPr>
        <p:spPr>
          <a:xfrm>
            <a:off x="8008684" y="1270988"/>
            <a:ext cx="3607469" cy="1248500"/>
          </a:xfrm>
          <a:prstGeom prst="rect">
            <a:avLst/>
          </a:prstGeom>
          <a:solidFill>
            <a:srgbClr val="70AD47">
              <a:lumMod val="20000"/>
              <a:lumOff val="80000"/>
            </a:srgbClr>
          </a:solidFill>
          <a:ln w="12700" cap="flat" cmpd="sng" algn="ctr">
            <a:solidFill>
              <a:srgbClr val="4472C4">
                <a:shade val="50000"/>
              </a:srgbClr>
            </a:solidFill>
            <a:prstDash val="solid"/>
            <a:miter lim="800000"/>
          </a:ln>
          <a:effectLst/>
        </p:spPr>
        <p:txBody>
          <a:bodyPr rtlCol="0" anchor="ctr"/>
          <a:lstStyle/>
          <a:p>
            <a:pPr algn="ctr">
              <a:defRPr/>
            </a:pPr>
            <a:endParaRPr lang="en-US" kern="0" dirty="0">
              <a:solidFill>
                <a:prstClr val="white"/>
              </a:solidFill>
              <a:latin typeface="Calibri" panose="020F0502020204030204"/>
            </a:endParaRPr>
          </a:p>
        </p:txBody>
      </p:sp>
      <p:sp>
        <p:nvSpPr>
          <p:cNvPr id="120" name="Rounded Rectangle 117">
            <a:extLst>
              <a:ext uri="{FF2B5EF4-FFF2-40B4-BE49-F238E27FC236}">
                <a16:creationId xmlns:a16="http://schemas.microsoft.com/office/drawing/2014/main" id="{96A5A407-D6D8-4E0A-B977-4A9F3CF7E039}"/>
              </a:ext>
            </a:extLst>
          </p:cNvPr>
          <p:cNvSpPr/>
          <p:nvPr/>
        </p:nvSpPr>
        <p:spPr>
          <a:xfrm>
            <a:off x="8066689" y="1452304"/>
            <a:ext cx="1497627" cy="1011276"/>
          </a:xfrm>
          <a:prstGeom prst="roundRect">
            <a:avLst/>
          </a:prstGeom>
          <a:solidFill>
            <a:srgbClr val="ED7D31">
              <a:lumMod val="20000"/>
              <a:lumOff val="80000"/>
            </a:srgbClr>
          </a:solidFill>
          <a:ln w="12700" cap="flat" cmpd="sng" algn="ctr">
            <a:solidFill>
              <a:srgbClr val="4472C4">
                <a:shade val="50000"/>
              </a:srgbClr>
            </a:solidFill>
            <a:prstDash val="solid"/>
            <a:miter lim="800000"/>
          </a:ln>
          <a:effectLst/>
        </p:spPr>
        <p:txBody>
          <a:bodyPr rtlCol="0" anchor="ctr"/>
          <a:lstStyle/>
          <a:p>
            <a:pPr algn="ctr">
              <a:defRPr/>
            </a:pPr>
            <a:endParaRPr lang="en-US" sz="900" kern="0" dirty="0">
              <a:solidFill>
                <a:prstClr val="white"/>
              </a:solidFill>
              <a:ea typeface="Arial" charset="0"/>
              <a:cs typeface="Arial" charset="0"/>
            </a:endParaRPr>
          </a:p>
        </p:txBody>
      </p:sp>
      <p:sp>
        <p:nvSpPr>
          <p:cNvPr id="121" name="TextBox 120">
            <a:extLst>
              <a:ext uri="{FF2B5EF4-FFF2-40B4-BE49-F238E27FC236}">
                <a16:creationId xmlns:a16="http://schemas.microsoft.com/office/drawing/2014/main" id="{67973929-49DC-4857-9A0B-3A4866E8984E}"/>
              </a:ext>
            </a:extLst>
          </p:cNvPr>
          <p:cNvSpPr txBox="1"/>
          <p:nvPr/>
        </p:nvSpPr>
        <p:spPr>
          <a:xfrm>
            <a:off x="8066689" y="1438495"/>
            <a:ext cx="1666134" cy="923330"/>
          </a:xfrm>
          <a:prstGeom prst="rect">
            <a:avLst/>
          </a:prstGeom>
          <a:noFill/>
        </p:spPr>
        <p:txBody>
          <a:bodyPr wrap="square" rtlCol="0">
            <a:spAutoFit/>
          </a:bodyPr>
          <a:lstStyle/>
          <a:p>
            <a:pPr marL="171446" indent="-171446" defTabSz="914378">
              <a:buFont typeface="Arial" charset="0"/>
              <a:buChar char="•"/>
            </a:pPr>
            <a:r>
              <a:rPr lang="en-US" sz="900" dirty="0">
                <a:solidFill>
                  <a:prstClr val="black"/>
                </a:solidFill>
                <a:ea typeface="Arial" charset="0"/>
                <a:cs typeface="Arial" charset="0"/>
              </a:rPr>
              <a:t>UX Architect</a:t>
            </a:r>
          </a:p>
          <a:p>
            <a:pPr marL="171446" indent="-171446" defTabSz="914378">
              <a:buFont typeface="Arial" charset="0"/>
              <a:buChar char="•"/>
            </a:pPr>
            <a:r>
              <a:rPr lang="en-US" sz="900" dirty="0">
                <a:solidFill>
                  <a:prstClr val="black"/>
                </a:solidFill>
                <a:ea typeface="Arial" charset="0"/>
                <a:cs typeface="Arial" charset="0"/>
              </a:rPr>
              <a:t>Business Analyst</a:t>
            </a:r>
          </a:p>
          <a:p>
            <a:pPr marL="171446" indent="-171446" defTabSz="914378">
              <a:buFont typeface="Arial" charset="0"/>
              <a:buChar char="•"/>
            </a:pPr>
            <a:r>
              <a:rPr lang="en-US" sz="900" dirty="0">
                <a:solidFill>
                  <a:prstClr val="black"/>
                </a:solidFill>
                <a:ea typeface="Arial" charset="0"/>
                <a:cs typeface="Arial" charset="0"/>
              </a:rPr>
              <a:t>BFF Developer</a:t>
            </a:r>
          </a:p>
          <a:p>
            <a:pPr marL="171446" indent="-171446" defTabSz="914378">
              <a:buFont typeface="Arial" charset="0"/>
              <a:buChar char="•"/>
            </a:pPr>
            <a:r>
              <a:rPr lang="en-US" sz="900" dirty="0">
                <a:solidFill>
                  <a:prstClr val="black"/>
                </a:solidFill>
                <a:ea typeface="Arial" charset="0"/>
                <a:cs typeface="Arial" charset="0"/>
              </a:rPr>
              <a:t>BFF Developer</a:t>
            </a:r>
          </a:p>
          <a:p>
            <a:pPr marL="171446" indent="-171446" defTabSz="914378">
              <a:buFont typeface="Arial" charset="0"/>
              <a:buChar char="•"/>
            </a:pPr>
            <a:r>
              <a:rPr lang="en-US" sz="900" dirty="0">
                <a:solidFill>
                  <a:prstClr val="black"/>
                </a:solidFill>
                <a:ea typeface="Arial" charset="0"/>
                <a:cs typeface="Arial" charset="0"/>
              </a:rPr>
              <a:t>BFF Developer</a:t>
            </a:r>
          </a:p>
          <a:p>
            <a:pPr marL="171446" indent="-171446" defTabSz="914378">
              <a:buFont typeface="Arial" charset="0"/>
              <a:buChar char="•"/>
            </a:pPr>
            <a:r>
              <a:rPr lang="en-US" sz="900" dirty="0">
                <a:solidFill>
                  <a:prstClr val="black"/>
                </a:solidFill>
                <a:ea typeface="Arial" charset="0"/>
                <a:cs typeface="Arial" charset="0"/>
              </a:rPr>
              <a:t>Quality Engineer</a:t>
            </a:r>
          </a:p>
        </p:txBody>
      </p:sp>
      <p:sp>
        <p:nvSpPr>
          <p:cNvPr id="122" name="TextBox 121">
            <a:extLst>
              <a:ext uri="{FF2B5EF4-FFF2-40B4-BE49-F238E27FC236}">
                <a16:creationId xmlns:a16="http://schemas.microsoft.com/office/drawing/2014/main" id="{210DE6E2-39E3-491A-8E85-DAEA305705AA}"/>
              </a:ext>
            </a:extLst>
          </p:cNvPr>
          <p:cNvSpPr txBox="1"/>
          <p:nvPr/>
        </p:nvSpPr>
        <p:spPr>
          <a:xfrm>
            <a:off x="7964785" y="1245366"/>
            <a:ext cx="1519446" cy="253916"/>
          </a:xfrm>
          <a:prstGeom prst="rect">
            <a:avLst/>
          </a:prstGeom>
          <a:noFill/>
        </p:spPr>
        <p:txBody>
          <a:bodyPr wrap="square" rtlCol="0">
            <a:spAutoFit/>
          </a:bodyPr>
          <a:lstStyle/>
          <a:p>
            <a:pPr algn="ctr">
              <a:defRPr/>
            </a:pPr>
            <a:r>
              <a:rPr lang="en-US" sz="1000" b="1" dirty="0">
                <a:solidFill>
                  <a:srgbClr val="002060"/>
                </a:solidFill>
                <a:ea typeface="Arial" charset="0"/>
                <a:cs typeface="Arial" charset="0"/>
              </a:rPr>
              <a:t>UI Squad</a:t>
            </a:r>
          </a:p>
        </p:txBody>
      </p:sp>
      <p:sp>
        <p:nvSpPr>
          <p:cNvPr id="123" name="TextBox 122">
            <a:extLst>
              <a:ext uri="{FF2B5EF4-FFF2-40B4-BE49-F238E27FC236}">
                <a16:creationId xmlns:a16="http://schemas.microsoft.com/office/drawing/2014/main" id="{CA7505D5-0133-4683-8417-E95FDF214741}"/>
              </a:ext>
            </a:extLst>
          </p:cNvPr>
          <p:cNvSpPr txBox="1"/>
          <p:nvPr/>
        </p:nvSpPr>
        <p:spPr>
          <a:xfrm>
            <a:off x="9595308" y="1422239"/>
            <a:ext cx="1985234" cy="830997"/>
          </a:xfrm>
          <a:prstGeom prst="rect">
            <a:avLst/>
          </a:prstGeom>
          <a:noFill/>
        </p:spPr>
        <p:txBody>
          <a:bodyPr wrap="square" rtlCol="0">
            <a:spAutoFit/>
          </a:bodyPr>
          <a:lstStyle/>
          <a:p>
            <a:pPr marL="285750" indent="-285750">
              <a:buFont typeface="Arial" charset="0"/>
              <a:buChar char="•"/>
              <a:defRPr/>
            </a:pPr>
            <a:r>
              <a:rPr lang="en-US" sz="800" dirty="0">
                <a:solidFill>
                  <a:prstClr val="black"/>
                </a:solidFill>
                <a:ea typeface="Arial" charset="0"/>
                <a:cs typeface="Arial" charset="0"/>
              </a:rPr>
              <a:t>UX Architecture </a:t>
            </a:r>
          </a:p>
          <a:p>
            <a:pPr marL="285750" indent="-285750">
              <a:buFont typeface="Arial" charset="0"/>
              <a:buChar char="•"/>
              <a:defRPr/>
            </a:pPr>
            <a:r>
              <a:rPr lang="en-US" sz="800" dirty="0">
                <a:solidFill>
                  <a:prstClr val="black"/>
                </a:solidFill>
                <a:ea typeface="Arial" charset="0"/>
                <a:cs typeface="Arial" charset="0"/>
              </a:rPr>
              <a:t>UI Design</a:t>
            </a:r>
          </a:p>
          <a:p>
            <a:pPr marL="285750" indent="-285750">
              <a:buFont typeface="Arial" charset="0"/>
              <a:buChar char="•"/>
              <a:defRPr/>
            </a:pPr>
            <a:r>
              <a:rPr lang="en-US" sz="800" dirty="0">
                <a:solidFill>
                  <a:prstClr val="black"/>
                </a:solidFill>
                <a:ea typeface="Arial" charset="0"/>
                <a:cs typeface="Arial" charset="0"/>
              </a:rPr>
              <a:t>BFF Implementation</a:t>
            </a:r>
          </a:p>
          <a:p>
            <a:pPr marL="285750" indent="-285750">
              <a:buFont typeface="Arial" charset="0"/>
              <a:buChar char="•"/>
              <a:defRPr/>
            </a:pPr>
            <a:r>
              <a:rPr lang="en-US" sz="800" dirty="0">
                <a:solidFill>
                  <a:prstClr val="black"/>
                </a:solidFill>
                <a:ea typeface="Arial" charset="0"/>
                <a:cs typeface="Arial" charset="0"/>
              </a:rPr>
              <a:t>Integration</a:t>
            </a:r>
          </a:p>
          <a:p>
            <a:pPr marL="285750" indent="-285750">
              <a:buFont typeface="Arial" charset="0"/>
              <a:buChar char="•"/>
              <a:defRPr/>
            </a:pPr>
            <a:r>
              <a:rPr lang="en-US" sz="800" dirty="0">
                <a:solidFill>
                  <a:prstClr val="black"/>
                </a:solidFill>
                <a:ea typeface="Arial" charset="0"/>
                <a:cs typeface="Arial" charset="0"/>
              </a:rPr>
              <a:t>Security</a:t>
            </a:r>
          </a:p>
          <a:p>
            <a:pPr marL="285750" indent="-285750">
              <a:buFont typeface="Arial" charset="0"/>
              <a:buChar char="•"/>
              <a:defRPr/>
            </a:pPr>
            <a:r>
              <a:rPr lang="en-US" sz="800" dirty="0">
                <a:solidFill>
                  <a:prstClr val="black"/>
                </a:solidFill>
                <a:ea typeface="Arial" charset="0"/>
                <a:cs typeface="Arial" charset="0"/>
              </a:rPr>
              <a:t>Iterative Usability Review</a:t>
            </a:r>
          </a:p>
        </p:txBody>
      </p:sp>
      <p:sp>
        <p:nvSpPr>
          <p:cNvPr id="124" name="Rectangle 123">
            <a:extLst>
              <a:ext uri="{FF2B5EF4-FFF2-40B4-BE49-F238E27FC236}">
                <a16:creationId xmlns:a16="http://schemas.microsoft.com/office/drawing/2014/main" id="{4DE69719-7598-4094-8850-32960E5C6B48}"/>
              </a:ext>
            </a:extLst>
          </p:cNvPr>
          <p:cNvSpPr/>
          <p:nvPr/>
        </p:nvSpPr>
        <p:spPr>
          <a:xfrm>
            <a:off x="8008684" y="1087888"/>
            <a:ext cx="1798132" cy="168505"/>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defRPr/>
            </a:pPr>
            <a:r>
              <a:rPr lang="en-US" sz="1200" kern="0" dirty="0">
                <a:solidFill>
                  <a:prstClr val="white"/>
                </a:solidFill>
                <a:latin typeface="Calibri" panose="020F0502020204030204"/>
              </a:rPr>
              <a:t>Multiple UI Squads</a:t>
            </a:r>
          </a:p>
        </p:txBody>
      </p:sp>
    </p:spTree>
    <p:extLst>
      <p:ext uri="{BB962C8B-B14F-4D97-AF65-F5344CB8AC3E}">
        <p14:creationId xmlns:p14="http://schemas.microsoft.com/office/powerpoint/2010/main" val="32157682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2A4E6-45AA-4113-AE57-7AFD11D4E3F8}"/>
              </a:ext>
            </a:extLst>
          </p:cNvPr>
          <p:cNvSpPr>
            <a:spLocks noGrp="1"/>
          </p:cNvSpPr>
          <p:nvPr>
            <p:ph type="title"/>
          </p:nvPr>
        </p:nvSpPr>
        <p:spPr>
          <a:xfrm>
            <a:off x="113148" y="59436"/>
            <a:ext cx="4754418" cy="447466"/>
          </a:xfrm>
        </p:spPr>
        <p:txBody>
          <a:bodyPr/>
          <a:lstStyle/>
          <a:p>
            <a:r>
              <a:rPr lang="en-US" b="1" dirty="0">
                <a:solidFill>
                  <a:schemeClr val="bg1"/>
                </a:solidFill>
              </a:rPr>
              <a:t>Delivery Model</a:t>
            </a:r>
          </a:p>
        </p:txBody>
      </p:sp>
      <p:sp>
        <p:nvSpPr>
          <p:cNvPr id="6" name="Content Placeholder 5">
            <a:extLst>
              <a:ext uri="{FF2B5EF4-FFF2-40B4-BE49-F238E27FC236}">
                <a16:creationId xmlns:a16="http://schemas.microsoft.com/office/drawing/2014/main" id="{083FF01E-A527-4916-B907-C969BEB84BCE}"/>
              </a:ext>
            </a:extLst>
          </p:cNvPr>
          <p:cNvSpPr txBox="1">
            <a:spLocks/>
          </p:cNvSpPr>
          <p:nvPr/>
        </p:nvSpPr>
        <p:spPr>
          <a:xfrm>
            <a:off x="73896" y="731114"/>
            <a:ext cx="12210722" cy="363946"/>
          </a:xfrm>
          <a:prstGeom prst="rect">
            <a:avLst/>
          </a:prstGeom>
        </p:spPr>
        <p:txBody>
          <a:bodyPr>
            <a:noAutofit/>
          </a:bodyPr>
          <a:lstStyle>
            <a:defPPr>
              <a:defRPr lang="en-US"/>
            </a:defPPr>
            <a:lvl1pPr indent="0" fontAlgn="base">
              <a:spcBef>
                <a:spcPct val="40000"/>
              </a:spcBef>
              <a:spcAft>
                <a:spcPct val="0"/>
              </a:spcAft>
              <a:buClr>
                <a:srgbClr val="20D5D2"/>
              </a:buClr>
              <a:buFont typeface="Wingdings" panose="05000000000000000000" pitchFamily="2" charset="2"/>
              <a:buNone/>
              <a:defRPr sz="1600" b="1" i="1">
                <a:solidFill>
                  <a:prstClr val="white"/>
                </a:solidFill>
                <a:cs typeface="Arial" panose="020B0604020202020204" pitchFamily="34" charset="0"/>
              </a:defRPr>
            </a:lvl1pPr>
            <a:lvl2pPr marL="536575" indent="-179388" fontAlgn="base">
              <a:spcBef>
                <a:spcPct val="40000"/>
              </a:spcBef>
              <a:spcAft>
                <a:spcPct val="0"/>
              </a:spcAft>
              <a:buFont typeface="Arial" panose="020B0604020202020204" pitchFamily="34" charset="0"/>
              <a:buChar char="–"/>
              <a:defRPr sz="1600"/>
            </a:lvl2pPr>
            <a:lvl3pPr marL="893763" indent="-179388" fontAlgn="base">
              <a:spcBef>
                <a:spcPct val="40000"/>
              </a:spcBef>
              <a:spcAft>
                <a:spcPct val="0"/>
              </a:spcAft>
              <a:buChar char="•"/>
              <a:defRPr sz="1600"/>
            </a:lvl3pPr>
            <a:lvl4pPr marL="1250950" indent="-179388" fontAlgn="base">
              <a:spcBef>
                <a:spcPct val="40000"/>
              </a:spcBef>
              <a:spcAft>
                <a:spcPct val="0"/>
              </a:spcAft>
              <a:buFont typeface="Arial" panose="020B0604020202020204" pitchFamily="34" charset="0"/>
              <a:buChar char="-"/>
              <a:defRPr sz="1600"/>
            </a:lvl4pPr>
            <a:lvl5pPr marL="1619250" indent="-179388" fontAlgn="base">
              <a:spcBef>
                <a:spcPct val="40000"/>
              </a:spcBef>
              <a:spcAft>
                <a:spcPct val="0"/>
              </a:spcAft>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AU" dirty="0"/>
              <a:t>Refer to guidance for structuring Application Re-engineering Roles &amp; Responsibilities</a:t>
            </a:r>
          </a:p>
          <a:p>
            <a:r>
              <a:rPr lang="en-AU" dirty="0"/>
              <a:t> </a:t>
            </a:r>
          </a:p>
          <a:p>
            <a:endParaRPr lang="en-AU" dirty="0"/>
          </a:p>
        </p:txBody>
      </p:sp>
      <p:sp>
        <p:nvSpPr>
          <p:cNvPr id="11" name="Slide Number Placeholder 13">
            <a:extLst>
              <a:ext uri="{FF2B5EF4-FFF2-40B4-BE49-F238E27FC236}">
                <a16:creationId xmlns:a16="http://schemas.microsoft.com/office/drawing/2014/main" id="{EB66B989-579E-41FE-9C61-5A7C6E34DBEF}"/>
              </a:ext>
            </a:extLst>
          </p:cNvPr>
          <p:cNvSpPr txBox="1">
            <a:spLocks/>
          </p:cNvSpPr>
          <p:nvPr/>
        </p:nvSpPr>
        <p:spPr>
          <a:xfrm>
            <a:off x="9288673" y="6410063"/>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E7E9D57-535C-0840-A093-12271BECC0CD}" type="slidenum">
              <a:rPr lang="en-US" smtClean="0">
                <a:solidFill>
                  <a:prstClr val="black">
                    <a:tint val="75000"/>
                  </a:prstClr>
                </a:solidFill>
                <a:latin typeface="Calibri"/>
              </a:rPr>
              <a:pPr algn="r"/>
              <a:t>31</a:t>
            </a:fld>
            <a:endParaRPr lang="en-US" dirty="0">
              <a:solidFill>
                <a:prstClr val="black">
                  <a:tint val="75000"/>
                </a:prstClr>
              </a:solidFill>
              <a:latin typeface="Calibri"/>
            </a:endParaRPr>
          </a:p>
        </p:txBody>
      </p:sp>
      <p:cxnSp>
        <p:nvCxnSpPr>
          <p:cNvPr id="32" name="Straight Connector 31">
            <a:extLst>
              <a:ext uri="{FF2B5EF4-FFF2-40B4-BE49-F238E27FC236}">
                <a16:creationId xmlns:a16="http://schemas.microsoft.com/office/drawing/2014/main" id="{20A06575-625D-4B4C-87BD-1DDB31222705}"/>
              </a:ext>
            </a:extLst>
          </p:cNvPr>
          <p:cNvCxnSpPr>
            <a:stCxn id="49" idx="2"/>
          </p:cNvCxnSpPr>
          <p:nvPr/>
        </p:nvCxnSpPr>
        <p:spPr>
          <a:xfrm flipV="1">
            <a:off x="5074368" y="245290"/>
            <a:ext cx="6663503" cy="4952"/>
          </a:xfrm>
          <a:prstGeom prst="line">
            <a:avLst/>
          </a:prstGeom>
          <a:noFill/>
          <a:ln w="6350" cap="flat" cmpd="sng" algn="ctr">
            <a:solidFill>
              <a:srgbClr val="ED7D31"/>
            </a:solidFill>
            <a:prstDash val="solid"/>
            <a:miter lim="800000"/>
          </a:ln>
          <a:effectLst/>
        </p:spPr>
      </p:cxnSp>
      <p:sp>
        <p:nvSpPr>
          <p:cNvPr id="33" name="Oval 32">
            <a:extLst>
              <a:ext uri="{FF2B5EF4-FFF2-40B4-BE49-F238E27FC236}">
                <a16:creationId xmlns:a16="http://schemas.microsoft.com/office/drawing/2014/main" id="{56D98CBE-70E1-AB42-B8B9-0568914AC953}"/>
              </a:ext>
            </a:extLst>
          </p:cNvPr>
          <p:cNvSpPr/>
          <p:nvPr/>
        </p:nvSpPr>
        <p:spPr>
          <a:xfrm>
            <a:off x="6681542"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34" name="Oval 33">
            <a:extLst>
              <a:ext uri="{FF2B5EF4-FFF2-40B4-BE49-F238E27FC236}">
                <a16:creationId xmlns:a16="http://schemas.microsoft.com/office/drawing/2014/main" id="{639E3F11-C0FA-5344-9B9D-D99710A2C91F}"/>
              </a:ext>
            </a:extLst>
          </p:cNvPr>
          <p:cNvSpPr/>
          <p:nvPr/>
        </p:nvSpPr>
        <p:spPr>
          <a:xfrm>
            <a:off x="7472263"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35" name="TextBox 34">
            <a:extLst>
              <a:ext uri="{FF2B5EF4-FFF2-40B4-BE49-F238E27FC236}">
                <a16:creationId xmlns:a16="http://schemas.microsoft.com/office/drawing/2014/main" id="{56B8B405-5212-3E45-89BE-5DB0EBBBA540}"/>
              </a:ext>
            </a:extLst>
          </p:cNvPr>
          <p:cNvSpPr txBox="1"/>
          <p:nvPr/>
        </p:nvSpPr>
        <p:spPr>
          <a:xfrm>
            <a:off x="4977867" y="368432"/>
            <a:ext cx="695128"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Client Scenarios</a:t>
            </a:r>
          </a:p>
        </p:txBody>
      </p:sp>
      <p:sp>
        <p:nvSpPr>
          <p:cNvPr id="36" name="TextBox 35">
            <a:extLst>
              <a:ext uri="{FF2B5EF4-FFF2-40B4-BE49-F238E27FC236}">
                <a16:creationId xmlns:a16="http://schemas.microsoft.com/office/drawing/2014/main" id="{84DBA1A9-2ACF-8141-9E35-444E89EA12E3}"/>
              </a:ext>
            </a:extLst>
          </p:cNvPr>
          <p:cNvSpPr txBox="1"/>
          <p:nvPr/>
        </p:nvSpPr>
        <p:spPr>
          <a:xfrm>
            <a:off x="6578712" y="354195"/>
            <a:ext cx="86079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Framework</a:t>
            </a:r>
          </a:p>
        </p:txBody>
      </p:sp>
      <p:sp>
        <p:nvSpPr>
          <p:cNvPr id="37" name="TextBox 36">
            <a:extLst>
              <a:ext uri="{FF2B5EF4-FFF2-40B4-BE49-F238E27FC236}">
                <a16:creationId xmlns:a16="http://schemas.microsoft.com/office/drawing/2014/main" id="{1D1282E6-32BF-7D4B-8C6B-3459598C5BA5}"/>
              </a:ext>
            </a:extLst>
          </p:cNvPr>
          <p:cNvSpPr txBox="1"/>
          <p:nvPr/>
        </p:nvSpPr>
        <p:spPr>
          <a:xfrm>
            <a:off x="7358859" y="368432"/>
            <a:ext cx="599804"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Testing Strategy</a:t>
            </a:r>
          </a:p>
        </p:txBody>
      </p:sp>
      <p:sp>
        <p:nvSpPr>
          <p:cNvPr id="38" name="TextBox 37">
            <a:extLst>
              <a:ext uri="{FF2B5EF4-FFF2-40B4-BE49-F238E27FC236}">
                <a16:creationId xmlns:a16="http://schemas.microsoft.com/office/drawing/2014/main" id="{080C819E-7FD9-B849-9BA5-E6710E687A0A}"/>
              </a:ext>
            </a:extLst>
          </p:cNvPr>
          <p:cNvSpPr txBox="1"/>
          <p:nvPr/>
        </p:nvSpPr>
        <p:spPr>
          <a:xfrm>
            <a:off x="9016763" y="368432"/>
            <a:ext cx="69098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Model</a:t>
            </a:r>
          </a:p>
        </p:txBody>
      </p:sp>
      <p:sp>
        <p:nvSpPr>
          <p:cNvPr id="39" name="Oval 38">
            <a:extLst>
              <a:ext uri="{FF2B5EF4-FFF2-40B4-BE49-F238E27FC236}">
                <a16:creationId xmlns:a16="http://schemas.microsoft.com/office/drawing/2014/main" id="{785E10D0-C4E2-8D4A-A429-E5DD4098A3C9}"/>
              </a:ext>
            </a:extLst>
          </p:cNvPr>
          <p:cNvSpPr/>
          <p:nvPr/>
        </p:nvSpPr>
        <p:spPr>
          <a:xfrm>
            <a:off x="8313787"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40" name="TextBox 39">
            <a:extLst>
              <a:ext uri="{FF2B5EF4-FFF2-40B4-BE49-F238E27FC236}">
                <a16:creationId xmlns:a16="http://schemas.microsoft.com/office/drawing/2014/main" id="{8E4F2430-1187-3346-B71F-5DAEABFBD7EA}"/>
              </a:ext>
            </a:extLst>
          </p:cNvPr>
          <p:cNvSpPr txBox="1"/>
          <p:nvPr/>
        </p:nvSpPr>
        <p:spPr>
          <a:xfrm>
            <a:off x="8160244" y="368432"/>
            <a:ext cx="85805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Sizing &amp; Estimation</a:t>
            </a:r>
          </a:p>
        </p:txBody>
      </p:sp>
      <p:sp>
        <p:nvSpPr>
          <p:cNvPr id="41" name="Oval 40">
            <a:extLst>
              <a:ext uri="{FF2B5EF4-FFF2-40B4-BE49-F238E27FC236}">
                <a16:creationId xmlns:a16="http://schemas.microsoft.com/office/drawing/2014/main" id="{77490EA7-C450-EA4D-AA8F-0D2DD0081109}"/>
              </a:ext>
            </a:extLst>
          </p:cNvPr>
          <p:cNvSpPr/>
          <p:nvPr/>
        </p:nvSpPr>
        <p:spPr>
          <a:xfrm>
            <a:off x="9118735" y="156538"/>
            <a:ext cx="169696" cy="187407"/>
          </a:xfrm>
          <a:prstGeom prst="ellipse">
            <a:avLst/>
          </a:prstGeom>
          <a:solidFill>
            <a:srgbClr val="00B050"/>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2" name="TextBox 41">
            <a:extLst>
              <a:ext uri="{FF2B5EF4-FFF2-40B4-BE49-F238E27FC236}">
                <a16:creationId xmlns:a16="http://schemas.microsoft.com/office/drawing/2014/main" id="{4FD09469-5912-7843-8437-D6CA3EA19255}"/>
              </a:ext>
            </a:extLst>
          </p:cNvPr>
          <p:cNvSpPr txBox="1"/>
          <p:nvPr/>
        </p:nvSpPr>
        <p:spPr>
          <a:xfrm>
            <a:off x="5697133" y="368432"/>
            <a:ext cx="75388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Solution Architecture</a:t>
            </a:r>
          </a:p>
        </p:txBody>
      </p:sp>
      <p:sp>
        <p:nvSpPr>
          <p:cNvPr id="43" name="TextBox 42">
            <a:extLst>
              <a:ext uri="{FF2B5EF4-FFF2-40B4-BE49-F238E27FC236}">
                <a16:creationId xmlns:a16="http://schemas.microsoft.com/office/drawing/2014/main" id="{75E1A420-AC5D-524F-89B2-7A23E50E0990}"/>
              </a:ext>
            </a:extLst>
          </p:cNvPr>
          <p:cNvSpPr txBox="1"/>
          <p:nvPr/>
        </p:nvSpPr>
        <p:spPr>
          <a:xfrm>
            <a:off x="9906225"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Risk Reviews</a:t>
            </a:r>
          </a:p>
        </p:txBody>
      </p:sp>
      <p:sp>
        <p:nvSpPr>
          <p:cNvPr id="44" name="Oval 43">
            <a:extLst>
              <a:ext uri="{FF2B5EF4-FFF2-40B4-BE49-F238E27FC236}">
                <a16:creationId xmlns:a16="http://schemas.microsoft.com/office/drawing/2014/main" id="{4ADB01D4-CA4F-D241-A259-D7CDCB827CEA}"/>
              </a:ext>
            </a:extLst>
          </p:cNvPr>
          <p:cNvSpPr/>
          <p:nvPr/>
        </p:nvSpPr>
        <p:spPr>
          <a:xfrm>
            <a:off x="998611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5" name="TextBox 44">
            <a:extLst>
              <a:ext uri="{FF2B5EF4-FFF2-40B4-BE49-F238E27FC236}">
                <a16:creationId xmlns:a16="http://schemas.microsoft.com/office/drawing/2014/main" id="{11B445D0-62D9-924A-A77D-506ED8D658A0}"/>
              </a:ext>
            </a:extLst>
          </p:cNvPr>
          <p:cNvSpPr txBox="1"/>
          <p:nvPr/>
        </p:nvSpPr>
        <p:spPr>
          <a:xfrm>
            <a:off x="10703072"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Pricing Options</a:t>
            </a:r>
          </a:p>
        </p:txBody>
      </p:sp>
      <p:sp>
        <p:nvSpPr>
          <p:cNvPr id="46" name="Oval 45">
            <a:extLst>
              <a:ext uri="{FF2B5EF4-FFF2-40B4-BE49-F238E27FC236}">
                <a16:creationId xmlns:a16="http://schemas.microsoft.com/office/drawing/2014/main" id="{34E03A38-90A1-5B4D-A37B-3CC9B702614E}"/>
              </a:ext>
            </a:extLst>
          </p:cNvPr>
          <p:cNvSpPr/>
          <p:nvPr/>
        </p:nvSpPr>
        <p:spPr>
          <a:xfrm>
            <a:off x="1083582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7" name="TextBox 46">
            <a:extLst>
              <a:ext uri="{FF2B5EF4-FFF2-40B4-BE49-F238E27FC236}">
                <a16:creationId xmlns:a16="http://schemas.microsoft.com/office/drawing/2014/main" id="{11B445D0-62D9-924A-A77D-506ED8D658A0}"/>
              </a:ext>
            </a:extLst>
          </p:cNvPr>
          <p:cNvSpPr txBox="1"/>
          <p:nvPr/>
        </p:nvSpPr>
        <p:spPr>
          <a:xfrm>
            <a:off x="11231416" y="368432"/>
            <a:ext cx="905163"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Integration with other offerings</a:t>
            </a:r>
          </a:p>
        </p:txBody>
      </p:sp>
      <p:sp>
        <p:nvSpPr>
          <p:cNvPr id="48" name="Oval 47">
            <a:extLst>
              <a:ext uri="{FF2B5EF4-FFF2-40B4-BE49-F238E27FC236}">
                <a16:creationId xmlns:a16="http://schemas.microsoft.com/office/drawing/2014/main" id="{56D98CBE-70E1-AB42-B8B9-0568914AC953}"/>
              </a:ext>
            </a:extLst>
          </p:cNvPr>
          <p:cNvSpPr/>
          <p:nvPr/>
        </p:nvSpPr>
        <p:spPr>
          <a:xfrm>
            <a:off x="5831832"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49" name="Oval 48">
            <a:extLst>
              <a:ext uri="{FF2B5EF4-FFF2-40B4-BE49-F238E27FC236}">
                <a16:creationId xmlns:a16="http://schemas.microsoft.com/office/drawing/2014/main" id="{56D98CBE-70E1-AB42-B8B9-0568914AC953}"/>
              </a:ext>
            </a:extLst>
          </p:cNvPr>
          <p:cNvSpPr/>
          <p:nvPr/>
        </p:nvSpPr>
        <p:spPr>
          <a:xfrm>
            <a:off x="507436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50" name="Oval 49">
            <a:extLst>
              <a:ext uri="{FF2B5EF4-FFF2-40B4-BE49-F238E27FC236}">
                <a16:creationId xmlns:a16="http://schemas.microsoft.com/office/drawing/2014/main" id="{56D98CBE-70E1-AB42-B8B9-0568914AC953}"/>
              </a:ext>
            </a:extLst>
          </p:cNvPr>
          <p:cNvSpPr/>
          <p:nvPr/>
        </p:nvSpPr>
        <p:spPr>
          <a:xfrm>
            <a:off x="1161824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51" name="Rectangle 50"/>
          <p:cNvSpPr/>
          <p:nvPr/>
        </p:nvSpPr>
        <p:spPr>
          <a:xfrm>
            <a:off x="73896" y="1095060"/>
            <a:ext cx="12062683" cy="5762940"/>
          </a:xfrm>
          <a:prstGeom prst="rect">
            <a:avLst/>
          </a:prstGeom>
          <a:noFill/>
          <a:ln w="22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N" sz="2000" dirty="0">
              <a:solidFill>
                <a:prstClr val="white"/>
              </a:solidFill>
              <a:latin typeface="IBM Plex Sans" panose="020B0503050000000000" pitchFamily="34" charset="0"/>
            </a:endParaRPr>
          </a:p>
        </p:txBody>
      </p:sp>
      <p:sp>
        <p:nvSpPr>
          <p:cNvPr id="52" name="TextBox 51">
            <a:extLst>
              <a:ext uri="{FF2B5EF4-FFF2-40B4-BE49-F238E27FC236}">
                <a16:creationId xmlns:a16="http://schemas.microsoft.com/office/drawing/2014/main" id="{23E848A1-E553-1E49-B71A-7209705C3F02}"/>
              </a:ext>
            </a:extLst>
          </p:cNvPr>
          <p:cNvSpPr txBox="1"/>
          <p:nvPr/>
        </p:nvSpPr>
        <p:spPr>
          <a:xfrm>
            <a:off x="1064225" y="1098408"/>
            <a:ext cx="2063559" cy="1169551"/>
          </a:xfrm>
          <a:prstGeom prst="rect">
            <a:avLst/>
          </a:prstGeom>
          <a:noFill/>
        </p:spPr>
        <p:txBody>
          <a:bodyPr wrap="square" rtlCol="0">
            <a:spAutoFit/>
          </a:bodyPr>
          <a:lstStyle/>
          <a:p>
            <a:r>
              <a:rPr lang="en-US" sz="1000" b="1" dirty="0">
                <a:solidFill>
                  <a:srgbClr val="0066FF"/>
                </a:solidFill>
                <a:latin typeface="IBM Plex Sans" panose="020B0503050203000203" pitchFamily="34" charset="77"/>
              </a:rPr>
              <a:t>Program Leader </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Ownership of customer requirements</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Ownership of billing and consumption models</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Manage Release Versions and Releases</a:t>
            </a:r>
          </a:p>
        </p:txBody>
      </p:sp>
      <p:pic>
        <p:nvPicPr>
          <p:cNvPr id="53" name="Picture 5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8674" y="1217673"/>
            <a:ext cx="965713" cy="866489"/>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21600">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54" name="Picture 53"/>
          <p:cNvPicPr>
            <a:picLocks noChangeAspect="1" noChangeArrowheads="1"/>
          </p:cNvPicPr>
          <p:nvPr/>
        </p:nvPicPr>
        <p:blipFill>
          <a:blip r:embed="rId3" cstate="print">
            <a:extLst>
              <a:ext uri="{28A0092B-C50C-407E-A947-70E740481C1C}">
                <a14:useLocalDpi xmlns:a14="http://schemas.microsoft.com/office/drawing/2010/main" val="0"/>
              </a:ext>
            </a:extLst>
          </a:blip>
          <a:srcRect t="-912"/>
          <a:stretch>
            <a:fillRect/>
          </a:stretch>
        </p:blipFill>
        <p:spPr bwMode="auto">
          <a:xfrm>
            <a:off x="3083290" y="1196227"/>
            <a:ext cx="965713" cy="824622"/>
          </a:xfrm>
          <a:prstGeom prst="rect">
            <a:avLst/>
          </a:prstGeom>
          <a:noFill/>
          <a:ln>
            <a:noFill/>
          </a:ln>
          <a:effectLst/>
          <a:extLst>
            <a:ext uri="{909E8E84-426E-40dd-AFC4-6F175D3DCCD1}">
              <a14:hiddenFill xmlns:a14="http://schemas.microsoft.com/office/drawing/2010/main" xmlns="">
                <a:blipFill dpi="0" rotWithShape="0">
                  <a:blip/>
                  <a:srcRect t="-912"/>
                  <a:stretch>
                    <a:fillRect/>
                  </a:stretch>
                </a:blipFill>
              </a14:hiddenFill>
            </a:ext>
            <a:ext uri="{91240B29-F687-4f45-9708-019B960494DF}">
              <a14:hiddenLine xmlns:a14="http://schemas.microsoft.com/office/drawing/2010/main" xmlns="" w="21600">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55" name="TextBox 54">
            <a:extLst>
              <a:ext uri="{FF2B5EF4-FFF2-40B4-BE49-F238E27FC236}">
                <a16:creationId xmlns:a16="http://schemas.microsoft.com/office/drawing/2014/main" id="{23E848A1-E553-1E49-B71A-7209705C3F02}"/>
              </a:ext>
            </a:extLst>
          </p:cNvPr>
          <p:cNvSpPr txBox="1"/>
          <p:nvPr/>
        </p:nvSpPr>
        <p:spPr>
          <a:xfrm>
            <a:off x="4116897" y="1159075"/>
            <a:ext cx="2140971" cy="861774"/>
          </a:xfrm>
          <a:prstGeom prst="rect">
            <a:avLst/>
          </a:prstGeom>
          <a:noFill/>
        </p:spPr>
        <p:txBody>
          <a:bodyPr wrap="square" rtlCol="0">
            <a:spAutoFit/>
          </a:bodyPr>
          <a:lstStyle/>
          <a:p>
            <a:r>
              <a:rPr lang="en-US" sz="1000" b="1" dirty="0">
                <a:solidFill>
                  <a:srgbClr val="FF0000"/>
                </a:solidFill>
                <a:latin typeface="IBM Plex Sans" panose="020B0503050203000203" pitchFamily="34" charset="77"/>
              </a:rPr>
              <a:t>Client Product Owner/Product Manager</a:t>
            </a:r>
            <a:r>
              <a:rPr lang="en-US" sz="1000" b="1" dirty="0">
                <a:solidFill>
                  <a:prstClr val="black"/>
                </a:solidFill>
                <a:latin typeface="IBM Plex Sans" panose="020B0503050203000203" pitchFamily="34" charset="77"/>
              </a:rPr>
              <a:t> </a:t>
            </a:r>
            <a:r>
              <a:rPr lang="en-US" sz="1000" dirty="0">
                <a:solidFill>
                  <a:prstClr val="black"/>
                </a:solidFill>
                <a:latin typeface="IBM Plex Sans" panose="020B0503050203000203" pitchFamily="34" charset="77"/>
              </a:rPr>
              <a:t>is</a:t>
            </a:r>
            <a:r>
              <a:rPr lang="en-US" sz="1000" b="1" dirty="0">
                <a:solidFill>
                  <a:prstClr val="black"/>
                </a:solidFill>
                <a:latin typeface="IBM Plex Sans" panose="020B0503050203000203" pitchFamily="34" charset="77"/>
              </a:rPr>
              <a:t> </a:t>
            </a:r>
            <a:r>
              <a:rPr lang="en-US" sz="1000" dirty="0">
                <a:solidFill>
                  <a:prstClr val="black"/>
                </a:solidFill>
                <a:latin typeface="IBM Plex Sans" panose="020B0503050203000203" pitchFamily="34" charset="77"/>
              </a:rPr>
              <a:t>responsible for the vision, requirements, owns the backlog prioritization, and final acceptance</a:t>
            </a:r>
          </a:p>
        </p:txBody>
      </p:sp>
      <p:pic>
        <p:nvPicPr>
          <p:cNvPr id="56" name="Picture 55">
            <a:extLst>
              <a:ext uri="{FF2B5EF4-FFF2-40B4-BE49-F238E27FC236}">
                <a16:creationId xmlns:a16="http://schemas.microsoft.com/office/drawing/2014/main" id="{33DF014D-0830-4F2F-B5FB-93F36EA701D2}"/>
              </a:ext>
            </a:extLst>
          </p:cNvPr>
          <p:cNvPicPr>
            <a:picLocks noChangeAspect="1"/>
          </p:cNvPicPr>
          <p:nvPr/>
        </p:nvPicPr>
        <p:blipFill>
          <a:blip r:embed="rId4"/>
          <a:stretch>
            <a:fillRect/>
          </a:stretch>
        </p:blipFill>
        <p:spPr>
          <a:xfrm>
            <a:off x="6101822" y="1196227"/>
            <a:ext cx="799136" cy="746905"/>
          </a:xfrm>
          <a:prstGeom prst="rect">
            <a:avLst/>
          </a:prstGeom>
        </p:spPr>
      </p:pic>
      <p:sp>
        <p:nvSpPr>
          <p:cNvPr id="57" name="TextBox 56">
            <a:extLst>
              <a:ext uri="{FF2B5EF4-FFF2-40B4-BE49-F238E27FC236}">
                <a16:creationId xmlns:a16="http://schemas.microsoft.com/office/drawing/2014/main" id="{23E848A1-E553-1E49-B71A-7209705C3F02}"/>
              </a:ext>
            </a:extLst>
          </p:cNvPr>
          <p:cNvSpPr txBox="1"/>
          <p:nvPr/>
        </p:nvSpPr>
        <p:spPr>
          <a:xfrm>
            <a:off x="6876695" y="1098408"/>
            <a:ext cx="5259884" cy="1938992"/>
          </a:xfrm>
          <a:prstGeom prst="rect">
            <a:avLst/>
          </a:prstGeom>
          <a:noFill/>
        </p:spPr>
        <p:txBody>
          <a:bodyPr wrap="square" rtlCol="0">
            <a:spAutoFit/>
          </a:bodyPr>
          <a:lstStyle/>
          <a:p>
            <a:r>
              <a:rPr lang="en-US" sz="1000" b="1" dirty="0">
                <a:solidFill>
                  <a:srgbClr val="0066FF"/>
                </a:solidFill>
                <a:latin typeface="IBM Plex Sans" panose="020B0503050203000203" pitchFamily="34" charset="77"/>
              </a:rPr>
              <a:t>Cloud Modernization Consultant</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Manage, craft, and steer project deliverables towards meeting end state modernization goals</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Lead Application Modernization with tool based current state static analysis, </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Apply modernization methods, approaches, patterns, tool accelerators, current state analytics modeling, enrichment, business rules extraction method, process, and techniques</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Experienced in Legacy technologies e.g. Mainframe, Cobol, CICs, IMS DB, JCL and IBMI (RPG, DB2/I, Synon) etc..</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Develop transition state and end state modernization architectures across multiple modernization outcomes such as package replacement/migration and rewrite/re-engineer</a:t>
            </a:r>
          </a:p>
        </p:txBody>
      </p:sp>
      <p:pic>
        <p:nvPicPr>
          <p:cNvPr id="31" name="Picture 3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0965" y="2295907"/>
            <a:ext cx="863422" cy="68377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21600">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58" name="TextBox 57">
            <a:extLst>
              <a:ext uri="{FF2B5EF4-FFF2-40B4-BE49-F238E27FC236}">
                <a16:creationId xmlns:a16="http://schemas.microsoft.com/office/drawing/2014/main" id="{23E848A1-E553-1E49-B71A-7209705C3F02}"/>
              </a:ext>
            </a:extLst>
          </p:cNvPr>
          <p:cNvSpPr txBox="1"/>
          <p:nvPr/>
        </p:nvSpPr>
        <p:spPr>
          <a:xfrm>
            <a:off x="1124386" y="2147248"/>
            <a:ext cx="5557155" cy="1015663"/>
          </a:xfrm>
          <a:prstGeom prst="rect">
            <a:avLst/>
          </a:prstGeom>
          <a:noFill/>
        </p:spPr>
        <p:txBody>
          <a:bodyPr wrap="square" rtlCol="0">
            <a:spAutoFit/>
          </a:bodyPr>
          <a:lstStyle/>
          <a:p>
            <a:r>
              <a:rPr lang="en-US" sz="1000" b="1" dirty="0">
                <a:solidFill>
                  <a:srgbClr val="0066FF"/>
                </a:solidFill>
                <a:latin typeface="IBM Plex Sans" panose="020B0503050203000203" pitchFamily="34" charset="77"/>
              </a:rPr>
              <a:t>Application Developer- Current State</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Analyze the clients current state application</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Experienced in the clients current state technologies (mainframe, Cobol, IMS transaction processing, IMS Database, DB2, JCL)</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Experience using static code analysis  ideally with ADDI and business rules extraction ideally using RAA</a:t>
            </a:r>
          </a:p>
        </p:txBody>
      </p:sp>
      <p:pic>
        <p:nvPicPr>
          <p:cNvPr id="59" name="Picture 5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5304" y="3200095"/>
            <a:ext cx="899082" cy="862211"/>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60" name="TextBox 59">
            <a:extLst>
              <a:ext uri="{FF2B5EF4-FFF2-40B4-BE49-F238E27FC236}">
                <a16:creationId xmlns:a16="http://schemas.microsoft.com/office/drawing/2014/main" id="{23E848A1-E553-1E49-B71A-7209705C3F02}"/>
              </a:ext>
            </a:extLst>
          </p:cNvPr>
          <p:cNvSpPr txBox="1"/>
          <p:nvPr/>
        </p:nvSpPr>
        <p:spPr>
          <a:xfrm>
            <a:off x="1124386" y="3101992"/>
            <a:ext cx="5557155" cy="1169551"/>
          </a:xfrm>
          <a:prstGeom prst="rect">
            <a:avLst/>
          </a:prstGeom>
          <a:noFill/>
        </p:spPr>
        <p:txBody>
          <a:bodyPr wrap="square" rtlCol="0">
            <a:spAutoFit/>
          </a:bodyPr>
          <a:lstStyle/>
          <a:p>
            <a:r>
              <a:rPr lang="en-US" sz="1000" b="1" dirty="0">
                <a:solidFill>
                  <a:srgbClr val="0066FF"/>
                </a:solidFill>
                <a:latin typeface="IBM Plex Sans" panose="020B0503050203000203" pitchFamily="34" charset="77"/>
              </a:rPr>
              <a:t>Application Developer- Current State</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Apply tool based methods and accelerators for application modernization such as the modernization fabric and/or current state analytics modeling and enrichment</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Load and validate the current state application inventory into ADDI</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Install and Configure business rules extraction</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Experienced in Legacy technologies e.g. Mainframe, Cobol, CICs, IMS DB, JCL and IBMI (RPG, DB2/I, Synon) etc..</a:t>
            </a:r>
          </a:p>
        </p:txBody>
      </p:sp>
      <p:pic>
        <p:nvPicPr>
          <p:cNvPr id="61" name="Picture 60">
            <a:extLst>
              <a:ext uri="{FF2B5EF4-FFF2-40B4-BE49-F238E27FC236}">
                <a16:creationId xmlns:a16="http://schemas.microsoft.com/office/drawing/2014/main" id="{EBBCCC60-F2EE-42A0-85CB-01F68D288426}"/>
              </a:ext>
            </a:extLst>
          </p:cNvPr>
          <p:cNvPicPr>
            <a:picLocks noChangeAspect="1"/>
          </p:cNvPicPr>
          <p:nvPr/>
        </p:nvPicPr>
        <p:blipFill>
          <a:blip r:embed="rId7"/>
          <a:stretch>
            <a:fillRect/>
          </a:stretch>
        </p:blipFill>
        <p:spPr>
          <a:xfrm>
            <a:off x="6501390" y="3143122"/>
            <a:ext cx="851428" cy="738189"/>
          </a:xfrm>
          <a:prstGeom prst="rect">
            <a:avLst/>
          </a:prstGeom>
        </p:spPr>
      </p:pic>
      <p:sp>
        <p:nvSpPr>
          <p:cNvPr id="62" name="TextBox 61">
            <a:extLst>
              <a:ext uri="{FF2B5EF4-FFF2-40B4-BE49-F238E27FC236}">
                <a16:creationId xmlns:a16="http://schemas.microsoft.com/office/drawing/2014/main" id="{23E848A1-E553-1E49-B71A-7209705C3F02}"/>
              </a:ext>
            </a:extLst>
          </p:cNvPr>
          <p:cNvSpPr txBox="1"/>
          <p:nvPr/>
        </p:nvSpPr>
        <p:spPr>
          <a:xfrm>
            <a:off x="7411567" y="2991159"/>
            <a:ext cx="4725011" cy="1477328"/>
          </a:xfrm>
          <a:prstGeom prst="rect">
            <a:avLst/>
          </a:prstGeom>
          <a:noFill/>
        </p:spPr>
        <p:txBody>
          <a:bodyPr wrap="square" rtlCol="0">
            <a:spAutoFit/>
          </a:bodyPr>
          <a:lstStyle/>
          <a:p>
            <a:r>
              <a:rPr lang="en-US" sz="1000" b="1" dirty="0">
                <a:solidFill>
                  <a:srgbClr val="0066FF"/>
                </a:solidFill>
                <a:latin typeface="IBM Plex Sans" panose="020B0503050203000203" pitchFamily="34" charset="77"/>
              </a:rPr>
              <a:t>Modernization Architect – Integration</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Develop integration architectures across multiple platforms, ideally between mainframes and distributed platforms and packaged software solutions</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Develop coexistence architectures between current state applications and modernized applications n an incremental role out scenario</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Develop data replication (CDC based solutions), API architectures, using of message brokers</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Assist in developing the transition state and end state architecture for the client solution</a:t>
            </a:r>
          </a:p>
        </p:txBody>
      </p:sp>
      <p:pic>
        <p:nvPicPr>
          <p:cNvPr id="63" name="Picture 6" descr="Image result for DevOps engineer">
            <a:extLst>
              <a:ext uri="{FF2B5EF4-FFF2-40B4-BE49-F238E27FC236}">
                <a16:creationId xmlns:a16="http://schemas.microsoft.com/office/drawing/2014/main" id="{47C021AE-A196-C64B-A4E4-EFB65D3F0950}"/>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1385" t="18117" r="19969" b="-406"/>
          <a:stretch/>
        </p:blipFill>
        <p:spPr bwMode="auto">
          <a:xfrm>
            <a:off x="192129" y="4623419"/>
            <a:ext cx="1001093" cy="800035"/>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23E848A1-E553-1E49-B71A-7209705C3F02}"/>
              </a:ext>
            </a:extLst>
          </p:cNvPr>
          <p:cNvSpPr txBox="1"/>
          <p:nvPr/>
        </p:nvSpPr>
        <p:spPr>
          <a:xfrm>
            <a:off x="1124385" y="4331821"/>
            <a:ext cx="5377005" cy="1323439"/>
          </a:xfrm>
          <a:prstGeom prst="rect">
            <a:avLst/>
          </a:prstGeom>
          <a:noFill/>
        </p:spPr>
        <p:txBody>
          <a:bodyPr wrap="square" rtlCol="0">
            <a:spAutoFit/>
          </a:bodyPr>
          <a:lstStyle/>
          <a:p>
            <a:r>
              <a:rPr lang="en-US" sz="1000" b="1" dirty="0">
                <a:solidFill>
                  <a:srgbClr val="0066FF"/>
                </a:solidFill>
                <a:latin typeface="IBM Plex Sans" panose="020B0503050203000203" pitchFamily="34" charset="77"/>
              </a:rPr>
              <a:t>Application Developer– Integration</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Implement integration architectures across multiple platforms, ideally between mainframes and distributed platforms and packaged software solutions</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Implement coexistence architectures between current state applications and modernized applications n an incremental role out scenario</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Implement data replication (CDC based solutions), API architectures, using of message brokers</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Assist in developing the transition state and end state architecture for the client solution</a:t>
            </a:r>
          </a:p>
        </p:txBody>
      </p:sp>
      <p:pic>
        <p:nvPicPr>
          <p:cNvPr id="65" name="Picture 10" descr="Image result for DevOps engineer">
            <a:extLst>
              <a:ext uri="{FF2B5EF4-FFF2-40B4-BE49-F238E27FC236}">
                <a16:creationId xmlns:a16="http://schemas.microsoft.com/office/drawing/2014/main" id="{EA01A436-83B6-CD4D-AC06-78A1408DDBD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9256" t="16862" r="30675" b="7301"/>
          <a:stretch/>
        </p:blipFill>
        <p:spPr bwMode="auto">
          <a:xfrm>
            <a:off x="6557498" y="4551614"/>
            <a:ext cx="795320" cy="722346"/>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65">
            <a:extLst>
              <a:ext uri="{FF2B5EF4-FFF2-40B4-BE49-F238E27FC236}">
                <a16:creationId xmlns:a16="http://schemas.microsoft.com/office/drawing/2014/main" id="{23E848A1-E553-1E49-B71A-7209705C3F02}"/>
              </a:ext>
            </a:extLst>
          </p:cNvPr>
          <p:cNvSpPr txBox="1"/>
          <p:nvPr/>
        </p:nvSpPr>
        <p:spPr>
          <a:xfrm>
            <a:off x="7433646" y="4477327"/>
            <a:ext cx="4354298" cy="1169551"/>
          </a:xfrm>
          <a:prstGeom prst="rect">
            <a:avLst/>
          </a:prstGeom>
          <a:noFill/>
        </p:spPr>
        <p:txBody>
          <a:bodyPr wrap="square" rtlCol="0">
            <a:spAutoFit/>
          </a:bodyPr>
          <a:lstStyle/>
          <a:p>
            <a:r>
              <a:rPr lang="en-US" sz="1000" b="1" dirty="0">
                <a:solidFill>
                  <a:srgbClr val="0066FF"/>
                </a:solidFill>
                <a:latin typeface="IBM Plex Sans" panose="020B0503050203000203" pitchFamily="34" charset="77"/>
              </a:rPr>
              <a:t>Application Architect - Data Modeler</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Design and develop the modernized data model including distribute domain based Microservices orientated data models</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Lead a team of Data Modelers in designing the modernized data model</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Assist in developing current state data model knowledge, coexistence integration models and data &amp; interface mapping</a:t>
            </a:r>
          </a:p>
        </p:txBody>
      </p:sp>
      <p:sp>
        <p:nvSpPr>
          <p:cNvPr id="68" name="TextBox 67">
            <a:extLst>
              <a:ext uri="{FF2B5EF4-FFF2-40B4-BE49-F238E27FC236}">
                <a16:creationId xmlns:a16="http://schemas.microsoft.com/office/drawing/2014/main" id="{23E848A1-E553-1E49-B71A-7209705C3F02}"/>
              </a:ext>
            </a:extLst>
          </p:cNvPr>
          <p:cNvSpPr txBox="1"/>
          <p:nvPr/>
        </p:nvSpPr>
        <p:spPr>
          <a:xfrm>
            <a:off x="1137113" y="5721799"/>
            <a:ext cx="4354298" cy="861774"/>
          </a:xfrm>
          <a:prstGeom prst="rect">
            <a:avLst/>
          </a:prstGeom>
          <a:noFill/>
        </p:spPr>
        <p:txBody>
          <a:bodyPr wrap="square" rtlCol="0">
            <a:spAutoFit/>
          </a:bodyPr>
          <a:lstStyle/>
          <a:p>
            <a:r>
              <a:rPr lang="en-US" sz="1000" b="1" dirty="0">
                <a:solidFill>
                  <a:srgbClr val="0066FF"/>
                </a:solidFill>
                <a:latin typeface="IBM Plex Sans" panose="020B0503050203000203" pitchFamily="34" charset="77"/>
              </a:rPr>
              <a:t>Application Developer- Data Modeler</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Design and developing the modernized data model under the leadership of the Data Architect</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Assist in developing current state data model knowledge, coexistence integration models and data &amp; interface mapping</a:t>
            </a:r>
          </a:p>
        </p:txBody>
      </p:sp>
      <p:pic>
        <p:nvPicPr>
          <p:cNvPr id="69" name="Picture 2" descr="Image result for DevOps engineer">
            <a:extLst>
              <a:ext uri="{FF2B5EF4-FFF2-40B4-BE49-F238E27FC236}">
                <a16:creationId xmlns:a16="http://schemas.microsoft.com/office/drawing/2014/main" id="{599E5098-6B70-0749-83CA-94ADB0A60834}"/>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5693" r="52746" b="2408"/>
          <a:stretch/>
        </p:blipFill>
        <p:spPr bwMode="auto">
          <a:xfrm>
            <a:off x="252257" y="5787400"/>
            <a:ext cx="811968" cy="695703"/>
          </a:xfrm>
          <a:prstGeom prst="rect">
            <a:avLst/>
          </a:prstGeom>
          <a:noFill/>
          <a:extLst>
            <a:ext uri="{909E8E84-426E-40DD-AFC4-6F175D3DCCD1}">
              <a14:hiddenFill xmlns:a14="http://schemas.microsoft.com/office/drawing/2010/main">
                <a:solidFill>
                  <a:srgbClr val="FFFFFF"/>
                </a:solidFill>
              </a14:hiddenFill>
            </a:ext>
          </a:extLst>
        </p:spPr>
      </p:pic>
      <p:sp>
        <p:nvSpPr>
          <p:cNvPr id="70" name="TextBox 69">
            <a:extLst>
              <a:ext uri="{FF2B5EF4-FFF2-40B4-BE49-F238E27FC236}">
                <a16:creationId xmlns:a16="http://schemas.microsoft.com/office/drawing/2014/main" id="{23E848A1-E553-1E49-B71A-7209705C3F02}"/>
              </a:ext>
            </a:extLst>
          </p:cNvPr>
          <p:cNvSpPr txBox="1"/>
          <p:nvPr/>
        </p:nvSpPr>
        <p:spPr>
          <a:xfrm>
            <a:off x="7433646" y="5800591"/>
            <a:ext cx="4354298" cy="707886"/>
          </a:xfrm>
          <a:prstGeom prst="rect">
            <a:avLst/>
          </a:prstGeom>
          <a:noFill/>
        </p:spPr>
        <p:txBody>
          <a:bodyPr wrap="square" rtlCol="0">
            <a:spAutoFit/>
          </a:bodyPr>
          <a:lstStyle/>
          <a:p>
            <a:r>
              <a:rPr lang="en-US" sz="1000" b="1" dirty="0">
                <a:solidFill>
                  <a:srgbClr val="0066FF"/>
                </a:solidFill>
                <a:latin typeface="IBM Plex Sans" panose="020B0503050203000203" pitchFamily="34" charset="77"/>
              </a:rPr>
              <a:t>Application Developer- DBA</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Develop deploy, and test (unit testing) the modernized data model</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Supplement to the client DBA to manage bandwidth for large modernization efforts</a:t>
            </a:r>
          </a:p>
        </p:txBody>
      </p:sp>
      <p:pic>
        <p:nvPicPr>
          <p:cNvPr id="3" name="Picture 2" descr="Screen Clippi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88928" y="5634611"/>
            <a:ext cx="801114" cy="848492"/>
          </a:xfrm>
          <a:prstGeom prst="rect">
            <a:avLst/>
          </a:prstGeom>
        </p:spPr>
      </p:pic>
      <p:sp>
        <p:nvSpPr>
          <p:cNvPr id="71" name="TextBox 70">
            <a:extLst>
              <a:ext uri="{FF2B5EF4-FFF2-40B4-BE49-F238E27FC236}">
                <a16:creationId xmlns:a16="http://schemas.microsoft.com/office/drawing/2014/main" id="{93D45687-030B-FF45-837C-145677EF2837}"/>
              </a:ext>
            </a:extLst>
          </p:cNvPr>
          <p:cNvSpPr txBox="1"/>
          <p:nvPr/>
        </p:nvSpPr>
        <p:spPr>
          <a:xfrm>
            <a:off x="5454249" y="5806667"/>
            <a:ext cx="917239" cy="276999"/>
          </a:xfrm>
          <a:prstGeom prst="rect">
            <a:avLst/>
          </a:prstGeom>
          <a:noFill/>
        </p:spPr>
        <p:txBody>
          <a:bodyPr wrap="none" rtlCol="0">
            <a:spAutoFit/>
          </a:bodyPr>
          <a:lstStyle/>
          <a:p>
            <a:r>
              <a:rPr lang="en-US" sz="1200" b="1" dirty="0">
                <a:solidFill>
                  <a:srgbClr val="0066FF"/>
                </a:solidFill>
                <a:latin typeface="IBM Plex Sans" panose="020B0503050203000203" pitchFamily="34" charset="77"/>
              </a:rPr>
              <a:t>IBM Roles</a:t>
            </a:r>
          </a:p>
        </p:txBody>
      </p:sp>
      <p:sp>
        <p:nvSpPr>
          <p:cNvPr id="72" name="TextBox 71">
            <a:extLst>
              <a:ext uri="{FF2B5EF4-FFF2-40B4-BE49-F238E27FC236}">
                <a16:creationId xmlns:a16="http://schemas.microsoft.com/office/drawing/2014/main" id="{407C1408-9D30-3B47-8A72-ED4CB10D4DD7}"/>
              </a:ext>
            </a:extLst>
          </p:cNvPr>
          <p:cNvSpPr txBox="1"/>
          <p:nvPr/>
        </p:nvSpPr>
        <p:spPr>
          <a:xfrm>
            <a:off x="5448570" y="6014309"/>
            <a:ext cx="1052820" cy="276999"/>
          </a:xfrm>
          <a:prstGeom prst="rect">
            <a:avLst/>
          </a:prstGeom>
          <a:noFill/>
        </p:spPr>
        <p:txBody>
          <a:bodyPr wrap="square" rtlCol="0">
            <a:spAutoFit/>
          </a:bodyPr>
          <a:lstStyle/>
          <a:p>
            <a:r>
              <a:rPr lang="en-US" sz="1200" b="1" dirty="0">
                <a:solidFill>
                  <a:srgbClr val="FF0000"/>
                </a:solidFill>
                <a:latin typeface="IBM Plex Sans" panose="020B0503050203000203" pitchFamily="34" charset="77"/>
              </a:rPr>
              <a:t>Client Roles</a:t>
            </a:r>
            <a:endParaRPr lang="en-US" sz="1200" dirty="0">
              <a:solidFill>
                <a:prstClr val="black"/>
              </a:solidFill>
              <a:latin typeface="HelveticaNeueLT Std"/>
            </a:endParaRPr>
          </a:p>
        </p:txBody>
      </p:sp>
    </p:spTree>
    <p:extLst>
      <p:ext uri="{BB962C8B-B14F-4D97-AF65-F5344CB8AC3E}">
        <p14:creationId xmlns:p14="http://schemas.microsoft.com/office/powerpoint/2010/main" val="39671364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2A4E6-45AA-4113-AE57-7AFD11D4E3F8}"/>
              </a:ext>
            </a:extLst>
          </p:cNvPr>
          <p:cNvSpPr>
            <a:spLocks noGrp="1"/>
          </p:cNvSpPr>
          <p:nvPr>
            <p:ph type="title"/>
          </p:nvPr>
        </p:nvSpPr>
        <p:spPr>
          <a:xfrm>
            <a:off x="113148" y="59436"/>
            <a:ext cx="4754418" cy="447466"/>
          </a:xfrm>
        </p:spPr>
        <p:txBody>
          <a:bodyPr/>
          <a:lstStyle/>
          <a:p>
            <a:r>
              <a:rPr lang="en-US" b="1" dirty="0">
                <a:solidFill>
                  <a:schemeClr val="bg1"/>
                </a:solidFill>
              </a:rPr>
              <a:t>Delivery Model</a:t>
            </a:r>
          </a:p>
        </p:txBody>
      </p:sp>
      <p:sp>
        <p:nvSpPr>
          <p:cNvPr id="6" name="Content Placeholder 5">
            <a:extLst>
              <a:ext uri="{FF2B5EF4-FFF2-40B4-BE49-F238E27FC236}">
                <a16:creationId xmlns:a16="http://schemas.microsoft.com/office/drawing/2014/main" id="{083FF01E-A527-4916-B907-C969BEB84BCE}"/>
              </a:ext>
            </a:extLst>
          </p:cNvPr>
          <p:cNvSpPr txBox="1">
            <a:spLocks/>
          </p:cNvSpPr>
          <p:nvPr/>
        </p:nvSpPr>
        <p:spPr>
          <a:xfrm>
            <a:off x="73896" y="731114"/>
            <a:ext cx="12210722" cy="363946"/>
          </a:xfrm>
          <a:prstGeom prst="rect">
            <a:avLst/>
          </a:prstGeom>
        </p:spPr>
        <p:txBody>
          <a:bodyPr>
            <a:noAutofit/>
          </a:bodyPr>
          <a:lstStyle>
            <a:defPPr>
              <a:defRPr lang="en-US"/>
            </a:defPPr>
            <a:lvl1pPr indent="0" fontAlgn="base">
              <a:spcBef>
                <a:spcPct val="40000"/>
              </a:spcBef>
              <a:spcAft>
                <a:spcPct val="0"/>
              </a:spcAft>
              <a:buClr>
                <a:srgbClr val="20D5D2"/>
              </a:buClr>
              <a:buFont typeface="Wingdings" panose="05000000000000000000" pitchFamily="2" charset="2"/>
              <a:buNone/>
              <a:defRPr sz="1600" b="1" i="1">
                <a:solidFill>
                  <a:prstClr val="white"/>
                </a:solidFill>
                <a:cs typeface="Arial" panose="020B0604020202020204" pitchFamily="34" charset="0"/>
              </a:defRPr>
            </a:lvl1pPr>
            <a:lvl2pPr marL="536575" indent="-179388" fontAlgn="base">
              <a:spcBef>
                <a:spcPct val="40000"/>
              </a:spcBef>
              <a:spcAft>
                <a:spcPct val="0"/>
              </a:spcAft>
              <a:buFont typeface="Arial" panose="020B0604020202020204" pitchFamily="34" charset="0"/>
              <a:buChar char="–"/>
              <a:defRPr sz="1600"/>
            </a:lvl2pPr>
            <a:lvl3pPr marL="893763" indent="-179388" fontAlgn="base">
              <a:spcBef>
                <a:spcPct val="40000"/>
              </a:spcBef>
              <a:spcAft>
                <a:spcPct val="0"/>
              </a:spcAft>
              <a:buChar char="•"/>
              <a:defRPr sz="1600"/>
            </a:lvl3pPr>
            <a:lvl4pPr marL="1250950" indent="-179388" fontAlgn="base">
              <a:spcBef>
                <a:spcPct val="40000"/>
              </a:spcBef>
              <a:spcAft>
                <a:spcPct val="0"/>
              </a:spcAft>
              <a:buFont typeface="Arial" panose="020B0604020202020204" pitchFamily="34" charset="0"/>
              <a:buChar char="-"/>
              <a:defRPr sz="1600"/>
            </a:lvl4pPr>
            <a:lvl5pPr marL="1619250" indent="-179388" fontAlgn="base">
              <a:spcBef>
                <a:spcPct val="40000"/>
              </a:spcBef>
              <a:spcAft>
                <a:spcPct val="0"/>
              </a:spcAft>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AU" dirty="0"/>
              <a:t>Refer to guidance for structuring Application Re-engineering Roles &amp; Responsibilities contd.</a:t>
            </a:r>
          </a:p>
          <a:p>
            <a:r>
              <a:rPr lang="en-AU" dirty="0"/>
              <a:t> </a:t>
            </a:r>
          </a:p>
          <a:p>
            <a:endParaRPr lang="en-AU" dirty="0"/>
          </a:p>
        </p:txBody>
      </p:sp>
      <p:sp>
        <p:nvSpPr>
          <p:cNvPr id="11" name="Slide Number Placeholder 13">
            <a:extLst>
              <a:ext uri="{FF2B5EF4-FFF2-40B4-BE49-F238E27FC236}">
                <a16:creationId xmlns:a16="http://schemas.microsoft.com/office/drawing/2014/main" id="{EB66B989-579E-41FE-9C61-5A7C6E34DBEF}"/>
              </a:ext>
            </a:extLst>
          </p:cNvPr>
          <p:cNvSpPr txBox="1">
            <a:spLocks/>
          </p:cNvSpPr>
          <p:nvPr/>
        </p:nvSpPr>
        <p:spPr>
          <a:xfrm>
            <a:off x="9288673" y="6410063"/>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E7E9D57-535C-0840-A093-12271BECC0CD}" type="slidenum">
              <a:rPr lang="en-US" smtClean="0">
                <a:solidFill>
                  <a:prstClr val="black">
                    <a:tint val="75000"/>
                  </a:prstClr>
                </a:solidFill>
                <a:latin typeface="Calibri"/>
              </a:rPr>
              <a:pPr algn="r"/>
              <a:t>32</a:t>
            </a:fld>
            <a:endParaRPr lang="en-US" dirty="0">
              <a:solidFill>
                <a:prstClr val="black">
                  <a:tint val="75000"/>
                </a:prstClr>
              </a:solidFill>
              <a:latin typeface="Calibri"/>
            </a:endParaRPr>
          </a:p>
        </p:txBody>
      </p:sp>
      <p:cxnSp>
        <p:nvCxnSpPr>
          <p:cNvPr id="32" name="Straight Connector 31">
            <a:extLst>
              <a:ext uri="{FF2B5EF4-FFF2-40B4-BE49-F238E27FC236}">
                <a16:creationId xmlns:a16="http://schemas.microsoft.com/office/drawing/2014/main" id="{20A06575-625D-4B4C-87BD-1DDB31222705}"/>
              </a:ext>
            </a:extLst>
          </p:cNvPr>
          <p:cNvCxnSpPr>
            <a:stCxn id="49" idx="2"/>
          </p:cNvCxnSpPr>
          <p:nvPr/>
        </p:nvCxnSpPr>
        <p:spPr>
          <a:xfrm flipV="1">
            <a:off x="5074368" y="245290"/>
            <a:ext cx="6663503" cy="4952"/>
          </a:xfrm>
          <a:prstGeom prst="line">
            <a:avLst/>
          </a:prstGeom>
          <a:noFill/>
          <a:ln w="6350" cap="flat" cmpd="sng" algn="ctr">
            <a:solidFill>
              <a:srgbClr val="ED7D31"/>
            </a:solidFill>
            <a:prstDash val="solid"/>
            <a:miter lim="800000"/>
          </a:ln>
          <a:effectLst/>
        </p:spPr>
      </p:cxnSp>
      <p:sp>
        <p:nvSpPr>
          <p:cNvPr id="33" name="Oval 32">
            <a:extLst>
              <a:ext uri="{FF2B5EF4-FFF2-40B4-BE49-F238E27FC236}">
                <a16:creationId xmlns:a16="http://schemas.microsoft.com/office/drawing/2014/main" id="{56D98CBE-70E1-AB42-B8B9-0568914AC953}"/>
              </a:ext>
            </a:extLst>
          </p:cNvPr>
          <p:cNvSpPr/>
          <p:nvPr/>
        </p:nvSpPr>
        <p:spPr>
          <a:xfrm>
            <a:off x="6681542"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34" name="Oval 33">
            <a:extLst>
              <a:ext uri="{FF2B5EF4-FFF2-40B4-BE49-F238E27FC236}">
                <a16:creationId xmlns:a16="http://schemas.microsoft.com/office/drawing/2014/main" id="{639E3F11-C0FA-5344-9B9D-D99710A2C91F}"/>
              </a:ext>
            </a:extLst>
          </p:cNvPr>
          <p:cNvSpPr/>
          <p:nvPr/>
        </p:nvSpPr>
        <p:spPr>
          <a:xfrm>
            <a:off x="7472263"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35" name="TextBox 34">
            <a:extLst>
              <a:ext uri="{FF2B5EF4-FFF2-40B4-BE49-F238E27FC236}">
                <a16:creationId xmlns:a16="http://schemas.microsoft.com/office/drawing/2014/main" id="{56B8B405-5212-3E45-89BE-5DB0EBBBA540}"/>
              </a:ext>
            </a:extLst>
          </p:cNvPr>
          <p:cNvSpPr txBox="1"/>
          <p:nvPr/>
        </p:nvSpPr>
        <p:spPr>
          <a:xfrm>
            <a:off x="4977867" y="368432"/>
            <a:ext cx="695128"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Client Scenarios</a:t>
            </a:r>
          </a:p>
        </p:txBody>
      </p:sp>
      <p:sp>
        <p:nvSpPr>
          <p:cNvPr id="36" name="TextBox 35">
            <a:extLst>
              <a:ext uri="{FF2B5EF4-FFF2-40B4-BE49-F238E27FC236}">
                <a16:creationId xmlns:a16="http://schemas.microsoft.com/office/drawing/2014/main" id="{84DBA1A9-2ACF-8141-9E35-444E89EA12E3}"/>
              </a:ext>
            </a:extLst>
          </p:cNvPr>
          <p:cNvSpPr txBox="1"/>
          <p:nvPr/>
        </p:nvSpPr>
        <p:spPr>
          <a:xfrm>
            <a:off x="6578712" y="354195"/>
            <a:ext cx="86079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Framework</a:t>
            </a:r>
          </a:p>
        </p:txBody>
      </p:sp>
      <p:sp>
        <p:nvSpPr>
          <p:cNvPr id="37" name="TextBox 36">
            <a:extLst>
              <a:ext uri="{FF2B5EF4-FFF2-40B4-BE49-F238E27FC236}">
                <a16:creationId xmlns:a16="http://schemas.microsoft.com/office/drawing/2014/main" id="{1D1282E6-32BF-7D4B-8C6B-3459598C5BA5}"/>
              </a:ext>
            </a:extLst>
          </p:cNvPr>
          <p:cNvSpPr txBox="1"/>
          <p:nvPr/>
        </p:nvSpPr>
        <p:spPr>
          <a:xfrm>
            <a:off x="7358859" y="368432"/>
            <a:ext cx="599804"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Testing Strategy</a:t>
            </a:r>
          </a:p>
        </p:txBody>
      </p:sp>
      <p:sp>
        <p:nvSpPr>
          <p:cNvPr id="38" name="TextBox 37">
            <a:extLst>
              <a:ext uri="{FF2B5EF4-FFF2-40B4-BE49-F238E27FC236}">
                <a16:creationId xmlns:a16="http://schemas.microsoft.com/office/drawing/2014/main" id="{080C819E-7FD9-B849-9BA5-E6710E687A0A}"/>
              </a:ext>
            </a:extLst>
          </p:cNvPr>
          <p:cNvSpPr txBox="1"/>
          <p:nvPr/>
        </p:nvSpPr>
        <p:spPr>
          <a:xfrm>
            <a:off x="9016763" y="368432"/>
            <a:ext cx="69098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Model</a:t>
            </a:r>
          </a:p>
        </p:txBody>
      </p:sp>
      <p:sp>
        <p:nvSpPr>
          <p:cNvPr id="39" name="Oval 38">
            <a:extLst>
              <a:ext uri="{FF2B5EF4-FFF2-40B4-BE49-F238E27FC236}">
                <a16:creationId xmlns:a16="http://schemas.microsoft.com/office/drawing/2014/main" id="{785E10D0-C4E2-8D4A-A429-E5DD4098A3C9}"/>
              </a:ext>
            </a:extLst>
          </p:cNvPr>
          <p:cNvSpPr/>
          <p:nvPr/>
        </p:nvSpPr>
        <p:spPr>
          <a:xfrm>
            <a:off x="8313787"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40" name="TextBox 39">
            <a:extLst>
              <a:ext uri="{FF2B5EF4-FFF2-40B4-BE49-F238E27FC236}">
                <a16:creationId xmlns:a16="http://schemas.microsoft.com/office/drawing/2014/main" id="{8E4F2430-1187-3346-B71F-5DAEABFBD7EA}"/>
              </a:ext>
            </a:extLst>
          </p:cNvPr>
          <p:cNvSpPr txBox="1"/>
          <p:nvPr/>
        </p:nvSpPr>
        <p:spPr>
          <a:xfrm>
            <a:off x="8160244" y="368432"/>
            <a:ext cx="85805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Sizing &amp; Estimation</a:t>
            </a:r>
          </a:p>
        </p:txBody>
      </p:sp>
      <p:sp>
        <p:nvSpPr>
          <p:cNvPr id="41" name="Oval 40">
            <a:extLst>
              <a:ext uri="{FF2B5EF4-FFF2-40B4-BE49-F238E27FC236}">
                <a16:creationId xmlns:a16="http://schemas.microsoft.com/office/drawing/2014/main" id="{77490EA7-C450-EA4D-AA8F-0D2DD0081109}"/>
              </a:ext>
            </a:extLst>
          </p:cNvPr>
          <p:cNvSpPr/>
          <p:nvPr/>
        </p:nvSpPr>
        <p:spPr>
          <a:xfrm>
            <a:off x="9118735" y="156538"/>
            <a:ext cx="169696" cy="187407"/>
          </a:xfrm>
          <a:prstGeom prst="ellipse">
            <a:avLst/>
          </a:prstGeom>
          <a:solidFill>
            <a:srgbClr val="00B050"/>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2" name="TextBox 41">
            <a:extLst>
              <a:ext uri="{FF2B5EF4-FFF2-40B4-BE49-F238E27FC236}">
                <a16:creationId xmlns:a16="http://schemas.microsoft.com/office/drawing/2014/main" id="{4FD09469-5912-7843-8437-D6CA3EA19255}"/>
              </a:ext>
            </a:extLst>
          </p:cNvPr>
          <p:cNvSpPr txBox="1"/>
          <p:nvPr/>
        </p:nvSpPr>
        <p:spPr>
          <a:xfrm>
            <a:off x="5697133" y="368432"/>
            <a:ext cx="75388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Solution Architecture</a:t>
            </a:r>
          </a:p>
        </p:txBody>
      </p:sp>
      <p:sp>
        <p:nvSpPr>
          <p:cNvPr id="43" name="TextBox 42">
            <a:extLst>
              <a:ext uri="{FF2B5EF4-FFF2-40B4-BE49-F238E27FC236}">
                <a16:creationId xmlns:a16="http://schemas.microsoft.com/office/drawing/2014/main" id="{75E1A420-AC5D-524F-89B2-7A23E50E0990}"/>
              </a:ext>
            </a:extLst>
          </p:cNvPr>
          <p:cNvSpPr txBox="1"/>
          <p:nvPr/>
        </p:nvSpPr>
        <p:spPr>
          <a:xfrm>
            <a:off x="9906225"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Risk Reviews</a:t>
            </a:r>
          </a:p>
        </p:txBody>
      </p:sp>
      <p:sp>
        <p:nvSpPr>
          <p:cNvPr id="44" name="Oval 43">
            <a:extLst>
              <a:ext uri="{FF2B5EF4-FFF2-40B4-BE49-F238E27FC236}">
                <a16:creationId xmlns:a16="http://schemas.microsoft.com/office/drawing/2014/main" id="{4ADB01D4-CA4F-D241-A259-D7CDCB827CEA}"/>
              </a:ext>
            </a:extLst>
          </p:cNvPr>
          <p:cNvSpPr/>
          <p:nvPr/>
        </p:nvSpPr>
        <p:spPr>
          <a:xfrm>
            <a:off x="998611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5" name="TextBox 44">
            <a:extLst>
              <a:ext uri="{FF2B5EF4-FFF2-40B4-BE49-F238E27FC236}">
                <a16:creationId xmlns:a16="http://schemas.microsoft.com/office/drawing/2014/main" id="{11B445D0-62D9-924A-A77D-506ED8D658A0}"/>
              </a:ext>
            </a:extLst>
          </p:cNvPr>
          <p:cNvSpPr txBox="1"/>
          <p:nvPr/>
        </p:nvSpPr>
        <p:spPr>
          <a:xfrm>
            <a:off x="10703072"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Pricing Options</a:t>
            </a:r>
          </a:p>
        </p:txBody>
      </p:sp>
      <p:sp>
        <p:nvSpPr>
          <p:cNvPr id="46" name="Oval 45">
            <a:extLst>
              <a:ext uri="{FF2B5EF4-FFF2-40B4-BE49-F238E27FC236}">
                <a16:creationId xmlns:a16="http://schemas.microsoft.com/office/drawing/2014/main" id="{34E03A38-90A1-5B4D-A37B-3CC9B702614E}"/>
              </a:ext>
            </a:extLst>
          </p:cNvPr>
          <p:cNvSpPr/>
          <p:nvPr/>
        </p:nvSpPr>
        <p:spPr>
          <a:xfrm>
            <a:off x="1083582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7" name="TextBox 46">
            <a:extLst>
              <a:ext uri="{FF2B5EF4-FFF2-40B4-BE49-F238E27FC236}">
                <a16:creationId xmlns:a16="http://schemas.microsoft.com/office/drawing/2014/main" id="{11B445D0-62D9-924A-A77D-506ED8D658A0}"/>
              </a:ext>
            </a:extLst>
          </p:cNvPr>
          <p:cNvSpPr txBox="1"/>
          <p:nvPr/>
        </p:nvSpPr>
        <p:spPr>
          <a:xfrm>
            <a:off x="11231416" y="368432"/>
            <a:ext cx="905163"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Integration with other offerings</a:t>
            </a:r>
          </a:p>
        </p:txBody>
      </p:sp>
      <p:sp>
        <p:nvSpPr>
          <p:cNvPr id="48" name="Oval 47">
            <a:extLst>
              <a:ext uri="{FF2B5EF4-FFF2-40B4-BE49-F238E27FC236}">
                <a16:creationId xmlns:a16="http://schemas.microsoft.com/office/drawing/2014/main" id="{56D98CBE-70E1-AB42-B8B9-0568914AC953}"/>
              </a:ext>
            </a:extLst>
          </p:cNvPr>
          <p:cNvSpPr/>
          <p:nvPr/>
        </p:nvSpPr>
        <p:spPr>
          <a:xfrm>
            <a:off x="5831832"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49" name="Oval 48">
            <a:extLst>
              <a:ext uri="{FF2B5EF4-FFF2-40B4-BE49-F238E27FC236}">
                <a16:creationId xmlns:a16="http://schemas.microsoft.com/office/drawing/2014/main" id="{56D98CBE-70E1-AB42-B8B9-0568914AC953}"/>
              </a:ext>
            </a:extLst>
          </p:cNvPr>
          <p:cNvSpPr/>
          <p:nvPr/>
        </p:nvSpPr>
        <p:spPr>
          <a:xfrm>
            <a:off x="507436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50" name="Oval 49">
            <a:extLst>
              <a:ext uri="{FF2B5EF4-FFF2-40B4-BE49-F238E27FC236}">
                <a16:creationId xmlns:a16="http://schemas.microsoft.com/office/drawing/2014/main" id="{56D98CBE-70E1-AB42-B8B9-0568914AC953}"/>
              </a:ext>
            </a:extLst>
          </p:cNvPr>
          <p:cNvSpPr/>
          <p:nvPr/>
        </p:nvSpPr>
        <p:spPr>
          <a:xfrm>
            <a:off x="1161824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51" name="Rectangle 50"/>
          <p:cNvSpPr/>
          <p:nvPr/>
        </p:nvSpPr>
        <p:spPr>
          <a:xfrm>
            <a:off x="73896" y="1095060"/>
            <a:ext cx="12062683" cy="5762940"/>
          </a:xfrm>
          <a:prstGeom prst="rect">
            <a:avLst/>
          </a:prstGeom>
          <a:noFill/>
          <a:ln w="22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N" sz="2000" dirty="0">
              <a:solidFill>
                <a:prstClr val="white"/>
              </a:solidFill>
              <a:latin typeface="IBM Plex Sans" panose="020B0503050000000000" pitchFamily="34" charset="0"/>
            </a:endParaRPr>
          </a:p>
        </p:txBody>
      </p:sp>
      <p:sp>
        <p:nvSpPr>
          <p:cNvPr id="68" name="TextBox 67">
            <a:extLst>
              <a:ext uri="{FF2B5EF4-FFF2-40B4-BE49-F238E27FC236}">
                <a16:creationId xmlns:a16="http://schemas.microsoft.com/office/drawing/2014/main" id="{23E848A1-E553-1E49-B71A-7209705C3F02}"/>
              </a:ext>
            </a:extLst>
          </p:cNvPr>
          <p:cNvSpPr txBox="1"/>
          <p:nvPr/>
        </p:nvSpPr>
        <p:spPr>
          <a:xfrm>
            <a:off x="1085346" y="1121948"/>
            <a:ext cx="3200327" cy="861774"/>
          </a:xfrm>
          <a:prstGeom prst="rect">
            <a:avLst/>
          </a:prstGeom>
          <a:noFill/>
        </p:spPr>
        <p:txBody>
          <a:bodyPr wrap="square" rtlCol="0">
            <a:spAutoFit/>
          </a:bodyPr>
          <a:lstStyle/>
          <a:p>
            <a:r>
              <a:rPr lang="en-US" sz="1000" b="1" dirty="0">
                <a:solidFill>
                  <a:srgbClr val="0066FF"/>
                </a:solidFill>
                <a:latin typeface="IBM Plex Sans" panose="020B0503050203000203" pitchFamily="34" charset="77"/>
              </a:rPr>
              <a:t>Application Architect - Data Migration</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Design and develop the data migration solution</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Assist developing the solution and syncing / sharing design efforts with the coexistence solution</a:t>
            </a:r>
          </a:p>
        </p:txBody>
      </p:sp>
      <p:sp>
        <p:nvSpPr>
          <p:cNvPr id="70" name="TextBox 69">
            <a:extLst>
              <a:ext uri="{FF2B5EF4-FFF2-40B4-BE49-F238E27FC236}">
                <a16:creationId xmlns:a16="http://schemas.microsoft.com/office/drawing/2014/main" id="{23E848A1-E553-1E49-B71A-7209705C3F02}"/>
              </a:ext>
            </a:extLst>
          </p:cNvPr>
          <p:cNvSpPr txBox="1"/>
          <p:nvPr/>
        </p:nvSpPr>
        <p:spPr>
          <a:xfrm>
            <a:off x="5488433" y="1200740"/>
            <a:ext cx="2550101" cy="861774"/>
          </a:xfrm>
          <a:prstGeom prst="rect">
            <a:avLst/>
          </a:prstGeom>
          <a:noFill/>
        </p:spPr>
        <p:txBody>
          <a:bodyPr wrap="square" rtlCol="0">
            <a:spAutoFit/>
          </a:bodyPr>
          <a:lstStyle/>
          <a:p>
            <a:r>
              <a:rPr lang="en-US" sz="1000" b="1" dirty="0">
                <a:solidFill>
                  <a:srgbClr val="0066FF"/>
                </a:solidFill>
                <a:latin typeface="IBM Plex Sans" panose="020B0503050203000203" pitchFamily="34" charset="77"/>
              </a:rPr>
              <a:t>Application Architect - Target State</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Lead designing and developing the modernized target solution</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Shares leadership responsibilities with the Cloud Modernization Consultant</a:t>
            </a:r>
          </a:p>
        </p:txBody>
      </p:sp>
      <p:sp>
        <p:nvSpPr>
          <p:cNvPr id="67" name="TextBox 66">
            <a:extLst>
              <a:ext uri="{FF2B5EF4-FFF2-40B4-BE49-F238E27FC236}">
                <a16:creationId xmlns:a16="http://schemas.microsoft.com/office/drawing/2014/main" id="{23E848A1-E553-1E49-B71A-7209705C3F02}"/>
              </a:ext>
            </a:extLst>
          </p:cNvPr>
          <p:cNvSpPr txBox="1"/>
          <p:nvPr/>
        </p:nvSpPr>
        <p:spPr>
          <a:xfrm>
            <a:off x="1089964" y="1911663"/>
            <a:ext cx="3620581" cy="861774"/>
          </a:xfrm>
          <a:prstGeom prst="rect">
            <a:avLst/>
          </a:prstGeom>
          <a:noFill/>
        </p:spPr>
        <p:txBody>
          <a:bodyPr wrap="square" rtlCol="0">
            <a:spAutoFit/>
          </a:bodyPr>
          <a:lstStyle/>
          <a:p>
            <a:r>
              <a:rPr lang="en-US" sz="1000" b="1" dirty="0">
                <a:solidFill>
                  <a:srgbClr val="0066FF"/>
                </a:solidFill>
                <a:latin typeface="IBM Plex Sans" panose="020B0503050203000203" pitchFamily="34" charset="77"/>
              </a:rPr>
              <a:t>Application Developer - Target State</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design and develop the modernized target solution under the leadership of Application Architect - Target State</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highly skilled in the target state application technologies e.g. Cloud Native Applications, APIs, Microeservices etc.</a:t>
            </a:r>
          </a:p>
        </p:txBody>
      </p:sp>
      <p:sp>
        <p:nvSpPr>
          <p:cNvPr id="72" name="TextBox 71">
            <a:extLst>
              <a:ext uri="{FF2B5EF4-FFF2-40B4-BE49-F238E27FC236}">
                <a16:creationId xmlns:a16="http://schemas.microsoft.com/office/drawing/2014/main" id="{23E848A1-E553-1E49-B71A-7209705C3F02}"/>
              </a:ext>
            </a:extLst>
          </p:cNvPr>
          <p:cNvSpPr txBox="1"/>
          <p:nvPr/>
        </p:nvSpPr>
        <p:spPr>
          <a:xfrm>
            <a:off x="5516992" y="2086832"/>
            <a:ext cx="3425390" cy="1015663"/>
          </a:xfrm>
          <a:prstGeom prst="rect">
            <a:avLst/>
          </a:prstGeom>
          <a:noFill/>
        </p:spPr>
        <p:txBody>
          <a:bodyPr wrap="square" rtlCol="0">
            <a:spAutoFit/>
          </a:bodyPr>
          <a:lstStyle/>
          <a:p>
            <a:r>
              <a:rPr lang="en-US" sz="1000" b="1" dirty="0">
                <a:solidFill>
                  <a:srgbClr val="0066FF"/>
                </a:solidFill>
                <a:latin typeface="IBM Plex Sans" panose="020B0503050203000203" pitchFamily="34" charset="77"/>
              </a:rPr>
              <a:t>Application Architect - BI / Big Data</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Lead design and development of the business intelligence / big data supporting architect and solution (When part of a modernization overall scope)</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Lead conversion, update, redesign / re-architect of current state reporting solutions</a:t>
            </a:r>
          </a:p>
        </p:txBody>
      </p:sp>
      <p:sp>
        <p:nvSpPr>
          <p:cNvPr id="76" name="TextBox 75">
            <a:extLst>
              <a:ext uri="{FF2B5EF4-FFF2-40B4-BE49-F238E27FC236}">
                <a16:creationId xmlns:a16="http://schemas.microsoft.com/office/drawing/2014/main" id="{23E848A1-E553-1E49-B71A-7209705C3F02}"/>
              </a:ext>
            </a:extLst>
          </p:cNvPr>
          <p:cNvSpPr txBox="1"/>
          <p:nvPr/>
        </p:nvSpPr>
        <p:spPr>
          <a:xfrm>
            <a:off x="1094579" y="2775264"/>
            <a:ext cx="3680621" cy="707886"/>
          </a:xfrm>
          <a:prstGeom prst="rect">
            <a:avLst/>
          </a:prstGeom>
          <a:noFill/>
        </p:spPr>
        <p:txBody>
          <a:bodyPr wrap="square" rtlCol="0">
            <a:spAutoFit/>
          </a:bodyPr>
          <a:lstStyle/>
          <a:p>
            <a:r>
              <a:rPr lang="en-US" sz="1000" b="1" dirty="0">
                <a:solidFill>
                  <a:srgbClr val="0066FF"/>
                </a:solidFill>
                <a:latin typeface="IBM Plex Sans" panose="020B0503050203000203" pitchFamily="34" charset="77"/>
              </a:rPr>
              <a:t>Application Developer - BI / Big Data</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designing / developing the BI / Big data solution</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Convert, update, redesign / re-architect of current state reporting solutions</a:t>
            </a:r>
          </a:p>
        </p:txBody>
      </p:sp>
      <p:sp>
        <p:nvSpPr>
          <p:cNvPr id="78" name="TextBox 77">
            <a:extLst>
              <a:ext uri="{FF2B5EF4-FFF2-40B4-BE49-F238E27FC236}">
                <a16:creationId xmlns:a16="http://schemas.microsoft.com/office/drawing/2014/main" id="{23E848A1-E553-1E49-B71A-7209705C3F02}"/>
              </a:ext>
            </a:extLst>
          </p:cNvPr>
          <p:cNvSpPr txBox="1"/>
          <p:nvPr/>
        </p:nvSpPr>
        <p:spPr>
          <a:xfrm>
            <a:off x="5544945" y="3126813"/>
            <a:ext cx="3590471" cy="1169551"/>
          </a:xfrm>
          <a:prstGeom prst="rect">
            <a:avLst/>
          </a:prstGeom>
          <a:noFill/>
        </p:spPr>
        <p:txBody>
          <a:bodyPr wrap="square" rtlCol="0">
            <a:spAutoFit/>
          </a:bodyPr>
          <a:lstStyle/>
          <a:p>
            <a:r>
              <a:rPr lang="en-US" sz="1000" b="1" dirty="0">
                <a:solidFill>
                  <a:srgbClr val="0066FF"/>
                </a:solidFill>
                <a:latin typeface="IBM Plex Sans" panose="020B0503050203000203" pitchFamily="34" charset="77"/>
              </a:rPr>
              <a:t>Test Architect</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Plan, design, and develop the overall test strategy, test plan, and test scripts for the overall modernization effort</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Manage and guide the overall testing effort</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Lead the team of Quality Engineers for the complete end to end testing effort through system, integration, performance, UAT, and deployment testing phases</a:t>
            </a:r>
          </a:p>
        </p:txBody>
      </p:sp>
      <p:sp>
        <p:nvSpPr>
          <p:cNvPr id="80" name="TextBox 79">
            <a:extLst>
              <a:ext uri="{FF2B5EF4-FFF2-40B4-BE49-F238E27FC236}">
                <a16:creationId xmlns:a16="http://schemas.microsoft.com/office/drawing/2014/main" id="{23E848A1-E553-1E49-B71A-7209705C3F02}"/>
              </a:ext>
            </a:extLst>
          </p:cNvPr>
          <p:cNvSpPr txBox="1"/>
          <p:nvPr/>
        </p:nvSpPr>
        <p:spPr>
          <a:xfrm>
            <a:off x="1135420" y="3563152"/>
            <a:ext cx="3441365" cy="707886"/>
          </a:xfrm>
          <a:prstGeom prst="rect">
            <a:avLst/>
          </a:prstGeom>
          <a:noFill/>
        </p:spPr>
        <p:txBody>
          <a:bodyPr wrap="square" rtlCol="0">
            <a:spAutoFit/>
          </a:bodyPr>
          <a:lstStyle/>
          <a:p>
            <a:r>
              <a:rPr lang="en-US" sz="1000" b="1" dirty="0">
                <a:solidFill>
                  <a:srgbClr val="0066FF"/>
                </a:solidFill>
                <a:latin typeface="IBM Plex Sans" panose="020B0503050203000203" pitchFamily="34" charset="77"/>
              </a:rPr>
              <a:t>Business Analyst</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Analyze the current state business processes</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Develop the modernized (to be) business processes to guide the modernized solution requirements</a:t>
            </a:r>
          </a:p>
        </p:txBody>
      </p:sp>
      <p:sp>
        <p:nvSpPr>
          <p:cNvPr id="82" name="TextBox 81">
            <a:extLst>
              <a:ext uri="{FF2B5EF4-FFF2-40B4-BE49-F238E27FC236}">
                <a16:creationId xmlns:a16="http://schemas.microsoft.com/office/drawing/2014/main" id="{23E848A1-E553-1E49-B71A-7209705C3F02}"/>
              </a:ext>
            </a:extLst>
          </p:cNvPr>
          <p:cNvSpPr txBox="1"/>
          <p:nvPr/>
        </p:nvSpPr>
        <p:spPr>
          <a:xfrm>
            <a:off x="5546065" y="4237131"/>
            <a:ext cx="3263561" cy="707886"/>
          </a:xfrm>
          <a:prstGeom prst="rect">
            <a:avLst/>
          </a:prstGeom>
          <a:noFill/>
        </p:spPr>
        <p:txBody>
          <a:bodyPr wrap="square" rtlCol="0">
            <a:spAutoFit/>
          </a:bodyPr>
          <a:lstStyle/>
          <a:p>
            <a:r>
              <a:rPr lang="en-US" sz="1000" b="1" dirty="0">
                <a:solidFill>
                  <a:srgbClr val="0066FF"/>
                </a:solidFill>
                <a:latin typeface="IBM Plex Sans" panose="020B0503050203000203" pitchFamily="34" charset="77"/>
              </a:rPr>
              <a:t>Industry Consultant</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Help to align the modernized solution to take advantage of the latest in technologies and strategies for the particular client industry</a:t>
            </a:r>
          </a:p>
        </p:txBody>
      </p:sp>
      <p:sp>
        <p:nvSpPr>
          <p:cNvPr id="84" name="TextBox 83">
            <a:extLst>
              <a:ext uri="{FF2B5EF4-FFF2-40B4-BE49-F238E27FC236}">
                <a16:creationId xmlns:a16="http://schemas.microsoft.com/office/drawing/2014/main" id="{23E848A1-E553-1E49-B71A-7209705C3F02}"/>
              </a:ext>
            </a:extLst>
          </p:cNvPr>
          <p:cNvSpPr txBox="1"/>
          <p:nvPr/>
        </p:nvSpPr>
        <p:spPr>
          <a:xfrm>
            <a:off x="1340240" y="4439960"/>
            <a:ext cx="3434960" cy="861774"/>
          </a:xfrm>
          <a:prstGeom prst="rect">
            <a:avLst/>
          </a:prstGeom>
          <a:noFill/>
        </p:spPr>
        <p:txBody>
          <a:bodyPr wrap="square" rtlCol="0">
            <a:spAutoFit/>
          </a:bodyPr>
          <a:lstStyle/>
          <a:p>
            <a:r>
              <a:rPr lang="en-US" sz="1000" b="1" dirty="0">
                <a:solidFill>
                  <a:srgbClr val="0066FF"/>
                </a:solidFill>
                <a:latin typeface="IBM Plex Sans" panose="020B0503050203000203" pitchFamily="34" charset="77"/>
              </a:rPr>
              <a:t>Experience Designer</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Design the User Experience</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Design quick versions of UI Look and Feel with navigation</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Guide the UI Wireframe Design</a:t>
            </a:r>
          </a:p>
        </p:txBody>
      </p:sp>
      <p:sp>
        <p:nvSpPr>
          <p:cNvPr id="87" name="TextBox 86">
            <a:extLst>
              <a:ext uri="{FF2B5EF4-FFF2-40B4-BE49-F238E27FC236}">
                <a16:creationId xmlns:a16="http://schemas.microsoft.com/office/drawing/2014/main" id="{23E848A1-E553-1E49-B71A-7209705C3F02}"/>
              </a:ext>
            </a:extLst>
          </p:cNvPr>
          <p:cNvSpPr txBox="1"/>
          <p:nvPr/>
        </p:nvSpPr>
        <p:spPr>
          <a:xfrm>
            <a:off x="5733682" y="5128176"/>
            <a:ext cx="2364805" cy="707886"/>
          </a:xfrm>
          <a:prstGeom prst="rect">
            <a:avLst/>
          </a:prstGeom>
          <a:noFill/>
        </p:spPr>
        <p:txBody>
          <a:bodyPr wrap="square" rtlCol="0">
            <a:spAutoFit/>
          </a:bodyPr>
          <a:lstStyle/>
          <a:p>
            <a:r>
              <a:rPr lang="en-US" sz="1000" b="1" dirty="0">
                <a:solidFill>
                  <a:srgbClr val="0066FF"/>
                </a:solidFill>
                <a:latin typeface="IBM Plex Sans" panose="020B0503050203000203" pitchFamily="34" charset="77"/>
              </a:rPr>
              <a:t>UI Developer</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Develop the UI/BFF</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Implement the UI Flow</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Integrate to the backend interfaces</a:t>
            </a:r>
          </a:p>
        </p:txBody>
      </p:sp>
      <p:sp>
        <p:nvSpPr>
          <p:cNvPr id="89" name="TextBox 88">
            <a:extLst>
              <a:ext uri="{FF2B5EF4-FFF2-40B4-BE49-F238E27FC236}">
                <a16:creationId xmlns:a16="http://schemas.microsoft.com/office/drawing/2014/main" id="{23E848A1-E553-1E49-B71A-7209705C3F02}"/>
              </a:ext>
            </a:extLst>
          </p:cNvPr>
          <p:cNvSpPr txBox="1"/>
          <p:nvPr/>
        </p:nvSpPr>
        <p:spPr>
          <a:xfrm>
            <a:off x="1186945" y="5549371"/>
            <a:ext cx="3272745" cy="861774"/>
          </a:xfrm>
          <a:prstGeom prst="rect">
            <a:avLst/>
          </a:prstGeom>
          <a:noFill/>
        </p:spPr>
        <p:txBody>
          <a:bodyPr wrap="square" rtlCol="0">
            <a:spAutoFit/>
          </a:bodyPr>
          <a:lstStyle/>
          <a:p>
            <a:r>
              <a:rPr lang="en-US" sz="1000" b="1" dirty="0">
                <a:solidFill>
                  <a:srgbClr val="0066FF"/>
                </a:solidFill>
                <a:latin typeface="IBM Plex Sans" panose="020B0503050203000203" pitchFamily="34" charset="77"/>
              </a:rPr>
              <a:t>Quality Engineer</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Develop detailed design and execution of test scripts for all phases of testing</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Conduct testing, document testing results and defect</a:t>
            </a:r>
          </a:p>
        </p:txBody>
      </p:sp>
      <p:sp>
        <p:nvSpPr>
          <p:cNvPr id="91" name="TextBox 90">
            <a:extLst>
              <a:ext uri="{FF2B5EF4-FFF2-40B4-BE49-F238E27FC236}">
                <a16:creationId xmlns:a16="http://schemas.microsoft.com/office/drawing/2014/main" id="{23E848A1-E553-1E49-B71A-7209705C3F02}"/>
              </a:ext>
            </a:extLst>
          </p:cNvPr>
          <p:cNvSpPr txBox="1"/>
          <p:nvPr/>
        </p:nvSpPr>
        <p:spPr>
          <a:xfrm>
            <a:off x="9319192" y="1222311"/>
            <a:ext cx="2817387" cy="1015663"/>
          </a:xfrm>
          <a:prstGeom prst="rect">
            <a:avLst/>
          </a:prstGeom>
          <a:noFill/>
        </p:spPr>
        <p:txBody>
          <a:bodyPr wrap="square" rtlCol="0">
            <a:spAutoFit/>
          </a:bodyPr>
          <a:lstStyle/>
          <a:p>
            <a:r>
              <a:rPr lang="en-US" sz="1000" b="1" dirty="0">
                <a:solidFill>
                  <a:srgbClr val="FF0000"/>
                </a:solidFill>
                <a:latin typeface="IBM Plex Sans" panose="020B0503050203000203" pitchFamily="34" charset="77"/>
              </a:rPr>
              <a:t>Current State App SME</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Possess knowledge of the current state application</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Support access to data models and schema's as well as system level usage information on the current state</a:t>
            </a:r>
          </a:p>
        </p:txBody>
      </p:sp>
      <p:sp>
        <p:nvSpPr>
          <p:cNvPr id="93" name="TextBox 92">
            <a:extLst>
              <a:ext uri="{FF2B5EF4-FFF2-40B4-BE49-F238E27FC236}">
                <a16:creationId xmlns:a16="http://schemas.microsoft.com/office/drawing/2014/main" id="{23E848A1-E553-1E49-B71A-7209705C3F02}"/>
              </a:ext>
            </a:extLst>
          </p:cNvPr>
          <p:cNvSpPr txBox="1"/>
          <p:nvPr/>
        </p:nvSpPr>
        <p:spPr>
          <a:xfrm>
            <a:off x="9748829" y="2209751"/>
            <a:ext cx="2387749" cy="1323439"/>
          </a:xfrm>
          <a:prstGeom prst="rect">
            <a:avLst/>
          </a:prstGeom>
          <a:noFill/>
        </p:spPr>
        <p:txBody>
          <a:bodyPr wrap="square" rtlCol="0">
            <a:spAutoFit/>
          </a:bodyPr>
          <a:lstStyle/>
          <a:p>
            <a:r>
              <a:rPr lang="en-US" sz="1000" b="1" dirty="0">
                <a:solidFill>
                  <a:srgbClr val="FF0000"/>
                </a:solidFill>
                <a:latin typeface="IBM Plex Sans" panose="020B0503050203000203" pitchFamily="34" charset="77"/>
              </a:rPr>
              <a:t>Target State App SME</a:t>
            </a:r>
          </a:p>
          <a:p>
            <a:r>
              <a:rPr lang="en-US" sz="1000" b="1" dirty="0">
                <a:solidFill>
                  <a:srgbClr val="FF0000"/>
                </a:solidFill>
                <a:latin typeface="IBM Plex Sans" panose="020B0503050203000203" pitchFamily="34" charset="77"/>
              </a:rPr>
              <a:t>(for package solutions)</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Possess knowledge of the current state application</a:t>
            </a:r>
          </a:p>
          <a:p>
            <a:pPr marL="171450" indent="-171450">
              <a:buFont typeface="Arial" panose="020B0604020202020204" pitchFamily="34" charset="0"/>
              <a:buChar char="•"/>
            </a:pPr>
            <a:r>
              <a:rPr lang="en-US" sz="1000" dirty="0">
                <a:solidFill>
                  <a:prstClr val="black"/>
                </a:solidFill>
                <a:latin typeface="IBM Plex Sans" panose="020B0503050203000203" pitchFamily="34" charset="77"/>
              </a:rPr>
              <a:t>Support access to data models and schema's as well as system level usage information on the current state</a:t>
            </a:r>
          </a:p>
        </p:txBody>
      </p:sp>
      <p:sp>
        <p:nvSpPr>
          <p:cNvPr id="94" name="TextBox 93">
            <a:extLst>
              <a:ext uri="{FF2B5EF4-FFF2-40B4-BE49-F238E27FC236}">
                <a16:creationId xmlns:a16="http://schemas.microsoft.com/office/drawing/2014/main" id="{93D45687-030B-FF45-837C-145677EF2837}"/>
              </a:ext>
            </a:extLst>
          </p:cNvPr>
          <p:cNvSpPr txBox="1"/>
          <p:nvPr/>
        </p:nvSpPr>
        <p:spPr>
          <a:xfrm>
            <a:off x="9635083" y="4383164"/>
            <a:ext cx="917239" cy="276999"/>
          </a:xfrm>
          <a:prstGeom prst="rect">
            <a:avLst/>
          </a:prstGeom>
          <a:noFill/>
        </p:spPr>
        <p:txBody>
          <a:bodyPr wrap="none" rtlCol="0">
            <a:spAutoFit/>
          </a:bodyPr>
          <a:lstStyle/>
          <a:p>
            <a:r>
              <a:rPr lang="en-US" sz="1200" b="1" dirty="0">
                <a:solidFill>
                  <a:srgbClr val="0066FF"/>
                </a:solidFill>
                <a:latin typeface="IBM Plex Sans" panose="020B0503050203000203" pitchFamily="34" charset="77"/>
              </a:rPr>
              <a:t>IBM Roles</a:t>
            </a:r>
          </a:p>
        </p:txBody>
      </p:sp>
      <p:sp>
        <p:nvSpPr>
          <p:cNvPr id="95" name="TextBox 94">
            <a:extLst>
              <a:ext uri="{FF2B5EF4-FFF2-40B4-BE49-F238E27FC236}">
                <a16:creationId xmlns:a16="http://schemas.microsoft.com/office/drawing/2014/main" id="{407C1408-9D30-3B47-8A72-ED4CB10D4DD7}"/>
              </a:ext>
            </a:extLst>
          </p:cNvPr>
          <p:cNvSpPr txBox="1"/>
          <p:nvPr/>
        </p:nvSpPr>
        <p:spPr>
          <a:xfrm>
            <a:off x="9629404" y="4590806"/>
            <a:ext cx="1052820" cy="276999"/>
          </a:xfrm>
          <a:prstGeom prst="rect">
            <a:avLst/>
          </a:prstGeom>
          <a:noFill/>
        </p:spPr>
        <p:txBody>
          <a:bodyPr wrap="square" rtlCol="0">
            <a:spAutoFit/>
          </a:bodyPr>
          <a:lstStyle/>
          <a:p>
            <a:r>
              <a:rPr lang="en-US" sz="1200" b="1" dirty="0">
                <a:solidFill>
                  <a:srgbClr val="FF0000"/>
                </a:solidFill>
                <a:latin typeface="IBM Plex Sans" panose="020B0503050203000203" pitchFamily="34" charset="77"/>
              </a:rPr>
              <a:t>Client Roles</a:t>
            </a:r>
            <a:endParaRPr lang="en-US" sz="1200" dirty="0">
              <a:solidFill>
                <a:prstClr val="black"/>
              </a:solidFill>
              <a:latin typeface="HelveticaNeueLT Std"/>
            </a:endParaRPr>
          </a:p>
        </p:txBody>
      </p:sp>
      <p:pic>
        <p:nvPicPr>
          <p:cNvPr id="4" name="Picture 3" descr="Screen Clippi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2076" y="1130088"/>
            <a:ext cx="827187" cy="779815"/>
          </a:xfrm>
          <a:prstGeom prst="rect">
            <a:avLst/>
          </a:prstGeom>
        </p:spPr>
      </p:pic>
      <p:pic>
        <p:nvPicPr>
          <p:cNvPr id="7" name="Picture 6" descr="Screen Clippi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340" y="1947705"/>
            <a:ext cx="843571" cy="819696"/>
          </a:xfrm>
          <a:prstGeom prst="rect">
            <a:avLst/>
          </a:prstGeom>
        </p:spPr>
      </p:pic>
      <p:pic>
        <p:nvPicPr>
          <p:cNvPr id="8" name="Picture 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296" y="2856295"/>
            <a:ext cx="894601" cy="746208"/>
          </a:xfrm>
          <a:prstGeom prst="rect">
            <a:avLst/>
          </a:prstGeom>
        </p:spPr>
      </p:pic>
      <p:pic>
        <p:nvPicPr>
          <p:cNvPr id="9" name="Picture 8"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773" y="3711588"/>
            <a:ext cx="779138" cy="701224"/>
          </a:xfrm>
          <a:prstGeom prst="rect">
            <a:avLst/>
          </a:prstGeom>
        </p:spPr>
      </p:pic>
      <p:pic>
        <p:nvPicPr>
          <p:cNvPr id="10" name="Picture 9"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370" y="4540528"/>
            <a:ext cx="823031" cy="800169"/>
          </a:xfrm>
          <a:prstGeom prst="rect">
            <a:avLst/>
          </a:prstGeom>
        </p:spPr>
      </p:pic>
      <p:pic>
        <p:nvPicPr>
          <p:cNvPr id="12" name="Picture 11"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0128" y="5549371"/>
            <a:ext cx="838273" cy="754445"/>
          </a:xfrm>
          <a:prstGeom prst="rect">
            <a:avLst/>
          </a:prstGeom>
        </p:spPr>
      </p:pic>
      <p:pic>
        <p:nvPicPr>
          <p:cNvPr id="13" name="Picture 12"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6785" y="1231177"/>
            <a:ext cx="861135" cy="800169"/>
          </a:xfrm>
          <a:prstGeom prst="rect">
            <a:avLst/>
          </a:prstGeom>
        </p:spPr>
      </p:pic>
      <p:pic>
        <p:nvPicPr>
          <p:cNvPr id="14" name="Picture 13" descr="Screen Clippi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76759" y="2279860"/>
            <a:ext cx="792549" cy="784928"/>
          </a:xfrm>
          <a:prstGeom prst="rect">
            <a:avLst/>
          </a:prstGeom>
        </p:spPr>
      </p:pic>
      <p:pic>
        <p:nvPicPr>
          <p:cNvPr id="15" name="Picture 14" descr="Screen Clippi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37697" y="3244291"/>
            <a:ext cx="746825" cy="777307"/>
          </a:xfrm>
          <a:prstGeom prst="rect">
            <a:avLst/>
          </a:prstGeom>
        </p:spPr>
      </p:pic>
      <p:pic>
        <p:nvPicPr>
          <p:cNvPr id="17" name="Picture 16" descr="Screen Clippi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82543" y="4252457"/>
            <a:ext cx="815411" cy="815411"/>
          </a:xfrm>
          <a:prstGeom prst="rect">
            <a:avLst/>
          </a:prstGeom>
        </p:spPr>
      </p:pic>
      <p:pic>
        <p:nvPicPr>
          <p:cNvPr id="18" name="Picture 17" descr="Screen Clippi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691973" y="5172739"/>
            <a:ext cx="792549" cy="754445"/>
          </a:xfrm>
          <a:prstGeom prst="rect">
            <a:avLst/>
          </a:prstGeom>
        </p:spPr>
      </p:pic>
      <p:pic>
        <p:nvPicPr>
          <p:cNvPr id="19" name="Picture 18" descr="Screen Clippi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478994" y="1360560"/>
            <a:ext cx="830652" cy="762066"/>
          </a:xfrm>
          <a:prstGeom prst="rect">
            <a:avLst/>
          </a:prstGeom>
        </p:spPr>
      </p:pic>
      <p:pic>
        <p:nvPicPr>
          <p:cNvPr id="20" name="Picture 19" descr="Screen Clippi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935308" y="2498426"/>
            <a:ext cx="813520" cy="835809"/>
          </a:xfrm>
          <a:prstGeom prst="rect">
            <a:avLst/>
          </a:prstGeom>
        </p:spPr>
      </p:pic>
    </p:spTree>
    <p:extLst>
      <p:ext uri="{BB962C8B-B14F-4D97-AF65-F5344CB8AC3E}">
        <p14:creationId xmlns:p14="http://schemas.microsoft.com/office/powerpoint/2010/main" val="7852264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2A4E6-45AA-4113-AE57-7AFD11D4E3F8}"/>
              </a:ext>
            </a:extLst>
          </p:cNvPr>
          <p:cNvSpPr>
            <a:spLocks noGrp="1"/>
          </p:cNvSpPr>
          <p:nvPr>
            <p:ph type="title"/>
          </p:nvPr>
        </p:nvSpPr>
        <p:spPr>
          <a:xfrm>
            <a:off x="113148" y="59436"/>
            <a:ext cx="4754418" cy="447466"/>
          </a:xfrm>
        </p:spPr>
        <p:txBody>
          <a:bodyPr/>
          <a:lstStyle/>
          <a:p>
            <a:r>
              <a:rPr lang="en-US" b="1" dirty="0">
                <a:solidFill>
                  <a:schemeClr val="bg1"/>
                </a:solidFill>
              </a:rPr>
              <a:t>Delivery Model</a:t>
            </a:r>
          </a:p>
        </p:txBody>
      </p:sp>
      <p:sp>
        <p:nvSpPr>
          <p:cNvPr id="6" name="Content Placeholder 5">
            <a:extLst>
              <a:ext uri="{FF2B5EF4-FFF2-40B4-BE49-F238E27FC236}">
                <a16:creationId xmlns:a16="http://schemas.microsoft.com/office/drawing/2014/main" id="{083FF01E-A527-4916-B907-C969BEB84BCE}"/>
              </a:ext>
            </a:extLst>
          </p:cNvPr>
          <p:cNvSpPr txBox="1">
            <a:spLocks/>
          </p:cNvSpPr>
          <p:nvPr/>
        </p:nvSpPr>
        <p:spPr>
          <a:xfrm>
            <a:off x="73896" y="731114"/>
            <a:ext cx="12210722" cy="363946"/>
          </a:xfrm>
          <a:prstGeom prst="rect">
            <a:avLst/>
          </a:prstGeom>
        </p:spPr>
        <p:txBody>
          <a:bodyPr>
            <a:noAutofit/>
          </a:bodyPr>
          <a:lstStyle>
            <a:defPPr>
              <a:defRPr lang="en-US"/>
            </a:defPPr>
            <a:lvl1pPr indent="0" fontAlgn="base">
              <a:spcBef>
                <a:spcPct val="40000"/>
              </a:spcBef>
              <a:spcAft>
                <a:spcPct val="0"/>
              </a:spcAft>
              <a:buClr>
                <a:srgbClr val="20D5D2"/>
              </a:buClr>
              <a:buFont typeface="Wingdings" panose="05000000000000000000" pitchFamily="2" charset="2"/>
              <a:buNone/>
              <a:defRPr sz="1600" b="1" i="1">
                <a:solidFill>
                  <a:prstClr val="white"/>
                </a:solidFill>
                <a:cs typeface="Arial" panose="020B0604020202020204" pitchFamily="34" charset="0"/>
              </a:defRPr>
            </a:lvl1pPr>
            <a:lvl2pPr marL="536575" indent="-179388" fontAlgn="base">
              <a:spcBef>
                <a:spcPct val="40000"/>
              </a:spcBef>
              <a:spcAft>
                <a:spcPct val="0"/>
              </a:spcAft>
              <a:buFont typeface="Arial" panose="020B0604020202020204" pitchFamily="34" charset="0"/>
              <a:buChar char="–"/>
              <a:defRPr sz="1600"/>
            </a:lvl2pPr>
            <a:lvl3pPr marL="893763" indent="-179388" fontAlgn="base">
              <a:spcBef>
                <a:spcPct val="40000"/>
              </a:spcBef>
              <a:spcAft>
                <a:spcPct val="0"/>
              </a:spcAft>
              <a:buChar char="•"/>
              <a:defRPr sz="1600"/>
            </a:lvl3pPr>
            <a:lvl4pPr marL="1250950" indent="-179388" fontAlgn="base">
              <a:spcBef>
                <a:spcPct val="40000"/>
              </a:spcBef>
              <a:spcAft>
                <a:spcPct val="0"/>
              </a:spcAft>
              <a:buFont typeface="Arial" panose="020B0604020202020204" pitchFamily="34" charset="0"/>
              <a:buChar char="-"/>
              <a:defRPr sz="1600"/>
            </a:lvl4pPr>
            <a:lvl5pPr marL="1619250" indent="-179388" fontAlgn="base">
              <a:spcBef>
                <a:spcPct val="40000"/>
              </a:spcBef>
              <a:spcAft>
                <a:spcPct val="0"/>
              </a:spcAft>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AU" dirty="0"/>
              <a:t>Develop WBS for New Cloud Application Development (Microservices Pattern) based on reference High level Workflow</a:t>
            </a:r>
          </a:p>
          <a:p>
            <a:r>
              <a:rPr lang="en-AU" dirty="0"/>
              <a:t> </a:t>
            </a:r>
          </a:p>
          <a:p>
            <a:endParaRPr lang="en-AU" dirty="0"/>
          </a:p>
        </p:txBody>
      </p:sp>
      <p:sp>
        <p:nvSpPr>
          <p:cNvPr id="11" name="Slide Number Placeholder 13">
            <a:extLst>
              <a:ext uri="{FF2B5EF4-FFF2-40B4-BE49-F238E27FC236}">
                <a16:creationId xmlns:a16="http://schemas.microsoft.com/office/drawing/2014/main" id="{EB66B989-579E-41FE-9C61-5A7C6E34DBEF}"/>
              </a:ext>
            </a:extLst>
          </p:cNvPr>
          <p:cNvSpPr txBox="1">
            <a:spLocks/>
          </p:cNvSpPr>
          <p:nvPr/>
        </p:nvSpPr>
        <p:spPr>
          <a:xfrm>
            <a:off x="9288673" y="6410063"/>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E7E9D57-535C-0840-A093-12271BECC0CD}" type="slidenum">
              <a:rPr lang="en-US" smtClean="0">
                <a:solidFill>
                  <a:prstClr val="black">
                    <a:tint val="75000"/>
                  </a:prstClr>
                </a:solidFill>
                <a:latin typeface="Calibri"/>
              </a:rPr>
              <a:pPr algn="r"/>
              <a:t>33</a:t>
            </a:fld>
            <a:endParaRPr lang="en-US" dirty="0">
              <a:solidFill>
                <a:prstClr val="black">
                  <a:tint val="75000"/>
                </a:prstClr>
              </a:solidFill>
              <a:latin typeface="Calibri"/>
            </a:endParaRPr>
          </a:p>
        </p:txBody>
      </p:sp>
      <p:cxnSp>
        <p:nvCxnSpPr>
          <p:cNvPr id="32" name="Straight Connector 31">
            <a:extLst>
              <a:ext uri="{FF2B5EF4-FFF2-40B4-BE49-F238E27FC236}">
                <a16:creationId xmlns:a16="http://schemas.microsoft.com/office/drawing/2014/main" id="{20A06575-625D-4B4C-87BD-1DDB31222705}"/>
              </a:ext>
            </a:extLst>
          </p:cNvPr>
          <p:cNvCxnSpPr>
            <a:stCxn id="49" idx="2"/>
          </p:cNvCxnSpPr>
          <p:nvPr/>
        </p:nvCxnSpPr>
        <p:spPr>
          <a:xfrm flipV="1">
            <a:off x="5074368" y="245290"/>
            <a:ext cx="6663503" cy="4952"/>
          </a:xfrm>
          <a:prstGeom prst="line">
            <a:avLst/>
          </a:prstGeom>
          <a:noFill/>
          <a:ln w="6350" cap="flat" cmpd="sng" algn="ctr">
            <a:solidFill>
              <a:srgbClr val="ED7D31"/>
            </a:solidFill>
            <a:prstDash val="solid"/>
            <a:miter lim="800000"/>
          </a:ln>
          <a:effectLst/>
        </p:spPr>
      </p:cxnSp>
      <p:sp>
        <p:nvSpPr>
          <p:cNvPr id="33" name="Oval 32">
            <a:extLst>
              <a:ext uri="{FF2B5EF4-FFF2-40B4-BE49-F238E27FC236}">
                <a16:creationId xmlns:a16="http://schemas.microsoft.com/office/drawing/2014/main" id="{56D98CBE-70E1-AB42-B8B9-0568914AC953}"/>
              </a:ext>
            </a:extLst>
          </p:cNvPr>
          <p:cNvSpPr/>
          <p:nvPr/>
        </p:nvSpPr>
        <p:spPr>
          <a:xfrm>
            <a:off x="6681542"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34" name="Oval 33">
            <a:extLst>
              <a:ext uri="{FF2B5EF4-FFF2-40B4-BE49-F238E27FC236}">
                <a16:creationId xmlns:a16="http://schemas.microsoft.com/office/drawing/2014/main" id="{639E3F11-C0FA-5344-9B9D-D99710A2C91F}"/>
              </a:ext>
            </a:extLst>
          </p:cNvPr>
          <p:cNvSpPr/>
          <p:nvPr/>
        </p:nvSpPr>
        <p:spPr>
          <a:xfrm>
            <a:off x="7472263"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35" name="TextBox 34">
            <a:extLst>
              <a:ext uri="{FF2B5EF4-FFF2-40B4-BE49-F238E27FC236}">
                <a16:creationId xmlns:a16="http://schemas.microsoft.com/office/drawing/2014/main" id="{56B8B405-5212-3E45-89BE-5DB0EBBBA540}"/>
              </a:ext>
            </a:extLst>
          </p:cNvPr>
          <p:cNvSpPr txBox="1"/>
          <p:nvPr/>
        </p:nvSpPr>
        <p:spPr>
          <a:xfrm>
            <a:off x="4977867" y="368432"/>
            <a:ext cx="695128"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Client Scenarios</a:t>
            </a:r>
          </a:p>
        </p:txBody>
      </p:sp>
      <p:sp>
        <p:nvSpPr>
          <p:cNvPr id="36" name="TextBox 35">
            <a:extLst>
              <a:ext uri="{FF2B5EF4-FFF2-40B4-BE49-F238E27FC236}">
                <a16:creationId xmlns:a16="http://schemas.microsoft.com/office/drawing/2014/main" id="{84DBA1A9-2ACF-8141-9E35-444E89EA12E3}"/>
              </a:ext>
            </a:extLst>
          </p:cNvPr>
          <p:cNvSpPr txBox="1"/>
          <p:nvPr/>
        </p:nvSpPr>
        <p:spPr>
          <a:xfrm>
            <a:off x="6578712" y="354195"/>
            <a:ext cx="86079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Framework</a:t>
            </a:r>
          </a:p>
        </p:txBody>
      </p:sp>
      <p:sp>
        <p:nvSpPr>
          <p:cNvPr id="37" name="TextBox 36">
            <a:extLst>
              <a:ext uri="{FF2B5EF4-FFF2-40B4-BE49-F238E27FC236}">
                <a16:creationId xmlns:a16="http://schemas.microsoft.com/office/drawing/2014/main" id="{1D1282E6-32BF-7D4B-8C6B-3459598C5BA5}"/>
              </a:ext>
            </a:extLst>
          </p:cNvPr>
          <p:cNvSpPr txBox="1"/>
          <p:nvPr/>
        </p:nvSpPr>
        <p:spPr>
          <a:xfrm>
            <a:off x="7358859" y="368432"/>
            <a:ext cx="599804"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Testing Strategy</a:t>
            </a:r>
          </a:p>
        </p:txBody>
      </p:sp>
      <p:sp>
        <p:nvSpPr>
          <p:cNvPr id="38" name="TextBox 37">
            <a:extLst>
              <a:ext uri="{FF2B5EF4-FFF2-40B4-BE49-F238E27FC236}">
                <a16:creationId xmlns:a16="http://schemas.microsoft.com/office/drawing/2014/main" id="{080C819E-7FD9-B849-9BA5-E6710E687A0A}"/>
              </a:ext>
            </a:extLst>
          </p:cNvPr>
          <p:cNvSpPr txBox="1"/>
          <p:nvPr/>
        </p:nvSpPr>
        <p:spPr>
          <a:xfrm>
            <a:off x="9016763" y="368432"/>
            <a:ext cx="69098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Model</a:t>
            </a:r>
          </a:p>
        </p:txBody>
      </p:sp>
      <p:sp>
        <p:nvSpPr>
          <p:cNvPr id="39" name="Oval 38">
            <a:extLst>
              <a:ext uri="{FF2B5EF4-FFF2-40B4-BE49-F238E27FC236}">
                <a16:creationId xmlns:a16="http://schemas.microsoft.com/office/drawing/2014/main" id="{785E10D0-C4E2-8D4A-A429-E5DD4098A3C9}"/>
              </a:ext>
            </a:extLst>
          </p:cNvPr>
          <p:cNvSpPr/>
          <p:nvPr/>
        </p:nvSpPr>
        <p:spPr>
          <a:xfrm>
            <a:off x="8313787"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40" name="TextBox 39">
            <a:extLst>
              <a:ext uri="{FF2B5EF4-FFF2-40B4-BE49-F238E27FC236}">
                <a16:creationId xmlns:a16="http://schemas.microsoft.com/office/drawing/2014/main" id="{8E4F2430-1187-3346-B71F-5DAEABFBD7EA}"/>
              </a:ext>
            </a:extLst>
          </p:cNvPr>
          <p:cNvSpPr txBox="1"/>
          <p:nvPr/>
        </p:nvSpPr>
        <p:spPr>
          <a:xfrm>
            <a:off x="8160244" y="368432"/>
            <a:ext cx="85805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Sizing &amp; Estimation</a:t>
            </a:r>
          </a:p>
        </p:txBody>
      </p:sp>
      <p:sp>
        <p:nvSpPr>
          <p:cNvPr id="41" name="Oval 40">
            <a:extLst>
              <a:ext uri="{FF2B5EF4-FFF2-40B4-BE49-F238E27FC236}">
                <a16:creationId xmlns:a16="http://schemas.microsoft.com/office/drawing/2014/main" id="{77490EA7-C450-EA4D-AA8F-0D2DD0081109}"/>
              </a:ext>
            </a:extLst>
          </p:cNvPr>
          <p:cNvSpPr/>
          <p:nvPr/>
        </p:nvSpPr>
        <p:spPr>
          <a:xfrm>
            <a:off x="9118735" y="156538"/>
            <a:ext cx="169696" cy="187407"/>
          </a:xfrm>
          <a:prstGeom prst="ellipse">
            <a:avLst/>
          </a:prstGeom>
          <a:solidFill>
            <a:srgbClr val="00B050"/>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2" name="TextBox 41">
            <a:extLst>
              <a:ext uri="{FF2B5EF4-FFF2-40B4-BE49-F238E27FC236}">
                <a16:creationId xmlns:a16="http://schemas.microsoft.com/office/drawing/2014/main" id="{4FD09469-5912-7843-8437-D6CA3EA19255}"/>
              </a:ext>
            </a:extLst>
          </p:cNvPr>
          <p:cNvSpPr txBox="1"/>
          <p:nvPr/>
        </p:nvSpPr>
        <p:spPr>
          <a:xfrm>
            <a:off x="5697133" y="368432"/>
            <a:ext cx="75388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Solution Architecture</a:t>
            </a:r>
          </a:p>
        </p:txBody>
      </p:sp>
      <p:sp>
        <p:nvSpPr>
          <p:cNvPr id="43" name="TextBox 42">
            <a:extLst>
              <a:ext uri="{FF2B5EF4-FFF2-40B4-BE49-F238E27FC236}">
                <a16:creationId xmlns:a16="http://schemas.microsoft.com/office/drawing/2014/main" id="{75E1A420-AC5D-524F-89B2-7A23E50E0990}"/>
              </a:ext>
            </a:extLst>
          </p:cNvPr>
          <p:cNvSpPr txBox="1"/>
          <p:nvPr/>
        </p:nvSpPr>
        <p:spPr>
          <a:xfrm>
            <a:off x="9906225"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Risk Reviews</a:t>
            </a:r>
          </a:p>
        </p:txBody>
      </p:sp>
      <p:sp>
        <p:nvSpPr>
          <p:cNvPr id="44" name="Oval 43">
            <a:extLst>
              <a:ext uri="{FF2B5EF4-FFF2-40B4-BE49-F238E27FC236}">
                <a16:creationId xmlns:a16="http://schemas.microsoft.com/office/drawing/2014/main" id="{4ADB01D4-CA4F-D241-A259-D7CDCB827CEA}"/>
              </a:ext>
            </a:extLst>
          </p:cNvPr>
          <p:cNvSpPr/>
          <p:nvPr/>
        </p:nvSpPr>
        <p:spPr>
          <a:xfrm>
            <a:off x="998611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5" name="TextBox 44">
            <a:extLst>
              <a:ext uri="{FF2B5EF4-FFF2-40B4-BE49-F238E27FC236}">
                <a16:creationId xmlns:a16="http://schemas.microsoft.com/office/drawing/2014/main" id="{11B445D0-62D9-924A-A77D-506ED8D658A0}"/>
              </a:ext>
            </a:extLst>
          </p:cNvPr>
          <p:cNvSpPr txBox="1"/>
          <p:nvPr/>
        </p:nvSpPr>
        <p:spPr>
          <a:xfrm>
            <a:off x="10703072"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Pricing Options</a:t>
            </a:r>
          </a:p>
        </p:txBody>
      </p:sp>
      <p:sp>
        <p:nvSpPr>
          <p:cNvPr id="46" name="Oval 45">
            <a:extLst>
              <a:ext uri="{FF2B5EF4-FFF2-40B4-BE49-F238E27FC236}">
                <a16:creationId xmlns:a16="http://schemas.microsoft.com/office/drawing/2014/main" id="{34E03A38-90A1-5B4D-A37B-3CC9B702614E}"/>
              </a:ext>
            </a:extLst>
          </p:cNvPr>
          <p:cNvSpPr/>
          <p:nvPr/>
        </p:nvSpPr>
        <p:spPr>
          <a:xfrm>
            <a:off x="1083582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7" name="TextBox 46">
            <a:extLst>
              <a:ext uri="{FF2B5EF4-FFF2-40B4-BE49-F238E27FC236}">
                <a16:creationId xmlns:a16="http://schemas.microsoft.com/office/drawing/2014/main" id="{11B445D0-62D9-924A-A77D-506ED8D658A0}"/>
              </a:ext>
            </a:extLst>
          </p:cNvPr>
          <p:cNvSpPr txBox="1"/>
          <p:nvPr/>
        </p:nvSpPr>
        <p:spPr>
          <a:xfrm>
            <a:off x="11231416" y="368432"/>
            <a:ext cx="905163"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Integration with other offerings</a:t>
            </a:r>
          </a:p>
        </p:txBody>
      </p:sp>
      <p:sp>
        <p:nvSpPr>
          <p:cNvPr id="48" name="Oval 47">
            <a:extLst>
              <a:ext uri="{FF2B5EF4-FFF2-40B4-BE49-F238E27FC236}">
                <a16:creationId xmlns:a16="http://schemas.microsoft.com/office/drawing/2014/main" id="{56D98CBE-70E1-AB42-B8B9-0568914AC953}"/>
              </a:ext>
            </a:extLst>
          </p:cNvPr>
          <p:cNvSpPr/>
          <p:nvPr/>
        </p:nvSpPr>
        <p:spPr>
          <a:xfrm>
            <a:off x="5831832"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49" name="Oval 48">
            <a:extLst>
              <a:ext uri="{FF2B5EF4-FFF2-40B4-BE49-F238E27FC236}">
                <a16:creationId xmlns:a16="http://schemas.microsoft.com/office/drawing/2014/main" id="{56D98CBE-70E1-AB42-B8B9-0568914AC953}"/>
              </a:ext>
            </a:extLst>
          </p:cNvPr>
          <p:cNvSpPr/>
          <p:nvPr/>
        </p:nvSpPr>
        <p:spPr>
          <a:xfrm>
            <a:off x="507436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50" name="Oval 49">
            <a:extLst>
              <a:ext uri="{FF2B5EF4-FFF2-40B4-BE49-F238E27FC236}">
                <a16:creationId xmlns:a16="http://schemas.microsoft.com/office/drawing/2014/main" id="{56D98CBE-70E1-AB42-B8B9-0568914AC953}"/>
              </a:ext>
            </a:extLst>
          </p:cNvPr>
          <p:cNvSpPr/>
          <p:nvPr/>
        </p:nvSpPr>
        <p:spPr>
          <a:xfrm>
            <a:off x="1161824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29" name="Isosceles Triangle 40"/>
          <p:cNvSpPr/>
          <p:nvPr/>
        </p:nvSpPr>
        <p:spPr>
          <a:xfrm rot="10800000">
            <a:off x="8983435" y="3305319"/>
            <a:ext cx="207590" cy="167356"/>
          </a:xfrm>
          <a:prstGeom prst="triangle">
            <a:avLst/>
          </a:prstGeom>
          <a:solidFill>
            <a:srgbClr val="009286"/>
          </a:solidFill>
          <a:ln w="9525" cap="flat" cmpd="sng" algn="ctr">
            <a:solidFill>
              <a:srgbClr val="009286"/>
            </a:solidFill>
            <a:prstDash val="solid"/>
          </a:ln>
          <a:effectLst/>
        </p:spPr>
        <p:txBody>
          <a:bodyPr lIns="50486" tIns="25244" rIns="50486" bIns="25244" rtlCol="0" anchor="ctr"/>
          <a:lstStyle/>
          <a:p>
            <a:pPr algn="ctr" defTabSz="685100">
              <a:defRPr/>
            </a:pPr>
            <a:endParaRPr lang="en-US" sz="1350" kern="0" dirty="0">
              <a:solidFill>
                <a:srgbClr val="455F51"/>
              </a:solidFill>
              <a:latin typeface="Calibri" panose="020F0502020204030204"/>
              <a:cs typeface="Calibri"/>
            </a:endParaRPr>
          </a:p>
        </p:txBody>
      </p:sp>
      <p:sp>
        <p:nvSpPr>
          <p:cNvPr id="30" name="TextBox 29"/>
          <p:cNvSpPr txBox="1"/>
          <p:nvPr/>
        </p:nvSpPr>
        <p:spPr>
          <a:xfrm>
            <a:off x="9142849" y="3269340"/>
            <a:ext cx="538390" cy="240329"/>
          </a:xfrm>
          <a:prstGeom prst="rect">
            <a:avLst/>
          </a:prstGeom>
          <a:noFill/>
        </p:spPr>
        <p:txBody>
          <a:bodyPr wrap="square" lIns="50486" tIns="25244" rIns="50486" bIns="25244" rtlCol="0">
            <a:spAutoFit/>
          </a:bodyPr>
          <a:lstStyle/>
          <a:p>
            <a:pPr defTabSz="685100">
              <a:defRPr/>
            </a:pPr>
            <a:r>
              <a:rPr lang="en-US" sz="506" i="1" dirty="0">
                <a:solidFill>
                  <a:srgbClr val="455F51"/>
                </a:solidFill>
                <a:latin typeface="Calibri" panose="020F0502020204030204"/>
                <a:cs typeface="Calibri"/>
              </a:rPr>
              <a:t>Project Playback</a:t>
            </a:r>
          </a:p>
        </p:txBody>
      </p:sp>
      <p:sp>
        <p:nvSpPr>
          <p:cNvPr id="51" name="Rectangle 50"/>
          <p:cNvSpPr/>
          <p:nvPr/>
        </p:nvSpPr>
        <p:spPr>
          <a:xfrm>
            <a:off x="2675393" y="1025475"/>
            <a:ext cx="9493308" cy="160854"/>
          </a:xfrm>
          <a:prstGeom prst="rect">
            <a:avLst/>
          </a:prstGeom>
          <a:solidFill>
            <a:srgbClr val="C0504D"/>
          </a:solidFill>
          <a:ln w="9525" cap="flat" cmpd="sng" algn="ctr">
            <a:noFill/>
            <a:prstDash val="solid"/>
          </a:ln>
          <a:effectLst/>
        </p:spPr>
        <p:txBody>
          <a:bodyPr lIns="50486" tIns="25244" rIns="50486" bIns="25244" rtlCol="0" anchor="ctr"/>
          <a:lstStyle/>
          <a:p>
            <a:pPr algn="ctr" defTabSz="504810">
              <a:defRPr/>
            </a:pPr>
            <a:endParaRPr lang="en-US" sz="1350" b="1" kern="0" dirty="0">
              <a:solidFill>
                <a:srgbClr val="FFFFFF"/>
              </a:solidFill>
              <a:latin typeface="Calibri" panose="020F0502020204030204"/>
              <a:ea typeface="Helvetica"/>
              <a:cs typeface="Calibri"/>
            </a:endParaRPr>
          </a:p>
        </p:txBody>
      </p:sp>
      <p:sp>
        <p:nvSpPr>
          <p:cNvPr id="57" name="TextBox 56"/>
          <p:cNvSpPr txBox="1"/>
          <p:nvPr/>
        </p:nvSpPr>
        <p:spPr>
          <a:xfrm>
            <a:off x="3217419" y="1039522"/>
            <a:ext cx="185709" cy="211065"/>
          </a:xfrm>
          <a:prstGeom prst="rect">
            <a:avLst/>
          </a:prstGeom>
          <a:noFill/>
        </p:spPr>
        <p:txBody>
          <a:bodyPr wrap="none" lIns="50486" tIns="25244" rIns="50486" bIns="25244" rtlCol="0">
            <a:spAutoFit/>
          </a:bodyPr>
          <a:lstStyle/>
          <a:p>
            <a:pPr defTabSz="504810">
              <a:defRPr/>
            </a:pPr>
            <a:r>
              <a:rPr lang="en-US" sz="844" b="1" dirty="0">
                <a:solidFill>
                  <a:srgbClr val="FFFFFF"/>
                </a:solidFill>
                <a:latin typeface="Calibri" panose="020F0502020204030204"/>
                <a:cs typeface="Calibri"/>
              </a:rPr>
              <a:t>|</a:t>
            </a:r>
          </a:p>
        </p:txBody>
      </p:sp>
      <p:cxnSp>
        <p:nvCxnSpPr>
          <p:cNvPr id="58" name="Straight Connector 57"/>
          <p:cNvCxnSpPr/>
          <p:nvPr/>
        </p:nvCxnSpPr>
        <p:spPr>
          <a:xfrm>
            <a:off x="3927642" y="1185911"/>
            <a:ext cx="0" cy="2647417"/>
          </a:xfrm>
          <a:prstGeom prst="line">
            <a:avLst/>
          </a:prstGeom>
          <a:noFill/>
          <a:ln w="6350" cap="flat" cmpd="sng" algn="ctr">
            <a:solidFill>
              <a:srgbClr val="7F7F7F"/>
            </a:solidFill>
            <a:prstDash val="dot"/>
          </a:ln>
          <a:effectLst/>
        </p:spPr>
      </p:cxnSp>
      <p:cxnSp>
        <p:nvCxnSpPr>
          <p:cNvPr id="59" name="Straight Connector 58"/>
          <p:cNvCxnSpPr/>
          <p:nvPr/>
        </p:nvCxnSpPr>
        <p:spPr>
          <a:xfrm>
            <a:off x="4569167" y="1189313"/>
            <a:ext cx="0" cy="2647417"/>
          </a:xfrm>
          <a:prstGeom prst="line">
            <a:avLst/>
          </a:prstGeom>
          <a:noFill/>
          <a:ln w="6350" cap="flat" cmpd="sng" algn="ctr">
            <a:solidFill>
              <a:srgbClr val="7F7F7F"/>
            </a:solidFill>
            <a:prstDash val="dot"/>
          </a:ln>
          <a:effectLst/>
        </p:spPr>
      </p:cxnSp>
      <p:cxnSp>
        <p:nvCxnSpPr>
          <p:cNvPr id="60" name="Straight Connector 59"/>
          <p:cNvCxnSpPr/>
          <p:nvPr/>
        </p:nvCxnSpPr>
        <p:spPr>
          <a:xfrm>
            <a:off x="6912597" y="1177662"/>
            <a:ext cx="0" cy="2647417"/>
          </a:xfrm>
          <a:prstGeom prst="line">
            <a:avLst/>
          </a:prstGeom>
          <a:noFill/>
          <a:ln w="6350" cap="flat" cmpd="sng" algn="ctr">
            <a:solidFill>
              <a:srgbClr val="EEECE1">
                <a:lumMod val="50000"/>
              </a:srgbClr>
            </a:solidFill>
            <a:prstDash val="lgDash"/>
          </a:ln>
          <a:effectLst/>
        </p:spPr>
      </p:cxnSp>
      <p:cxnSp>
        <p:nvCxnSpPr>
          <p:cNvPr id="61" name="Straight Connector 60"/>
          <p:cNvCxnSpPr/>
          <p:nvPr/>
        </p:nvCxnSpPr>
        <p:spPr>
          <a:xfrm>
            <a:off x="3259797" y="1145930"/>
            <a:ext cx="0" cy="2647417"/>
          </a:xfrm>
          <a:prstGeom prst="line">
            <a:avLst/>
          </a:prstGeom>
          <a:noFill/>
          <a:ln w="6350" cap="flat" cmpd="sng" algn="ctr">
            <a:solidFill>
              <a:srgbClr val="7F7F7F"/>
            </a:solidFill>
            <a:prstDash val="dot"/>
          </a:ln>
          <a:effectLst/>
        </p:spPr>
      </p:cxnSp>
      <p:sp>
        <p:nvSpPr>
          <p:cNvPr id="62" name="Right Arrow 61"/>
          <p:cNvSpPr/>
          <p:nvPr/>
        </p:nvSpPr>
        <p:spPr>
          <a:xfrm>
            <a:off x="4185669" y="1717993"/>
            <a:ext cx="771557" cy="175296"/>
          </a:xfrm>
          <a:prstGeom prst="rightArrow">
            <a:avLst/>
          </a:prstGeom>
          <a:solidFill>
            <a:srgbClr val="70AD47">
              <a:lumMod val="20000"/>
              <a:lumOff val="80000"/>
            </a:srgbClr>
          </a:solidFill>
          <a:ln w="9525" cap="flat" cmpd="sng" algn="ctr">
            <a:solidFill>
              <a:srgbClr val="9BBB59">
                <a:lumMod val="60000"/>
                <a:lumOff val="40000"/>
              </a:srgbClr>
            </a:solidFill>
            <a:prstDash val="solid"/>
          </a:ln>
          <a:effectLst/>
        </p:spPr>
        <p:txBody>
          <a:bodyPr lIns="50486" tIns="25244" rIns="50486" bIns="25244" rtlCol="0" anchor="ctr"/>
          <a:lstStyle/>
          <a:p>
            <a:pPr algn="ctr" defTabSz="685100"/>
            <a:r>
              <a:rPr lang="en-US" sz="563" b="1" kern="0" dirty="0">
                <a:solidFill>
                  <a:srgbClr val="003366"/>
                </a:solidFill>
                <a:latin typeface="Calibri" panose="020F0502020204030204"/>
                <a:cs typeface="Calibri"/>
              </a:rPr>
              <a:t>Prioritized Backlog</a:t>
            </a:r>
          </a:p>
        </p:txBody>
      </p:sp>
      <p:cxnSp>
        <p:nvCxnSpPr>
          <p:cNvPr id="64" name="Straight Connector 63"/>
          <p:cNvCxnSpPr/>
          <p:nvPr/>
        </p:nvCxnSpPr>
        <p:spPr>
          <a:xfrm flipH="1">
            <a:off x="5771155" y="1148129"/>
            <a:ext cx="162" cy="2647417"/>
          </a:xfrm>
          <a:prstGeom prst="line">
            <a:avLst/>
          </a:prstGeom>
          <a:noFill/>
          <a:ln w="6350" cap="flat" cmpd="sng" algn="ctr">
            <a:solidFill>
              <a:srgbClr val="7F7F7F"/>
            </a:solidFill>
            <a:prstDash val="dot"/>
          </a:ln>
          <a:effectLst/>
        </p:spPr>
      </p:cxnSp>
      <p:sp>
        <p:nvSpPr>
          <p:cNvPr id="68" name="Right Arrow 67"/>
          <p:cNvSpPr/>
          <p:nvPr/>
        </p:nvSpPr>
        <p:spPr>
          <a:xfrm>
            <a:off x="3249144" y="1142848"/>
            <a:ext cx="686579" cy="378109"/>
          </a:xfrm>
          <a:prstGeom prst="rightArrow">
            <a:avLst/>
          </a:prstGeom>
          <a:solidFill>
            <a:srgbClr val="70AD47">
              <a:lumMod val="20000"/>
              <a:lumOff val="80000"/>
            </a:srgbClr>
          </a:solidFill>
          <a:ln w="9525" cap="flat" cmpd="sng" algn="ctr">
            <a:solidFill>
              <a:srgbClr val="9BBB59">
                <a:lumMod val="60000"/>
                <a:lumOff val="40000"/>
              </a:srgbClr>
            </a:solidFill>
            <a:prstDash val="solid"/>
          </a:ln>
          <a:effectLst/>
        </p:spPr>
        <p:txBody>
          <a:bodyPr lIns="50486" tIns="25244" rIns="50486" bIns="25244" rtlCol="0" anchor="ctr"/>
          <a:lstStyle/>
          <a:p>
            <a:pPr algn="ctr" defTabSz="685100">
              <a:defRPr/>
            </a:pPr>
            <a:r>
              <a:rPr lang="en-US" sz="563" b="1" kern="0" dirty="0">
                <a:solidFill>
                  <a:srgbClr val="455F51"/>
                </a:solidFill>
                <a:latin typeface="Calibri" panose="020F0502020204030204"/>
                <a:cs typeface="Calibri"/>
              </a:rPr>
              <a:t>Design Thinking Workshops</a:t>
            </a:r>
          </a:p>
        </p:txBody>
      </p:sp>
      <p:sp>
        <p:nvSpPr>
          <p:cNvPr id="69" name="Rectangle 68"/>
          <p:cNvSpPr/>
          <p:nvPr/>
        </p:nvSpPr>
        <p:spPr>
          <a:xfrm>
            <a:off x="2666926" y="1188127"/>
            <a:ext cx="569214" cy="532095"/>
          </a:xfrm>
          <a:prstGeom prst="rect">
            <a:avLst/>
          </a:prstGeom>
          <a:solidFill>
            <a:srgbClr val="C00000">
              <a:alpha val="54000"/>
            </a:srgbClr>
          </a:solidFill>
          <a:ln w="9525" cap="flat" cmpd="sng" algn="ctr">
            <a:noFill/>
            <a:prstDash val="solid"/>
          </a:ln>
          <a:effectLst/>
        </p:spPr>
        <p:txBody>
          <a:bodyPr lIns="50486" tIns="25244" rIns="50486" bIns="25244" rtlCol="0" anchor="ctr"/>
          <a:lstStyle/>
          <a:p>
            <a:pPr algn="ctr" defTabSz="504810">
              <a:defRPr/>
            </a:pPr>
            <a:r>
              <a:rPr lang="en-US" sz="844" kern="0" dirty="0">
                <a:solidFill>
                  <a:prstClr val="black"/>
                </a:solidFill>
                <a:latin typeface="Calibri" panose="020F0502020204030204"/>
                <a:ea typeface="Helvetica"/>
                <a:cs typeface="Calibri"/>
              </a:rPr>
              <a:t>Prototype</a:t>
            </a:r>
          </a:p>
        </p:txBody>
      </p:sp>
      <p:sp>
        <p:nvSpPr>
          <p:cNvPr id="70" name="Rectangle 69"/>
          <p:cNvSpPr/>
          <p:nvPr/>
        </p:nvSpPr>
        <p:spPr>
          <a:xfrm>
            <a:off x="2664083" y="2385336"/>
            <a:ext cx="579087" cy="579678"/>
          </a:xfrm>
          <a:prstGeom prst="rect">
            <a:avLst/>
          </a:prstGeom>
          <a:solidFill>
            <a:srgbClr val="FFFF00">
              <a:alpha val="54000"/>
            </a:srgbClr>
          </a:solidFill>
          <a:ln w="9525" cap="flat" cmpd="sng" algn="ctr">
            <a:noFill/>
            <a:prstDash val="solid"/>
          </a:ln>
          <a:effectLst/>
        </p:spPr>
        <p:txBody>
          <a:bodyPr lIns="50486" tIns="25244" rIns="50486" bIns="25244" rtlCol="0" anchor="ctr"/>
          <a:lstStyle/>
          <a:p>
            <a:pPr algn="ctr" defTabSz="504810">
              <a:defRPr/>
            </a:pPr>
            <a:r>
              <a:rPr lang="en-US" sz="844" kern="0" dirty="0">
                <a:solidFill>
                  <a:prstClr val="black"/>
                </a:solidFill>
                <a:latin typeface="Calibri" panose="020F0502020204030204"/>
                <a:ea typeface="Helvetica"/>
                <a:cs typeface="Calibri"/>
              </a:rPr>
              <a:t>Analyze &amp;</a:t>
            </a:r>
          </a:p>
          <a:p>
            <a:pPr algn="ctr" defTabSz="504810">
              <a:defRPr/>
            </a:pPr>
            <a:r>
              <a:rPr lang="en-US" sz="844" kern="0" dirty="0">
                <a:solidFill>
                  <a:prstClr val="black"/>
                </a:solidFill>
                <a:latin typeface="Calibri" panose="020F0502020204030204"/>
                <a:ea typeface="Helvetica"/>
                <a:cs typeface="Calibri"/>
              </a:rPr>
              <a:t>Design</a:t>
            </a:r>
          </a:p>
        </p:txBody>
      </p:sp>
      <p:sp>
        <p:nvSpPr>
          <p:cNvPr id="71" name="TextBox 70"/>
          <p:cNvSpPr txBox="1"/>
          <p:nvPr/>
        </p:nvSpPr>
        <p:spPr>
          <a:xfrm>
            <a:off x="4674643" y="1464663"/>
            <a:ext cx="430304" cy="240329"/>
          </a:xfrm>
          <a:prstGeom prst="rect">
            <a:avLst/>
          </a:prstGeom>
          <a:noFill/>
        </p:spPr>
        <p:txBody>
          <a:bodyPr wrap="square" lIns="50486" tIns="25244" rIns="50486" bIns="25244" rtlCol="0">
            <a:spAutoFit/>
          </a:bodyPr>
          <a:lstStyle/>
          <a:p>
            <a:pPr defTabSz="685100">
              <a:defRPr/>
            </a:pPr>
            <a:r>
              <a:rPr lang="en-US" sz="506" i="1" dirty="0">
                <a:solidFill>
                  <a:srgbClr val="000000"/>
                </a:solidFill>
                <a:latin typeface="Calibri" panose="020F0502020204030204"/>
                <a:cs typeface="Calibri"/>
              </a:rPr>
              <a:t>On Paper MVP</a:t>
            </a:r>
          </a:p>
        </p:txBody>
      </p:sp>
      <p:sp>
        <p:nvSpPr>
          <p:cNvPr id="73" name="Rectangle 72"/>
          <p:cNvSpPr/>
          <p:nvPr/>
        </p:nvSpPr>
        <p:spPr>
          <a:xfrm>
            <a:off x="2664082" y="1716366"/>
            <a:ext cx="574723" cy="667057"/>
          </a:xfrm>
          <a:prstGeom prst="rect">
            <a:avLst/>
          </a:prstGeom>
          <a:solidFill>
            <a:srgbClr val="FF0000">
              <a:alpha val="54000"/>
            </a:srgbClr>
          </a:solidFill>
          <a:ln w="9525" cap="flat" cmpd="sng" algn="ctr">
            <a:noFill/>
            <a:prstDash val="solid"/>
          </a:ln>
          <a:effectLst/>
        </p:spPr>
        <p:txBody>
          <a:bodyPr lIns="50486" tIns="25244" rIns="50486" bIns="25244" rtlCol="0" anchor="ctr"/>
          <a:lstStyle/>
          <a:p>
            <a:pPr algn="ctr" defTabSz="504810">
              <a:defRPr/>
            </a:pPr>
            <a:r>
              <a:rPr lang="en-US" sz="844" kern="0" dirty="0">
                <a:solidFill>
                  <a:prstClr val="black"/>
                </a:solidFill>
                <a:latin typeface="Calibri" panose="020F0502020204030204"/>
                <a:ea typeface="Helvetica"/>
                <a:cs typeface="Calibri"/>
              </a:rPr>
              <a:t>Blueprint</a:t>
            </a:r>
          </a:p>
        </p:txBody>
      </p:sp>
      <p:sp>
        <p:nvSpPr>
          <p:cNvPr id="74" name="Right Arrow 73"/>
          <p:cNvSpPr/>
          <p:nvPr/>
        </p:nvSpPr>
        <p:spPr>
          <a:xfrm>
            <a:off x="3591846" y="1409986"/>
            <a:ext cx="614436" cy="174299"/>
          </a:xfrm>
          <a:prstGeom prst="rightArrow">
            <a:avLst/>
          </a:prstGeom>
          <a:solidFill>
            <a:srgbClr val="70AD47">
              <a:lumMod val="20000"/>
              <a:lumOff val="80000"/>
            </a:srgbClr>
          </a:solidFill>
          <a:ln w="9525" cap="flat" cmpd="sng" algn="ctr">
            <a:solidFill>
              <a:srgbClr val="9BBB59">
                <a:lumMod val="60000"/>
                <a:lumOff val="40000"/>
              </a:srgbClr>
            </a:solidFill>
            <a:prstDash val="solid"/>
          </a:ln>
          <a:effectLst/>
        </p:spPr>
        <p:txBody>
          <a:bodyPr lIns="50486" tIns="25244" rIns="50486" bIns="25244" rtlCol="0" anchor="ctr"/>
          <a:lstStyle/>
          <a:p>
            <a:pPr algn="ctr" defTabSz="685100">
              <a:defRPr/>
            </a:pPr>
            <a:r>
              <a:rPr lang="en-US" sz="563" b="1" kern="0" dirty="0">
                <a:solidFill>
                  <a:srgbClr val="003366"/>
                </a:solidFill>
                <a:latin typeface="Calibri" panose="020F0502020204030204"/>
                <a:cs typeface="Calibri"/>
              </a:rPr>
              <a:t>Prototype</a:t>
            </a:r>
          </a:p>
        </p:txBody>
      </p:sp>
      <p:cxnSp>
        <p:nvCxnSpPr>
          <p:cNvPr id="76" name="Straight Connector 75"/>
          <p:cNvCxnSpPr/>
          <p:nvPr/>
        </p:nvCxnSpPr>
        <p:spPr>
          <a:xfrm flipH="1">
            <a:off x="6350683" y="1146373"/>
            <a:ext cx="162" cy="2647417"/>
          </a:xfrm>
          <a:prstGeom prst="line">
            <a:avLst/>
          </a:prstGeom>
          <a:noFill/>
          <a:ln w="6350" cap="flat" cmpd="sng" algn="ctr">
            <a:solidFill>
              <a:srgbClr val="7F7F7F"/>
            </a:solidFill>
            <a:prstDash val="dot"/>
          </a:ln>
          <a:effectLst/>
        </p:spPr>
      </p:cxnSp>
      <p:cxnSp>
        <p:nvCxnSpPr>
          <p:cNvPr id="77" name="Straight Connector 76"/>
          <p:cNvCxnSpPr/>
          <p:nvPr/>
        </p:nvCxnSpPr>
        <p:spPr>
          <a:xfrm>
            <a:off x="5181646" y="1190618"/>
            <a:ext cx="0" cy="2647417"/>
          </a:xfrm>
          <a:prstGeom prst="line">
            <a:avLst/>
          </a:prstGeom>
          <a:noFill/>
          <a:ln w="6350" cap="flat" cmpd="sng" algn="ctr">
            <a:solidFill>
              <a:srgbClr val="EEECE1">
                <a:lumMod val="50000"/>
              </a:srgbClr>
            </a:solidFill>
            <a:prstDash val="lgDash"/>
          </a:ln>
          <a:effectLst/>
        </p:spPr>
      </p:cxnSp>
      <p:sp>
        <p:nvSpPr>
          <p:cNvPr id="78" name="Diamond 77"/>
          <p:cNvSpPr/>
          <p:nvPr/>
        </p:nvSpPr>
        <p:spPr bwMode="auto">
          <a:xfrm>
            <a:off x="4528055" y="1499593"/>
            <a:ext cx="176294" cy="172449"/>
          </a:xfrm>
          <a:prstGeom prst="diamond">
            <a:avLst/>
          </a:prstGeom>
          <a:solidFill>
            <a:srgbClr val="FF000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US" sz="1500" dirty="0">
              <a:solidFill>
                <a:prstClr val="black"/>
              </a:solidFill>
              <a:latin typeface="Calibri" panose="020F0502020204030204"/>
            </a:endParaRPr>
          </a:p>
        </p:txBody>
      </p:sp>
      <p:sp>
        <p:nvSpPr>
          <p:cNvPr id="80" name="TextBox 79"/>
          <p:cNvSpPr txBox="1"/>
          <p:nvPr/>
        </p:nvSpPr>
        <p:spPr>
          <a:xfrm>
            <a:off x="5848493" y="2041393"/>
            <a:ext cx="273088" cy="128823"/>
          </a:xfrm>
          <a:prstGeom prst="rect">
            <a:avLst/>
          </a:prstGeom>
          <a:noFill/>
        </p:spPr>
        <p:txBody>
          <a:bodyPr wrap="square" lIns="50486" tIns="25244" rIns="50486" bIns="25244" rtlCol="0">
            <a:spAutoFit/>
          </a:bodyPr>
          <a:lstStyle/>
          <a:p>
            <a:pPr defTabSz="685100">
              <a:defRPr/>
            </a:pPr>
            <a:r>
              <a:rPr lang="en-US" sz="506" i="1" dirty="0">
                <a:solidFill>
                  <a:srgbClr val="000000"/>
                </a:solidFill>
                <a:latin typeface="Calibri" panose="020F0502020204030204"/>
                <a:cs typeface="Calibri"/>
              </a:rPr>
              <a:t>Demo</a:t>
            </a:r>
          </a:p>
        </p:txBody>
      </p:sp>
      <p:sp>
        <p:nvSpPr>
          <p:cNvPr id="81" name="Diamond 80"/>
          <p:cNvSpPr/>
          <p:nvPr/>
        </p:nvSpPr>
        <p:spPr bwMode="auto">
          <a:xfrm>
            <a:off x="5717629" y="1975464"/>
            <a:ext cx="176294" cy="172449"/>
          </a:xfrm>
          <a:prstGeom prst="diamond">
            <a:avLst/>
          </a:prstGeom>
          <a:solidFill>
            <a:srgbClr val="FF000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US" sz="1500" dirty="0">
              <a:solidFill>
                <a:prstClr val="black"/>
              </a:solidFill>
              <a:latin typeface="Calibri" panose="020F0502020204030204"/>
            </a:endParaRPr>
          </a:p>
        </p:txBody>
      </p:sp>
      <p:sp>
        <p:nvSpPr>
          <p:cNvPr id="85" name="Diamond 84"/>
          <p:cNvSpPr/>
          <p:nvPr/>
        </p:nvSpPr>
        <p:spPr bwMode="auto">
          <a:xfrm>
            <a:off x="10076398" y="3337554"/>
            <a:ext cx="176294" cy="172449"/>
          </a:xfrm>
          <a:prstGeom prst="diamond">
            <a:avLst/>
          </a:prstGeom>
          <a:solidFill>
            <a:srgbClr val="FF000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US" sz="1500" dirty="0">
              <a:solidFill>
                <a:prstClr val="black"/>
              </a:solidFill>
              <a:latin typeface="Calibri" panose="020F0502020204030204"/>
            </a:endParaRPr>
          </a:p>
        </p:txBody>
      </p:sp>
      <p:cxnSp>
        <p:nvCxnSpPr>
          <p:cNvPr id="87" name="Straight Connector 86"/>
          <p:cNvCxnSpPr/>
          <p:nvPr/>
        </p:nvCxnSpPr>
        <p:spPr>
          <a:xfrm>
            <a:off x="8647318" y="1140628"/>
            <a:ext cx="0" cy="2647417"/>
          </a:xfrm>
          <a:prstGeom prst="line">
            <a:avLst/>
          </a:prstGeom>
          <a:noFill/>
          <a:ln w="6350" cap="flat" cmpd="sng" algn="ctr">
            <a:solidFill>
              <a:srgbClr val="EEECE1">
                <a:lumMod val="50000"/>
              </a:srgbClr>
            </a:solidFill>
            <a:prstDash val="lgDash"/>
          </a:ln>
          <a:effectLst/>
        </p:spPr>
      </p:cxnSp>
      <p:cxnSp>
        <p:nvCxnSpPr>
          <p:cNvPr id="88" name="Straight Connector 87"/>
          <p:cNvCxnSpPr/>
          <p:nvPr/>
        </p:nvCxnSpPr>
        <p:spPr>
          <a:xfrm flipH="1">
            <a:off x="7479906" y="1156380"/>
            <a:ext cx="162" cy="2647417"/>
          </a:xfrm>
          <a:prstGeom prst="line">
            <a:avLst/>
          </a:prstGeom>
          <a:noFill/>
          <a:ln w="6350" cap="flat" cmpd="sng" algn="ctr">
            <a:solidFill>
              <a:srgbClr val="7F7F7F"/>
            </a:solidFill>
            <a:prstDash val="dot"/>
          </a:ln>
          <a:effectLst/>
        </p:spPr>
      </p:cxnSp>
      <p:cxnSp>
        <p:nvCxnSpPr>
          <p:cNvPr id="89" name="Straight Connector 88"/>
          <p:cNvCxnSpPr/>
          <p:nvPr/>
        </p:nvCxnSpPr>
        <p:spPr>
          <a:xfrm flipH="1">
            <a:off x="8059433" y="1154623"/>
            <a:ext cx="162" cy="2647417"/>
          </a:xfrm>
          <a:prstGeom prst="line">
            <a:avLst/>
          </a:prstGeom>
          <a:noFill/>
          <a:ln w="6350" cap="flat" cmpd="sng" algn="ctr">
            <a:solidFill>
              <a:srgbClr val="7F7F7F"/>
            </a:solidFill>
            <a:prstDash val="dot"/>
          </a:ln>
          <a:effectLst/>
        </p:spPr>
      </p:cxnSp>
      <p:sp>
        <p:nvSpPr>
          <p:cNvPr id="90" name="Right Arrow 89"/>
          <p:cNvSpPr/>
          <p:nvPr/>
        </p:nvSpPr>
        <p:spPr>
          <a:xfrm>
            <a:off x="8668127" y="2364100"/>
            <a:ext cx="591114" cy="389326"/>
          </a:xfrm>
          <a:prstGeom prst="rightArrow">
            <a:avLst/>
          </a:prstGeom>
          <a:solidFill>
            <a:srgbClr val="70AD47">
              <a:lumMod val="20000"/>
              <a:lumOff val="80000"/>
            </a:srgbClr>
          </a:solidFill>
          <a:ln w="9525" cap="flat" cmpd="sng" algn="ctr">
            <a:solidFill>
              <a:srgbClr val="9BBB59">
                <a:lumMod val="60000"/>
                <a:lumOff val="40000"/>
              </a:srgbClr>
            </a:solidFill>
            <a:prstDash val="solid"/>
          </a:ln>
          <a:effectLst/>
        </p:spPr>
        <p:txBody>
          <a:bodyPr lIns="50486" tIns="25244" rIns="50486" bIns="25244" rtlCol="0" anchor="ctr"/>
          <a:lstStyle/>
          <a:p>
            <a:pPr algn="ctr" defTabSz="685100">
              <a:defRPr/>
            </a:pPr>
            <a:r>
              <a:rPr lang="en-US" sz="563" b="1" kern="0" dirty="0">
                <a:solidFill>
                  <a:srgbClr val="003366"/>
                </a:solidFill>
                <a:latin typeface="Calibri" panose="020F0502020204030204"/>
                <a:cs typeface="Calibri"/>
              </a:rPr>
              <a:t>Stories - MVP</a:t>
            </a:r>
          </a:p>
        </p:txBody>
      </p:sp>
      <p:sp>
        <p:nvSpPr>
          <p:cNvPr id="91" name="Right Arrow 90"/>
          <p:cNvSpPr/>
          <p:nvPr/>
        </p:nvSpPr>
        <p:spPr>
          <a:xfrm>
            <a:off x="6352060" y="2927877"/>
            <a:ext cx="1990118" cy="211676"/>
          </a:xfrm>
          <a:prstGeom prst="rightArrow">
            <a:avLst/>
          </a:prstGeom>
          <a:solidFill>
            <a:srgbClr val="70AD47">
              <a:lumMod val="20000"/>
              <a:lumOff val="80000"/>
            </a:srgbClr>
          </a:solidFill>
          <a:ln w="9525" cap="flat" cmpd="sng" algn="ctr">
            <a:solidFill>
              <a:srgbClr val="9BBB59">
                <a:lumMod val="60000"/>
                <a:lumOff val="40000"/>
              </a:srgbClr>
            </a:solidFill>
            <a:prstDash val="solid"/>
          </a:ln>
          <a:effectLst/>
        </p:spPr>
        <p:txBody>
          <a:bodyPr lIns="50486" tIns="25244" rIns="50486" bIns="25244" rtlCol="0" anchor="ctr"/>
          <a:lstStyle/>
          <a:p>
            <a:pPr algn="ctr" defTabSz="685100">
              <a:defRPr/>
            </a:pPr>
            <a:r>
              <a:rPr lang="en-US" sz="563" b="1" kern="0" dirty="0">
                <a:solidFill>
                  <a:srgbClr val="003366"/>
                </a:solidFill>
                <a:latin typeface="Calibri" panose="020F0502020204030204"/>
                <a:cs typeface="Calibri"/>
              </a:rPr>
              <a:t>User Stories - MVP</a:t>
            </a:r>
          </a:p>
        </p:txBody>
      </p:sp>
      <p:sp>
        <p:nvSpPr>
          <p:cNvPr id="93" name="TextBox 92"/>
          <p:cNvSpPr txBox="1"/>
          <p:nvPr/>
        </p:nvSpPr>
        <p:spPr>
          <a:xfrm>
            <a:off x="9427832" y="2424761"/>
            <a:ext cx="448460" cy="152215"/>
          </a:xfrm>
          <a:prstGeom prst="rect">
            <a:avLst/>
          </a:prstGeom>
          <a:noFill/>
        </p:spPr>
        <p:txBody>
          <a:bodyPr wrap="square" lIns="50486" tIns="25244" rIns="50486" bIns="25244" rtlCol="0">
            <a:spAutoFit/>
          </a:bodyPr>
          <a:lstStyle/>
          <a:p>
            <a:pPr defTabSz="685100">
              <a:defRPr/>
            </a:pPr>
            <a:r>
              <a:rPr lang="en-US" sz="506" i="1" dirty="0">
                <a:solidFill>
                  <a:srgbClr val="000000"/>
                </a:solidFill>
                <a:latin typeface="Calibri" panose="020F0502020204030204"/>
                <a:cs typeface="Calibri"/>
              </a:rPr>
              <a:t>Demo</a:t>
            </a:r>
          </a:p>
        </p:txBody>
      </p:sp>
      <p:sp>
        <p:nvSpPr>
          <p:cNvPr id="94" name="Diamond 93"/>
          <p:cNvSpPr/>
          <p:nvPr/>
        </p:nvSpPr>
        <p:spPr bwMode="auto">
          <a:xfrm>
            <a:off x="9268521" y="2454855"/>
            <a:ext cx="176294" cy="172449"/>
          </a:xfrm>
          <a:prstGeom prst="diamond">
            <a:avLst/>
          </a:prstGeom>
          <a:solidFill>
            <a:srgbClr val="FF000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US" sz="1500" dirty="0">
              <a:solidFill>
                <a:prstClr val="black"/>
              </a:solidFill>
              <a:latin typeface="Calibri" panose="020F0502020204030204"/>
            </a:endParaRPr>
          </a:p>
        </p:txBody>
      </p:sp>
      <p:grpSp>
        <p:nvGrpSpPr>
          <p:cNvPr id="3" name="Group 2"/>
          <p:cNvGrpSpPr/>
          <p:nvPr/>
        </p:nvGrpSpPr>
        <p:grpSpPr>
          <a:xfrm>
            <a:off x="8308765" y="2854941"/>
            <a:ext cx="426233" cy="172449"/>
            <a:chOff x="7040767" y="2811780"/>
            <a:chExt cx="426233" cy="172449"/>
          </a:xfrm>
        </p:grpSpPr>
        <p:sp>
          <p:nvSpPr>
            <p:cNvPr id="95" name="TextBox 94"/>
            <p:cNvSpPr txBox="1"/>
            <p:nvPr/>
          </p:nvSpPr>
          <p:spPr>
            <a:xfrm>
              <a:off x="7172012" y="2811780"/>
              <a:ext cx="294988" cy="128823"/>
            </a:xfrm>
            <a:prstGeom prst="rect">
              <a:avLst/>
            </a:prstGeom>
            <a:noFill/>
          </p:spPr>
          <p:txBody>
            <a:bodyPr wrap="square" lIns="50486" tIns="25244" rIns="50486" bIns="25244" rtlCol="0">
              <a:spAutoFit/>
            </a:bodyPr>
            <a:lstStyle/>
            <a:p>
              <a:pPr defTabSz="685100">
                <a:defRPr/>
              </a:pPr>
              <a:r>
                <a:rPr lang="en-US" sz="506" i="1" dirty="0">
                  <a:solidFill>
                    <a:srgbClr val="000000"/>
                  </a:solidFill>
                  <a:latin typeface="Calibri" panose="020F0502020204030204"/>
                  <a:cs typeface="Calibri"/>
                </a:rPr>
                <a:t>Demo</a:t>
              </a:r>
            </a:p>
          </p:txBody>
        </p:sp>
        <p:sp>
          <p:nvSpPr>
            <p:cNvPr id="96" name="Diamond 95"/>
            <p:cNvSpPr/>
            <p:nvPr/>
          </p:nvSpPr>
          <p:spPr bwMode="auto">
            <a:xfrm>
              <a:off x="7040767" y="2811780"/>
              <a:ext cx="176294" cy="172449"/>
            </a:xfrm>
            <a:prstGeom prst="diamond">
              <a:avLst/>
            </a:prstGeom>
            <a:solidFill>
              <a:srgbClr val="FF000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US" sz="1500" dirty="0">
                <a:solidFill>
                  <a:prstClr val="black"/>
                </a:solidFill>
                <a:latin typeface="Calibri" panose="020F0502020204030204"/>
              </a:endParaRPr>
            </a:p>
          </p:txBody>
        </p:sp>
      </p:grpSp>
      <p:cxnSp>
        <p:nvCxnSpPr>
          <p:cNvPr id="99" name="Straight Connector 98"/>
          <p:cNvCxnSpPr/>
          <p:nvPr/>
        </p:nvCxnSpPr>
        <p:spPr>
          <a:xfrm>
            <a:off x="10383665" y="1147590"/>
            <a:ext cx="0" cy="2647417"/>
          </a:xfrm>
          <a:prstGeom prst="line">
            <a:avLst/>
          </a:prstGeom>
          <a:noFill/>
          <a:ln w="6350" cap="flat" cmpd="sng" algn="ctr">
            <a:solidFill>
              <a:srgbClr val="EEECE1">
                <a:lumMod val="50000"/>
              </a:srgbClr>
            </a:solidFill>
            <a:prstDash val="lgDash"/>
          </a:ln>
          <a:effectLst/>
        </p:spPr>
      </p:cxnSp>
      <p:cxnSp>
        <p:nvCxnSpPr>
          <p:cNvPr id="100" name="Straight Connector 99"/>
          <p:cNvCxnSpPr/>
          <p:nvPr/>
        </p:nvCxnSpPr>
        <p:spPr>
          <a:xfrm flipH="1">
            <a:off x="9216251" y="1165512"/>
            <a:ext cx="162" cy="2647417"/>
          </a:xfrm>
          <a:prstGeom prst="line">
            <a:avLst/>
          </a:prstGeom>
          <a:noFill/>
          <a:ln w="6350" cap="flat" cmpd="sng" algn="ctr">
            <a:solidFill>
              <a:srgbClr val="7F7F7F"/>
            </a:solidFill>
            <a:prstDash val="dot"/>
          </a:ln>
          <a:effectLst/>
        </p:spPr>
      </p:cxnSp>
      <p:cxnSp>
        <p:nvCxnSpPr>
          <p:cNvPr id="101" name="Straight Connector 100"/>
          <p:cNvCxnSpPr/>
          <p:nvPr/>
        </p:nvCxnSpPr>
        <p:spPr>
          <a:xfrm flipH="1">
            <a:off x="9795780" y="1163754"/>
            <a:ext cx="162" cy="2647417"/>
          </a:xfrm>
          <a:prstGeom prst="line">
            <a:avLst/>
          </a:prstGeom>
          <a:noFill/>
          <a:ln w="6350" cap="flat" cmpd="sng" algn="ctr">
            <a:solidFill>
              <a:srgbClr val="7F7F7F"/>
            </a:solidFill>
            <a:prstDash val="dot"/>
          </a:ln>
          <a:effectLst/>
        </p:spPr>
      </p:cxnSp>
      <p:cxnSp>
        <p:nvCxnSpPr>
          <p:cNvPr id="105" name="Straight Connector 104"/>
          <p:cNvCxnSpPr/>
          <p:nvPr/>
        </p:nvCxnSpPr>
        <p:spPr>
          <a:xfrm>
            <a:off x="12160234" y="1147590"/>
            <a:ext cx="0" cy="2647417"/>
          </a:xfrm>
          <a:prstGeom prst="line">
            <a:avLst/>
          </a:prstGeom>
          <a:noFill/>
          <a:ln w="6350" cap="flat" cmpd="sng" algn="ctr">
            <a:solidFill>
              <a:srgbClr val="EEECE1">
                <a:lumMod val="50000"/>
              </a:srgbClr>
            </a:solidFill>
            <a:prstDash val="lgDash"/>
          </a:ln>
          <a:effectLst/>
        </p:spPr>
      </p:cxnSp>
      <p:cxnSp>
        <p:nvCxnSpPr>
          <p:cNvPr id="106" name="Straight Connector 105"/>
          <p:cNvCxnSpPr/>
          <p:nvPr/>
        </p:nvCxnSpPr>
        <p:spPr>
          <a:xfrm flipH="1">
            <a:off x="11002221" y="1163754"/>
            <a:ext cx="162" cy="2647417"/>
          </a:xfrm>
          <a:prstGeom prst="line">
            <a:avLst/>
          </a:prstGeom>
          <a:noFill/>
          <a:ln w="6350" cap="flat" cmpd="sng" algn="ctr">
            <a:solidFill>
              <a:srgbClr val="7F7F7F"/>
            </a:solidFill>
            <a:prstDash val="dot"/>
          </a:ln>
          <a:effectLst/>
        </p:spPr>
      </p:cxnSp>
      <p:cxnSp>
        <p:nvCxnSpPr>
          <p:cNvPr id="111" name="Straight Connector 110"/>
          <p:cNvCxnSpPr/>
          <p:nvPr/>
        </p:nvCxnSpPr>
        <p:spPr>
          <a:xfrm flipH="1">
            <a:off x="11590154" y="1182413"/>
            <a:ext cx="162" cy="2647417"/>
          </a:xfrm>
          <a:prstGeom prst="line">
            <a:avLst/>
          </a:prstGeom>
          <a:noFill/>
          <a:ln w="6350" cap="flat" cmpd="sng" algn="ctr">
            <a:solidFill>
              <a:srgbClr val="7F7F7F"/>
            </a:solidFill>
            <a:prstDash val="dot"/>
          </a:ln>
          <a:effectLst/>
        </p:spPr>
      </p:cxnSp>
      <p:sp>
        <p:nvSpPr>
          <p:cNvPr id="122" name="Right Arrow 121"/>
          <p:cNvSpPr/>
          <p:nvPr/>
        </p:nvSpPr>
        <p:spPr>
          <a:xfrm>
            <a:off x="6916368" y="1355851"/>
            <a:ext cx="1099122" cy="389326"/>
          </a:xfrm>
          <a:prstGeom prst="rightArrow">
            <a:avLst/>
          </a:prstGeom>
          <a:solidFill>
            <a:srgbClr val="70AD47">
              <a:lumMod val="20000"/>
              <a:lumOff val="80000"/>
            </a:srgbClr>
          </a:solidFill>
          <a:ln w="9525" cap="flat" cmpd="sng" algn="ctr">
            <a:solidFill>
              <a:srgbClr val="9BBB59">
                <a:lumMod val="60000"/>
                <a:lumOff val="40000"/>
              </a:srgbClr>
            </a:solidFill>
            <a:prstDash val="solid"/>
          </a:ln>
          <a:effectLst/>
        </p:spPr>
        <p:txBody>
          <a:bodyPr lIns="50486" tIns="25244" rIns="50486" bIns="25244" rtlCol="0" anchor="ctr"/>
          <a:lstStyle/>
          <a:p>
            <a:pPr algn="ctr" defTabSz="685100">
              <a:defRPr/>
            </a:pPr>
            <a:r>
              <a:rPr lang="en-US" sz="563" b="1" kern="0" dirty="0">
                <a:solidFill>
                  <a:srgbClr val="003366"/>
                </a:solidFill>
                <a:latin typeface="Calibri" panose="020F0502020204030204"/>
                <a:cs typeface="Calibri"/>
              </a:rPr>
              <a:t>Architecture </a:t>
            </a:r>
          </a:p>
        </p:txBody>
      </p:sp>
      <p:sp>
        <p:nvSpPr>
          <p:cNvPr id="123" name="Right Arrow 122"/>
          <p:cNvSpPr/>
          <p:nvPr/>
        </p:nvSpPr>
        <p:spPr>
          <a:xfrm>
            <a:off x="7501060" y="1780043"/>
            <a:ext cx="1099122" cy="389326"/>
          </a:xfrm>
          <a:prstGeom prst="rightArrow">
            <a:avLst/>
          </a:prstGeom>
          <a:solidFill>
            <a:srgbClr val="70AD47">
              <a:lumMod val="20000"/>
              <a:lumOff val="80000"/>
            </a:srgbClr>
          </a:solidFill>
          <a:ln w="9525" cap="flat" cmpd="sng" algn="ctr">
            <a:solidFill>
              <a:srgbClr val="9BBB59">
                <a:lumMod val="60000"/>
                <a:lumOff val="40000"/>
              </a:srgbClr>
            </a:solidFill>
            <a:prstDash val="solid"/>
          </a:ln>
          <a:effectLst/>
        </p:spPr>
        <p:txBody>
          <a:bodyPr lIns="50486" tIns="25244" rIns="50486" bIns="25244" rtlCol="0" anchor="ctr"/>
          <a:lstStyle/>
          <a:p>
            <a:pPr algn="ctr" defTabSz="685100">
              <a:defRPr/>
            </a:pPr>
            <a:r>
              <a:rPr lang="en-US" sz="563" b="1" kern="0" dirty="0">
                <a:solidFill>
                  <a:srgbClr val="003366"/>
                </a:solidFill>
                <a:latin typeface="Calibri" panose="020F0502020204030204"/>
                <a:cs typeface="Calibri"/>
              </a:rPr>
              <a:t>High Level Design</a:t>
            </a:r>
          </a:p>
        </p:txBody>
      </p:sp>
      <p:sp>
        <p:nvSpPr>
          <p:cNvPr id="124" name="Diamond 123"/>
          <p:cNvSpPr/>
          <p:nvPr/>
        </p:nvSpPr>
        <p:spPr bwMode="auto">
          <a:xfrm>
            <a:off x="8021132" y="1475712"/>
            <a:ext cx="176294" cy="172449"/>
          </a:xfrm>
          <a:prstGeom prst="diamond">
            <a:avLst/>
          </a:prstGeom>
          <a:solidFill>
            <a:srgbClr val="FF000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US" sz="1500" dirty="0">
              <a:solidFill>
                <a:prstClr val="black"/>
              </a:solidFill>
              <a:latin typeface="Calibri" panose="020F0502020204030204"/>
            </a:endParaRPr>
          </a:p>
        </p:txBody>
      </p:sp>
      <p:sp>
        <p:nvSpPr>
          <p:cNvPr id="125" name="Diamond 124"/>
          <p:cNvSpPr/>
          <p:nvPr/>
        </p:nvSpPr>
        <p:spPr bwMode="auto">
          <a:xfrm>
            <a:off x="8636464" y="1899553"/>
            <a:ext cx="176294" cy="172449"/>
          </a:xfrm>
          <a:prstGeom prst="diamond">
            <a:avLst/>
          </a:prstGeom>
          <a:solidFill>
            <a:srgbClr val="FF000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US" sz="1500" dirty="0">
              <a:solidFill>
                <a:prstClr val="black"/>
              </a:solidFill>
              <a:latin typeface="Calibri" panose="020F0502020204030204"/>
            </a:endParaRPr>
          </a:p>
        </p:txBody>
      </p:sp>
      <p:sp>
        <p:nvSpPr>
          <p:cNvPr id="112" name="Right Arrow 111"/>
          <p:cNvSpPr/>
          <p:nvPr/>
        </p:nvSpPr>
        <p:spPr>
          <a:xfrm>
            <a:off x="3948002" y="1567456"/>
            <a:ext cx="614436" cy="152766"/>
          </a:xfrm>
          <a:prstGeom prst="rightArrow">
            <a:avLst/>
          </a:prstGeom>
          <a:solidFill>
            <a:srgbClr val="70AD47">
              <a:lumMod val="20000"/>
              <a:lumOff val="80000"/>
            </a:srgbClr>
          </a:solidFill>
          <a:ln w="9525" cap="flat" cmpd="sng" algn="ctr">
            <a:solidFill>
              <a:srgbClr val="9BBB59">
                <a:lumMod val="60000"/>
                <a:lumOff val="40000"/>
              </a:srgbClr>
            </a:solidFill>
            <a:prstDash val="solid"/>
          </a:ln>
          <a:effectLst/>
        </p:spPr>
        <p:txBody>
          <a:bodyPr lIns="50486" tIns="25244" rIns="50486" bIns="25244" rtlCol="0" anchor="ctr"/>
          <a:lstStyle/>
          <a:p>
            <a:pPr algn="ctr" defTabSz="685100">
              <a:defRPr/>
            </a:pPr>
            <a:r>
              <a:rPr lang="en-US" sz="563" b="1" kern="0" dirty="0">
                <a:solidFill>
                  <a:srgbClr val="003366"/>
                </a:solidFill>
                <a:latin typeface="Calibri" panose="020F0502020204030204"/>
                <a:cs typeface="Calibri"/>
              </a:rPr>
              <a:t>Playbacks</a:t>
            </a:r>
          </a:p>
        </p:txBody>
      </p:sp>
      <p:sp>
        <p:nvSpPr>
          <p:cNvPr id="113" name="Right Arrow 112"/>
          <p:cNvSpPr/>
          <p:nvPr/>
        </p:nvSpPr>
        <p:spPr>
          <a:xfrm>
            <a:off x="4558342" y="1853922"/>
            <a:ext cx="945146" cy="203857"/>
          </a:xfrm>
          <a:prstGeom prst="rightArrow">
            <a:avLst/>
          </a:prstGeom>
          <a:solidFill>
            <a:srgbClr val="70AD47">
              <a:lumMod val="20000"/>
              <a:lumOff val="80000"/>
            </a:srgbClr>
          </a:solidFill>
          <a:ln w="9525" cap="flat" cmpd="sng" algn="ctr">
            <a:solidFill>
              <a:srgbClr val="9BBB59">
                <a:lumMod val="60000"/>
                <a:lumOff val="40000"/>
              </a:srgbClr>
            </a:solidFill>
            <a:prstDash val="solid"/>
          </a:ln>
          <a:effectLst/>
        </p:spPr>
        <p:txBody>
          <a:bodyPr lIns="50486" tIns="25244" rIns="50486" bIns="25244" rtlCol="0" anchor="ctr"/>
          <a:lstStyle/>
          <a:p>
            <a:pPr algn="ctr" defTabSz="685100"/>
            <a:r>
              <a:rPr lang="en-US" sz="563" b="1" kern="0" dirty="0">
                <a:solidFill>
                  <a:srgbClr val="003366"/>
                </a:solidFill>
                <a:latin typeface="Calibri" panose="020F0502020204030204"/>
                <a:cs typeface="Calibri"/>
              </a:rPr>
              <a:t>Architecture / HL Design</a:t>
            </a:r>
          </a:p>
        </p:txBody>
      </p:sp>
      <p:sp>
        <p:nvSpPr>
          <p:cNvPr id="114" name="Right Arrow 113"/>
          <p:cNvSpPr/>
          <p:nvPr/>
        </p:nvSpPr>
        <p:spPr>
          <a:xfrm>
            <a:off x="4185750" y="2016365"/>
            <a:ext cx="771557" cy="152301"/>
          </a:xfrm>
          <a:prstGeom prst="rightArrow">
            <a:avLst/>
          </a:prstGeom>
          <a:solidFill>
            <a:srgbClr val="70AD47">
              <a:lumMod val="20000"/>
              <a:lumOff val="80000"/>
            </a:srgbClr>
          </a:solidFill>
          <a:ln w="9525" cap="flat" cmpd="sng" algn="ctr">
            <a:solidFill>
              <a:srgbClr val="9BBB59">
                <a:lumMod val="60000"/>
                <a:lumOff val="40000"/>
              </a:srgbClr>
            </a:solidFill>
            <a:prstDash val="solid"/>
          </a:ln>
          <a:effectLst/>
        </p:spPr>
        <p:txBody>
          <a:bodyPr lIns="50486" tIns="25244" rIns="50486" bIns="25244" rtlCol="0" anchor="ctr"/>
          <a:lstStyle/>
          <a:p>
            <a:pPr algn="ctr" defTabSz="685100"/>
            <a:r>
              <a:rPr lang="en-US" sz="563" b="1" kern="0" dirty="0">
                <a:solidFill>
                  <a:srgbClr val="003366"/>
                </a:solidFill>
                <a:latin typeface="Calibri" panose="020F0502020204030204"/>
                <a:cs typeface="Calibri"/>
              </a:rPr>
              <a:t>Dev Env &amp; Tools</a:t>
            </a:r>
          </a:p>
        </p:txBody>
      </p:sp>
      <p:sp>
        <p:nvSpPr>
          <p:cNvPr id="115" name="Right Arrow 114"/>
          <p:cNvSpPr/>
          <p:nvPr/>
        </p:nvSpPr>
        <p:spPr>
          <a:xfrm>
            <a:off x="4972661" y="2090186"/>
            <a:ext cx="781867" cy="136073"/>
          </a:xfrm>
          <a:prstGeom prst="rightArrow">
            <a:avLst/>
          </a:prstGeom>
          <a:solidFill>
            <a:srgbClr val="70AD47">
              <a:lumMod val="20000"/>
              <a:lumOff val="80000"/>
            </a:srgbClr>
          </a:solidFill>
          <a:ln w="9525" cap="flat" cmpd="sng" algn="ctr">
            <a:solidFill>
              <a:srgbClr val="9BBB59">
                <a:lumMod val="60000"/>
                <a:lumOff val="40000"/>
              </a:srgbClr>
            </a:solidFill>
            <a:prstDash val="solid"/>
          </a:ln>
          <a:effectLst/>
        </p:spPr>
        <p:txBody>
          <a:bodyPr lIns="50486" tIns="25244" rIns="50486" bIns="25244" rtlCol="0" anchor="ctr"/>
          <a:lstStyle/>
          <a:p>
            <a:pPr algn="ctr" defTabSz="685100"/>
            <a:r>
              <a:rPr lang="en-US" sz="563" b="1" kern="0" dirty="0">
                <a:solidFill>
                  <a:srgbClr val="003366"/>
                </a:solidFill>
                <a:latin typeface="Calibri" panose="020F0502020204030204"/>
                <a:cs typeface="Calibri"/>
              </a:rPr>
              <a:t>Ref Implementation</a:t>
            </a:r>
          </a:p>
        </p:txBody>
      </p:sp>
      <p:sp>
        <p:nvSpPr>
          <p:cNvPr id="119" name="Right Arrow 118"/>
          <p:cNvSpPr/>
          <p:nvPr/>
        </p:nvSpPr>
        <p:spPr>
          <a:xfrm>
            <a:off x="4185090" y="2217150"/>
            <a:ext cx="1583212" cy="166273"/>
          </a:xfrm>
          <a:prstGeom prst="rightArrow">
            <a:avLst/>
          </a:prstGeom>
          <a:solidFill>
            <a:srgbClr val="70AD47">
              <a:lumMod val="20000"/>
              <a:lumOff val="80000"/>
            </a:srgbClr>
          </a:solidFill>
          <a:ln w="9525" cap="flat" cmpd="sng" algn="ctr">
            <a:solidFill>
              <a:srgbClr val="9BBB59">
                <a:lumMod val="60000"/>
                <a:lumOff val="40000"/>
              </a:srgbClr>
            </a:solidFill>
            <a:prstDash val="solid"/>
          </a:ln>
          <a:effectLst/>
        </p:spPr>
        <p:txBody>
          <a:bodyPr lIns="50486" tIns="25244" rIns="50486" bIns="25244" rtlCol="0" anchor="ctr"/>
          <a:lstStyle/>
          <a:p>
            <a:pPr algn="ctr" defTabSz="685100"/>
            <a:r>
              <a:rPr lang="en-US" sz="563" b="1" kern="0" dirty="0">
                <a:solidFill>
                  <a:srgbClr val="003366"/>
                </a:solidFill>
                <a:latin typeface="Calibri" panose="020F0502020204030204"/>
                <a:cs typeface="Calibri"/>
              </a:rPr>
              <a:t>Sprint Planning &amp; Delivery Model </a:t>
            </a:r>
          </a:p>
        </p:txBody>
      </p:sp>
      <p:sp>
        <p:nvSpPr>
          <p:cNvPr id="129" name="Right Arrow 128"/>
          <p:cNvSpPr/>
          <p:nvPr/>
        </p:nvSpPr>
        <p:spPr>
          <a:xfrm>
            <a:off x="5429356" y="2328083"/>
            <a:ext cx="945146" cy="267708"/>
          </a:xfrm>
          <a:prstGeom prst="rightArrow">
            <a:avLst/>
          </a:prstGeom>
          <a:solidFill>
            <a:srgbClr val="70AD47">
              <a:lumMod val="20000"/>
              <a:lumOff val="80000"/>
            </a:srgbClr>
          </a:solidFill>
          <a:ln w="9525" cap="flat" cmpd="sng" algn="ctr">
            <a:solidFill>
              <a:srgbClr val="9BBB59">
                <a:lumMod val="60000"/>
                <a:lumOff val="40000"/>
              </a:srgbClr>
            </a:solidFill>
            <a:prstDash val="solid"/>
          </a:ln>
          <a:effectLst/>
        </p:spPr>
        <p:txBody>
          <a:bodyPr lIns="50486" tIns="25244" rIns="50486" bIns="25244" rtlCol="0" anchor="ctr"/>
          <a:lstStyle/>
          <a:p>
            <a:pPr algn="ctr" defTabSz="685100"/>
            <a:r>
              <a:rPr lang="en-US" sz="563" b="1" kern="0" dirty="0">
                <a:solidFill>
                  <a:srgbClr val="003366"/>
                </a:solidFill>
                <a:latin typeface="Calibri" panose="020F0502020204030204"/>
                <a:cs typeface="Calibri"/>
              </a:rPr>
              <a:t>Micriservices &amp; API Specification</a:t>
            </a:r>
          </a:p>
        </p:txBody>
      </p:sp>
      <p:sp>
        <p:nvSpPr>
          <p:cNvPr id="130" name="Right Arrow 129"/>
          <p:cNvSpPr/>
          <p:nvPr/>
        </p:nvSpPr>
        <p:spPr>
          <a:xfrm>
            <a:off x="5775693" y="2534628"/>
            <a:ext cx="949773" cy="192874"/>
          </a:xfrm>
          <a:prstGeom prst="rightArrow">
            <a:avLst/>
          </a:prstGeom>
          <a:solidFill>
            <a:srgbClr val="70AD47">
              <a:lumMod val="20000"/>
              <a:lumOff val="80000"/>
            </a:srgbClr>
          </a:solidFill>
          <a:ln w="9525" cap="flat" cmpd="sng" algn="ctr">
            <a:solidFill>
              <a:srgbClr val="9BBB59">
                <a:lumMod val="60000"/>
                <a:lumOff val="40000"/>
              </a:srgbClr>
            </a:solidFill>
            <a:prstDash val="solid"/>
          </a:ln>
          <a:effectLst/>
        </p:spPr>
        <p:txBody>
          <a:bodyPr lIns="50486" tIns="25244" rIns="50486" bIns="25244" rtlCol="0" anchor="ctr"/>
          <a:lstStyle/>
          <a:p>
            <a:pPr algn="ctr" defTabSz="685100"/>
            <a:r>
              <a:rPr lang="en-US" sz="563" b="1" kern="0" dirty="0">
                <a:solidFill>
                  <a:srgbClr val="003366"/>
                </a:solidFill>
                <a:latin typeface="Calibri" panose="020F0502020204030204"/>
                <a:cs typeface="Calibri"/>
              </a:rPr>
              <a:t>Data Model &amp; Test Cased</a:t>
            </a:r>
          </a:p>
        </p:txBody>
      </p:sp>
      <p:sp>
        <p:nvSpPr>
          <p:cNvPr id="131" name="Right Arrow 130"/>
          <p:cNvSpPr/>
          <p:nvPr/>
        </p:nvSpPr>
        <p:spPr>
          <a:xfrm>
            <a:off x="5768020" y="2697487"/>
            <a:ext cx="959650" cy="267708"/>
          </a:xfrm>
          <a:prstGeom prst="rightArrow">
            <a:avLst/>
          </a:prstGeom>
          <a:solidFill>
            <a:srgbClr val="70AD47">
              <a:lumMod val="20000"/>
              <a:lumOff val="80000"/>
            </a:srgbClr>
          </a:solidFill>
          <a:ln w="9525" cap="flat" cmpd="sng" algn="ctr">
            <a:solidFill>
              <a:srgbClr val="9BBB59">
                <a:lumMod val="60000"/>
                <a:lumOff val="40000"/>
              </a:srgbClr>
            </a:solidFill>
            <a:prstDash val="solid"/>
          </a:ln>
          <a:effectLst/>
        </p:spPr>
        <p:txBody>
          <a:bodyPr lIns="50486" tIns="25244" rIns="50486" bIns="25244" rtlCol="0" anchor="ctr"/>
          <a:lstStyle/>
          <a:p>
            <a:pPr algn="ctr" defTabSz="685100"/>
            <a:r>
              <a:rPr lang="en-US" sz="563" b="1" kern="0" dirty="0">
                <a:solidFill>
                  <a:srgbClr val="003366"/>
                </a:solidFill>
                <a:latin typeface="Calibri" panose="020F0502020204030204"/>
                <a:cs typeface="Calibri"/>
              </a:rPr>
              <a:t>Platform, DevOps Tool Specification</a:t>
            </a:r>
          </a:p>
        </p:txBody>
      </p:sp>
      <p:sp>
        <p:nvSpPr>
          <p:cNvPr id="132" name="Rectangle 131"/>
          <p:cNvSpPr/>
          <p:nvPr/>
        </p:nvSpPr>
        <p:spPr>
          <a:xfrm>
            <a:off x="2664083" y="2967448"/>
            <a:ext cx="579087" cy="507349"/>
          </a:xfrm>
          <a:prstGeom prst="rect">
            <a:avLst/>
          </a:prstGeom>
          <a:solidFill>
            <a:srgbClr val="99CCFF">
              <a:alpha val="54000"/>
            </a:srgbClr>
          </a:solidFill>
          <a:ln w="9525" cap="flat" cmpd="sng" algn="ctr">
            <a:noFill/>
            <a:prstDash val="solid"/>
          </a:ln>
          <a:effectLst/>
        </p:spPr>
        <p:txBody>
          <a:bodyPr lIns="50486" tIns="25244" rIns="50486" bIns="25244" rtlCol="0" anchor="ctr"/>
          <a:lstStyle/>
          <a:p>
            <a:pPr algn="ctr" defTabSz="504810">
              <a:defRPr/>
            </a:pPr>
            <a:r>
              <a:rPr lang="en-US" sz="844" kern="0" dirty="0">
                <a:solidFill>
                  <a:prstClr val="black"/>
                </a:solidFill>
                <a:latin typeface="Calibri" panose="020F0502020204030204"/>
                <a:ea typeface="Helvetica"/>
                <a:cs typeface="Calibri"/>
              </a:rPr>
              <a:t>Build &amp; Deploy</a:t>
            </a:r>
          </a:p>
        </p:txBody>
      </p:sp>
      <p:sp>
        <p:nvSpPr>
          <p:cNvPr id="133" name="Right Arrow 132"/>
          <p:cNvSpPr/>
          <p:nvPr/>
        </p:nvSpPr>
        <p:spPr>
          <a:xfrm>
            <a:off x="6363035" y="3108537"/>
            <a:ext cx="1431030" cy="224405"/>
          </a:xfrm>
          <a:prstGeom prst="rightArrow">
            <a:avLst/>
          </a:prstGeom>
          <a:solidFill>
            <a:srgbClr val="70AD47">
              <a:lumMod val="20000"/>
              <a:lumOff val="80000"/>
            </a:srgbClr>
          </a:solidFill>
          <a:ln w="9525" cap="flat" cmpd="sng" algn="ctr">
            <a:solidFill>
              <a:srgbClr val="9BBB59">
                <a:lumMod val="60000"/>
                <a:lumOff val="40000"/>
              </a:srgbClr>
            </a:solidFill>
            <a:prstDash val="solid"/>
          </a:ln>
          <a:effectLst/>
        </p:spPr>
        <p:txBody>
          <a:bodyPr lIns="50486" tIns="25244" rIns="50486" bIns="25244" rtlCol="0" anchor="ctr"/>
          <a:lstStyle/>
          <a:p>
            <a:pPr algn="ctr" defTabSz="685100">
              <a:defRPr/>
            </a:pPr>
            <a:r>
              <a:rPr lang="en-US" sz="563" b="1" kern="0" dirty="0">
                <a:solidFill>
                  <a:srgbClr val="003366"/>
                </a:solidFill>
                <a:latin typeface="Calibri" panose="020F0502020204030204"/>
                <a:cs typeface="Calibri"/>
              </a:rPr>
              <a:t>User Stories - MVP</a:t>
            </a:r>
          </a:p>
        </p:txBody>
      </p:sp>
      <p:grpSp>
        <p:nvGrpSpPr>
          <p:cNvPr id="134" name="Group 133"/>
          <p:cNvGrpSpPr/>
          <p:nvPr/>
        </p:nvGrpSpPr>
        <p:grpSpPr>
          <a:xfrm>
            <a:off x="7757039" y="3065369"/>
            <a:ext cx="426233" cy="172449"/>
            <a:chOff x="7040767" y="2811780"/>
            <a:chExt cx="426233" cy="172449"/>
          </a:xfrm>
        </p:grpSpPr>
        <p:sp>
          <p:nvSpPr>
            <p:cNvPr id="135" name="TextBox 134"/>
            <p:cNvSpPr txBox="1"/>
            <p:nvPr/>
          </p:nvSpPr>
          <p:spPr>
            <a:xfrm>
              <a:off x="7172012" y="2811780"/>
              <a:ext cx="294988" cy="128823"/>
            </a:xfrm>
            <a:prstGeom prst="rect">
              <a:avLst/>
            </a:prstGeom>
            <a:noFill/>
          </p:spPr>
          <p:txBody>
            <a:bodyPr wrap="square" lIns="50486" tIns="25244" rIns="50486" bIns="25244" rtlCol="0">
              <a:spAutoFit/>
            </a:bodyPr>
            <a:lstStyle/>
            <a:p>
              <a:pPr defTabSz="685100">
                <a:defRPr/>
              </a:pPr>
              <a:r>
                <a:rPr lang="en-US" sz="506" i="1" dirty="0">
                  <a:solidFill>
                    <a:srgbClr val="000000"/>
                  </a:solidFill>
                  <a:latin typeface="Calibri" panose="020F0502020204030204"/>
                  <a:cs typeface="Calibri"/>
                </a:rPr>
                <a:t>Demo</a:t>
              </a:r>
            </a:p>
          </p:txBody>
        </p:sp>
        <p:sp>
          <p:nvSpPr>
            <p:cNvPr id="136" name="Diamond 135"/>
            <p:cNvSpPr/>
            <p:nvPr/>
          </p:nvSpPr>
          <p:spPr bwMode="auto">
            <a:xfrm>
              <a:off x="7040767" y="2811780"/>
              <a:ext cx="176294" cy="172449"/>
            </a:xfrm>
            <a:prstGeom prst="diamond">
              <a:avLst/>
            </a:prstGeom>
            <a:solidFill>
              <a:srgbClr val="FF000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US" sz="1500" dirty="0">
                <a:solidFill>
                  <a:prstClr val="black"/>
                </a:solidFill>
                <a:latin typeface="Calibri" panose="020F0502020204030204"/>
              </a:endParaRPr>
            </a:p>
          </p:txBody>
        </p:sp>
      </p:grpSp>
      <p:sp>
        <p:nvSpPr>
          <p:cNvPr id="137" name="Right Arrow 136"/>
          <p:cNvSpPr/>
          <p:nvPr/>
        </p:nvSpPr>
        <p:spPr>
          <a:xfrm>
            <a:off x="6362768" y="3282039"/>
            <a:ext cx="2600916" cy="192758"/>
          </a:xfrm>
          <a:prstGeom prst="rightArrow">
            <a:avLst/>
          </a:prstGeom>
          <a:solidFill>
            <a:srgbClr val="70AD47">
              <a:lumMod val="20000"/>
              <a:lumOff val="80000"/>
            </a:srgbClr>
          </a:solidFill>
          <a:ln w="9525" cap="flat" cmpd="sng" algn="ctr">
            <a:solidFill>
              <a:srgbClr val="9BBB59">
                <a:lumMod val="60000"/>
                <a:lumOff val="40000"/>
              </a:srgbClr>
            </a:solidFill>
            <a:prstDash val="solid"/>
          </a:ln>
          <a:effectLst/>
        </p:spPr>
        <p:txBody>
          <a:bodyPr lIns="50486" tIns="25244" rIns="50486" bIns="25244" rtlCol="0" anchor="ctr"/>
          <a:lstStyle/>
          <a:p>
            <a:pPr algn="ctr" defTabSz="685100">
              <a:defRPr/>
            </a:pPr>
            <a:r>
              <a:rPr lang="en-US" sz="563" b="1" kern="0" dirty="0">
                <a:solidFill>
                  <a:srgbClr val="003366"/>
                </a:solidFill>
                <a:latin typeface="Calibri" panose="020F0502020204030204"/>
                <a:cs typeface="Calibri"/>
              </a:rPr>
              <a:t>User Stories - MVP</a:t>
            </a:r>
          </a:p>
        </p:txBody>
      </p:sp>
      <p:grpSp>
        <p:nvGrpSpPr>
          <p:cNvPr id="138" name="Group 137"/>
          <p:cNvGrpSpPr/>
          <p:nvPr/>
        </p:nvGrpSpPr>
        <p:grpSpPr>
          <a:xfrm>
            <a:off x="8884785" y="3171176"/>
            <a:ext cx="426233" cy="172449"/>
            <a:chOff x="7040767" y="2811780"/>
            <a:chExt cx="426233" cy="172449"/>
          </a:xfrm>
        </p:grpSpPr>
        <p:sp>
          <p:nvSpPr>
            <p:cNvPr id="139" name="TextBox 138"/>
            <p:cNvSpPr txBox="1"/>
            <p:nvPr/>
          </p:nvSpPr>
          <p:spPr>
            <a:xfrm>
              <a:off x="7172012" y="2811780"/>
              <a:ext cx="294988" cy="128823"/>
            </a:xfrm>
            <a:prstGeom prst="rect">
              <a:avLst/>
            </a:prstGeom>
            <a:noFill/>
          </p:spPr>
          <p:txBody>
            <a:bodyPr wrap="square" lIns="50486" tIns="25244" rIns="50486" bIns="25244" rtlCol="0">
              <a:spAutoFit/>
            </a:bodyPr>
            <a:lstStyle/>
            <a:p>
              <a:pPr defTabSz="685100">
                <a:defRPr/>
              </a:pPr>
              <a:r>
                <a:rPr lang="en-US" sz="506" i="1" dirty="0">
                  <a:solidFill>
                    <a:srgbClr val="000000"/>
                  </a:solidFill>
                  <a:latin typeface="Calibri" panose="020F0502020204030204"/>
                  <a:cs typeface="Calibri"/>
                </a:rPr>
                <a:t>Demo</a:t>
              </a:r>
            </a:p>
          </p:txBody>
        </p:sp>
        <p:sp>
          <p:nvSpPr>
            <p:cNvPr id="140" name="Diamond 139"/>
            <p:cNvSpPr/>
            <p:nvPr/>
          </p:nvSpPr>
          <p:spPr bwMode="auto">
            <a:xfrm>
              <a:off x="7040767" y="2811780"/>
              <a:ext cx="176294" cy="172449"/>
            </a:xfrm>
            <a:prstGeom prst="diamond">
              <a:avLst/>
            </a:prstGeom>
            <a:solidFill>
              <a:srgbClr val="FF000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US" sz="1500" dirty="0">
                <a:solidFill>
                  <a:prstClr val="black"/>
                </a:solidFill>
                <a:latin typeface="Calibri" panose="020F0502020204030204"/>
              </a:endParaRPr>
            </a:p>
          </p:txBody>
        </p:sp>
      </p:grpSp>
      <p:sp>
        <p:nvSpPr>
          <p:cNvPr id="141" name="Rectangle 140"/>
          <p:cNvSpPr/>
          <p:nvPr/>
        </p:nvSpPr>
        <p:spPr>
          <a:xfrm>
            <a:off x="2661559" y="3485129"/>
            <a:ext cx="579087" cy="439228"/>
          </a:xfrm>
          <a:prstGeom prst="rect">
            <a:avLst/>
          </a:prstGeom>
          <a:solidFill>
            <a:srgbClr val="92D050">
              <a:alpha val="54000"/>
            </a:srgbClr>
          </a:solidFill>
          <a:ln w="9525" cap="flat" cmpd="sng" algn="ctr">
            <a:noFill/>
            <a:prstDash val="solid"/>
          </a:ln>
          <a:effectLst/>
        </p:spPr>
        <p:txBody>
          <a:bodyPr lIns="50486" tIns="25244" rIns="50486" bIns="25244" rtlCol="0" anchor="ctr"/>
          <a:lstStyle/>
          <a:p>
            <a:pPr algn="ctr" defTabSz="504810">
              <a:defRPr/>
            </a:pPr>
            <a:r>
              <a:rPr lang="en-US" sz="844" kern="0" dirty="0">
                <a:solidFill>
                  <a:prstClr val="black"/>
                </a:solidFill>
                <a:latin typeface="Calibri" panose="020F0502020204030204"/>
                <a:ea typeface="Helvetica"/>
                <a:cs typeface="Calibri"/>
              </a:rPr>
              <a:t>Run &amp; Manage</a:t>
            </a:r>
          </a:p>
        </p:txBody>
      </p:sp>
      <p:sp>
        <p:nvSpPr>
          <p:cNvPr id="142" name="Right Arrow 141"/>
          <p:cNvSpPr/>
          <p:nvPr/>
        </p:nvSpPr>
        <p:spPr>
          <a:xfrm>
            <a:off x="7757679" y="3434668"/>
            <a:ext cx="2379885" cy="143695"/>
          </a:xfrm>
          <a:prstGeom prst="rightArrow">
            <a:avLst/>
          </a:prstGeom>
          <a:solidFill>
            <a:srgbClr val="70AD47">
              <a:lumMod val="20000"/>
              <a:lumOff val="80000"/>
            </a:srgbClr>
          </a:solidFill>
          <a:ln w="9525" cap="flat" cmpd="sng" algn="ctr">
            <a:solidFill>
              <a:srgbClr val="9BBB59">
                <a:lumMod val="60000"/>
                <a:lumOff val="40000"/>
              </a:srgbClr>
            </a:solidFill>
            <a:prstDash val="solid"/>
          </a:ln>
          <a:effectLst/>
        </p:spPr>
        <p:txBody>
          <a:bodyPr lIns="50486" tIns="25244" rIns="50486" bIns="25244" rtlCol="0" anchor="ctr"/>
          <a:lstStyle/>
          <a:p>
            <a:pPr algn="ctr" defTabSz="685100">
              <a:defRPr/>
            </a:pPr>
            <a:r>
              <a:rPr lang="en-US" sz="563" b="1" kern="0" dirty="0">
                <a:solidFill>
                  <a:srgbClr val="003366"/>
                </a:solidFill>
                <a:latin typeface="Calibri" panose="020F0502020204030204"/>
                <a:cs typeface="Calibri"/>
              </a:rPr>
              <a:t>Production Readiness Test</a:t>
            </a:r>
          </a:p>
        </p:txBody>
      </p:sp>
      <p:sp>
        <p:nvSpPr>
          <p:cNvPr id="143" name="Right Arrow 142"/>
          <p:cNvSpPr/>
          <p:nvPr/>
        </p:nvSpPr>
        <p:spPr>
          <a:xfrm>
            <a:off x="8346899" y="3580094"/>
            <a:ext cx="1790665" cy="130552"/>
          </a:xfrm>
          <a:prstGeom prst="rightArrow">
            <a:avLst/>
          </a:prstGeom>
          <a:solidFill>
            <a:srgbClr val="70AD47">
              <a:lumMod val="20000"/>
              <a:lumOff val="80000"/>
            </a:srgbClr>
          </a:solidFill>
          <a:ln w="9525" cap="flat" cmpd="sng" algn="ctr">
            <a:solidFill>
              <a:srgbClr val="9BBB59">
                <a:lumMod val="60000"/>
                <a:lumOff val="40000"/>
              </a:srgbClr>
            </a:solidFill>
            <a:prstDash val="solid"/>
          </a:ln>
          <a:effectLst/>
        </p:spPr>
        <p:txBody>
          <a:bodyPr lIns="50486" tIns="25244" rIns="50486" bIns="25244" rtlCol="0" anchor="ctr"/>
          <a:lstStyle/>
          <a:p>
            <a:pPr algn="ctr" defTabSz="685100">
              <a:defRPr/>
            </a:pPr>
            <a:r>
              <a:rPr lang="en-US" sz="563" b="1" kern="0" dirty="0">
                <a:solidFill>
                  <a:srgbClr val="003366"/>
                </a:solidFill>
                <a:latin typeface="Calibri" panose="020F0502020204030204"/>
                <a:cs typeface="Calibri"/>
              </a:rPr>
              <a:t>Ops Tool Configuration</a:t>
            </a:r>
          </a:p>
        </p:txBody>
      </p:sp>
      <p:sp>
        <p:nvSpPr>
          <p:cNvPr id="144" name="Right Arrow 143"/>
          <p:cNvSpPr/>
          <p:nvPr/>
        </p:nvSpPr>
        <p:spPr>
          <a:xfrm>
            <a:off x="9215762" y="3711236"/>
            <a:ext cx="1198688" cy="90804"/>
          </a:xfrm>
          <a:prstGeom prst="rightArrow">
            <a:avLst/>
          </a:prstGeom>
          <a:solidFill>
            <a:srgbClr val="70AD47">
              <a:lumMod val="20000"/>
              <a:lumOff val="80000"/>
            </a:srgbClr>
          </a:solidFill>
          <a:ln w="9525" cap="flat" cmpd="sng" algn="ctr">
            <a:solidFill>
              <a:srgbClr val="9BBB59">
                <a:lumMod val="60000"/>
                <a:lumOff val="40000"/>
              </a:srgbClr>
            </a:solidFill>
            <a:prstDash val="solid"/>
          </a:ln>
          <a:effectLst/>
        </p:spPr>
        <p:txBody>
          <a:bodyPr lIns="50486" tIns="25244" rIns="50486" bIns="25244" rtlCol="0" anchor="ctr"/>
          <a:lstStyle/>
          <a:p>
            <a:pPr algn="ctr" defTabSz="685100">
              <a:defRPr/>
            </a:pPr>
            <a:r>
              <a:rPr lang="en-US" sz="563" b="1" kern="0" dirty="0">
                <a:solidFill>
                  <a:srgbClr val="003366"/>
                </a:solidFill>
                <a:latin typeface="Calibri" panose="020F0502020204030204"/>
                <a:cs typeface="Calibri"/>
              </a:rPr>
              <a:t>Onboard Apps</a:t>
            </a:r>
          </a:p>
        </p:txBody>
      </p:sp>
      <p:sp>
        <p:nvSpPr>
          <p:cNvPr id="145" name="Right Arrow 144"/>
          <p:cNvSpPr/>
          <p:nvPr/>
        </p:nvSpPr>
        <p:spPr>
          <a:xfrm>
            <a:off x="9791041" y="3808027"/>
            <a:ext cx="2359591" cy="168471"/>
          </a:xfrm>
          <a:prstGeom prst="rightArrow">
            <a:avLst/>
          </a:prstGeom>
          <a:solidFill>
            <a:srgbClr val="70AD47">
              <a:lumMod val="20000"/>
              <a:lumOff val="80000"/>
            </a:srgbClr>
          </a:solidFill>
          <a:ln w="9525" cap="flat" cmpd="sng" algn="ctr">
            <a:solidFill>
              <a:srgbClr val="9BBB59">
                <a:lumMod val="60000"/>
                <a:lumOff val="40000"/>
              </a:srgbClr>
            </a:solidFill>
            <a:prstDash val="solid"/>
          </a:ln>
          <a:effectLst/>
        </p:spPr>
        <p:txBody>
          <a:bodyPr lIns="50486" tIns="25244" rIns="50486" bIns="25244" rtlCol="0" anchor="ctr"/>
          <a:lstStyle/>
          <a:p>
            <a:pPr algn="ctr" defTabSz="685100">
              <a:defRPr/>
            </a:pPr>
            <a:r>
              <a:rPr lang="en-US" sz="563" b="1" kern="0" dirty="0">
                <a:solidFill>
                  <a:srgbClr val="003366"/>
                </a:solidFill>
                <a:latin typeface="Calibri" panose="020F0502020204030204"/>
                <a:cs typeface="Calibri"/>
              </a:rPr>
              <a:t>Manage Apps</a:t>
            </a:r>
          </a:p>
        </p:txBody>
      </p:sp>
      <p:sp>
        <p:nvSpPr>
          <p:cNvPr id="146" name="TextBox 145"/>
          <p:cNvSpPr txBox="1"/>
          <p:nvPr/>
        </p:nvSpPr>
        <p:spPr>
          <a:xfrm>
            <a:off x="10210936" y="3282503"/>
            <a:ext cx="775418" cy="128823"/>
          </a:xfrm>
          <a:prstGeom prst="rect">
            <a:avLst/>
          </a:prstGeom>
          <a:noFill/>
        </p:spPr>
        <p:txBody>
          <a:bodyPr wrap="square" lIns="50486" tIns="25244" rIns="50486" bIns="25244" rtlCol="0">
            <a:spAutoFit/>
          </a:bodyPr>
          <a:lstStyle/>
          <a:p>
            <a:pPr defTabSz="685100">
              <a:defRPr/>
            </a:pPr>
            <a:r>
              <a:rPr lang="en-US" sz="506" i="1" dirty="0">
                <a:solidFill>
                  <a:srgbClr val="000000"/>
                </a:solidFill>
                <a:latin typeface="Calibri" panose="020F0502020204030204"/>
                <a:cs typeface="Calibri"/>
              </a:rPr>
              <a:t>Deployed to Production</a:t>
            </a:r>
          </a:p>
        </p:txBody>
      </p:sp>
      <p:pic>
        <p:nvPicPr>
          <p:cNvPr id="147" name="Picture 146">
            <a:extLst>
              <a:ext uri="{FF2B5EF4-FFF2-40B4-BE49-F238E27FC236}">
                <a16:creationId xmlns:a16="http://schemas.microsoft.com/office/drawing/2014/main" id="{C95257B1-70A7-0047-A498-457FAD3B48C7}"/>
              </a:ext>
            </a:extLst>
          </p:cNvPr>
          <p:cNvPicPr>
            <a:picLocks noChangeAspect="1"/>
          </p:cNvPicPr>
          <p:nvPr/>
        </p:nvPicPr>
        <p:blipFill>
          <a:blip r:embed="rId2"/>
          <a:stretch>
            <a:fillRect/>
          </a:stretch>
        </p:blipFill>
        <p:spPr>
          <a:xfrm>
            <a:off x="58269" y="1118533"/>
            <a:ext cx="280707" cy="280707"/>
          </a:xfrm>
          <a:prstGeom prst="ellipse">
            <a:avLst/>
          </a:prstGeom>
          <a:ln>
            <a:solidFill>
              <a:schemeClr val="tx1"/>
            </a:solidFill>
          </a:ln>
        </p:spPr>
      </p:pic>
      <p:pic>
        <p:nvPicPr>
          <p:cNvPr id="148" name="Picture 147">
            <a:extLst>
              <a:ext uri="{FF2B5EF4-FFF2-40B4-BE49-F238E27FC236}">
                <a16:creationId xmlns:a16="http://schemas.microsoft.com/office/drawing/2014/main" id="{2E2954C4-4499-A54D-ADA7-68B278D34178}"/>
              </a:ext>
            </a:extLst>
          </p:cNvPr>
          <p:cNvPicPr>
            <a:picLocks noChangeAspect="1"/>
          </p:cNvPicPr>
          <p:nvPr/>
        </p:nvPicPr>
        <p:blipFill>
          <a:blip r:embed="rId3"/>
          <a:stretch>
            <a:fillRect/>
          </a:stretch>
        </p:blipFill>
        <p:spPr>
          <a:xfrm>
            <a:off x="46633" y="1414513"/>
            <a:ext cx="348765" cy="214583"/>
          </a:xfrm>
          <a:prstGeom prst="rect">
            <a:avLst/>
          </a:prstGeom>
        </p:spPr>
      </p:pic>
      <p:sp>
        <p:nvSpPr>
          <p:cNvPr id="149" name="TextBox 148">
            <a:extLst>
              <a:ext uri="{FF2B5EF4-FFF2-40B4-BE49-F238E27FC236}">
                <a16:creationId xmlns:a16="http://schemas.microsoft.com/office/drawing/2014/main" id="{05877E27-A552-DD42-BA75-80694086C4D6}"/>
              </a:ext>
            </a:extLst>
          </p:cNvPr>
          <p:cNvSpPr txBox="1"/>
          <p:nvPr/>
        </p:nvSpPr>
        <p:spPr>
          <a:xfrm>
            <a:off x="391091" y="1164211"/>
            <a:ext cx="2252098" cy="507831"/>
          </a:xfrm>
          <a:prstGeom prst="rect">
            <a:avLst/>
          </a:prstGeom>
          <a:noFill/>
        </p:spPr>
        <p:txBody>
          <a:bodyPr wrap="square" rtlCol="0">
            <a:spAutoFit/>
          </a:bodyPr>
          <a:lstStyle>
            <a:defPPr>
              <a:defRPr lang="en-US"/>
            </a:defPPr>
            <a:lvl1pPr defTabSz="609576" hangingPunct="0">
              <a:defRPr sz="1100" b="1" kern="0">
                <a:solidFill>
                  <a:srgbClr val="57565A">
                    <a:lumMod val="75000"/>
                  </a:srgbClr>
                </a:solidFill>
                <a:latin typeface="Open Sans Light"/>
              </a:defRPr>
            </a:lvl1pPr>
          </a:lstStyle>
          <a:p>
            <a:pPr>
              <a:defRPr/>
            </a:pPr>
            <a:r>
              <a:rPr lang="en-US" sz="900" b="0" dirty="0">
                <a:sym typeface="Calibri"/>
              </a:rPr>
              <a:t>Customer &amp; IBM Squad co-create and shape abstract idea through user stories and prototype to define first MVP</a:t>
            </a:r>
          </a:p>
        </p:txBody>
      </p:sp>
      <p:pic>
        <p:nvPicPr>
          <p:cNvPr id="150" name="Picture 149">
            <a:extLst>
              <a:ext uri="{FF2B5EF4-FFF2-40B4-BE49-F238E27FC236}">
                <a16:creationId xmlns:a16="http://schemas.microsoft.com/office/drawing/2014/main" id="{6639243A-CA75-BB4A-B134-A119AF5652B4}"/>
              </a:ext>
            </a:extLst>
          </p:cNvPr>
          <p:cNvPicPr>
            <a:picLocks noChangeAspect="1"/>
          </p:cNvPicPr>
          <p:nvPr/>
        </p:nvPicPr>
        <p:blipFill>
          <a:blip r:embed="rId4"/>
          <a:stretch>
            <a:fillRect/>
          </a:stretch>
        </p:blipFill>
        <p:spPr>
          <a:xfrm>
            <a:off x="30171" y="1974706"/>
            <a:ext cx="413313" cy="413313"/>
          </a:xfrm>
          <a:prstGeom prst="rect">
            <a:avLst/>
          </a:prstGeom>
        </p:spPr>
      </p:pic>
      <p:pic>
        <p:nvPicPr>
          <p:cNvPr id="152" name="Picture 151">
            <a:extLst>
              <a:ext uri="{FF2B5EF4-FFF2-40B4-BE49-F238E27FC236}">
                <a16:creationId xmlns:a16="http://schemas.microsoft.com/office/drawing/2014/main" id="{C95257B1-70A7-0047-A498-457FAD3B48C7}"/>
              </a:ext>
            </a:extLst>
          </p:cNvPr>
          <p:cNvPicPr>
            <a:picLocks noChangeAspect="1"/>
          </p:cNvPicPr>
          <p:nvPr/>
        </p:nvPicPr>
        <p:blipFill>
          <a:blip r:embed="rId2"/>
          <a:stretch>
            <a:fillRect/>
          </a:stretch>
        </p:blipFill>
        <p:spPr>
          <a:xfrm>
            <a:off x="83437" y="1739719"/>
            <a:ext cx="280707" cy="280707"/>
          </a:xfrm>
          <a:prstGeom prst="ellipse">
            <a:avLst/>
          </a:prstGeom>
          <a:ln>
            <a:solidFill>
              <a:schemeClr val="tx1"/>
            </a:solidFill>
          </a:ln>
        </p:spPr>
      </p:pic>
      <p:sp>
        <p:nvSpPr>
          <p:cNvPr id="153" name="TextBox 152">
            <a:extLst>
              <a:ext uri="{FF2B5EF4-FFF2-40B4-BE49-F238E27FC236}">
                <a16:creationId xmlns:a16="http://schemas.microsoft.com/office/drawing/2014/main" id="{05877E27-A552-DD42-BA75-80694086C4D6}"/>
              </a:ext>
            </a:extLst>
          </p:cNvPr>
          <p:cNvSpPr txBox="1"/>
          <p:nvPr/>
        </p:nvSpPr>
        <p:spPr>
          <a:xfrm>
            <a:off x="359247" y="1654468"/>
            <a:ext cx="2252098" cy="784830"/>
          </a:xfrm>
          <a:prstGeom prst="rect">
            <a:avLst/>
          </a:prstGeom>
          <a:noFill/>
        </p:spPr>
        <p:txBody>
          <a:bodyPr wrap="square" rtlCol="0">
            <a:spAutoFit/>
          </a:bodyPr>
          <a:lstStyle>
            <a:defPPr>
              <a:defRPr lang="en-US"/>
            </a:defPPr>
            <a:lvl1pPr defTabSz="609576" hangingPunct="0">
              <a:defRPr sz="1100" b="1" kern="0">
                <a:solidFill>
                  <a:srgbClr val="57565A">
                    <a:lumMod val="75000"/>
                  </a:srgbClr>
                </a:solidFill>
                <a:latin typeface="Open Sans Light"/>
              </a:defRPr>
            </a:lvl1pPr>
          </a:lstStyle>
          <a:p>
            <a:r>
              <a:rPr lang="en-US" sz="900" b="0" dirty="0">
                <a:sym typeface="Calibri"/>
              </a:rPr>
              <a:t>User Stories for new application are identified. IBM Squad co-creates solution blueprint and realizes model implementation for scenarios along with E2E plan &amp; MVP</a:t>
            </a:r>
          </a:p>
        </p:txBody>
      </p:sp>
      <p:grpSp>
        <p:nvGrpSpPr>
          <p:cNvPr id="4" name="Group 3"/>
          <p:cNvGrpSpPr/>
          <p:nvPr/>
        </p:nvGrpSpPr>
        <p:grpSpPr>
          <a:xfrm>
            <a:off x="7042" y="2524549"/>
            <a:ext cx="748623" cy="766626"/>
            <a:chOff x="1464225" y="3924246"/>
            <a:chExt cx="1164697" cy="1091295"/>
          </a:xfrm>
        </p:grpSpPr>
        <p:pic>
          <p:nvPicPr>
            <p:cNvPr id="155" name="Picture 154">
              <a:extLst>
                <a:ext uri="{FF2B5EF4-FFF2-40B4-BE49-F238E27FC236}">
                  <a16:creationId xmlns:a16="http://schemas.microsoft.com/office/drawing/2014/main" id="{0D177736-EFA1-4E4A-8E60-D68CA340FD83}"/>
                </a:ext>
              </a:extLst>
            </p:cNvPr>
            <p:cNvPicPr>
              <a:picLocks noChangeAspect="1"/>
            </p:cNvPicPr>
            <p:nvPr/>
          </p:nvPicPr>
          <p:blipFill>
            <a:blip r:embed="rId4"/>
            <a:stretch>
              <a:fillRect/>
            </a:stretch>
          </p:blipFill>
          <p:spPr>
            <a:xfrm>
              <a:off x="1464225" y="4223354"/>
              <a:ext cx="471259" cy="471259"/>
            </a:xfrm>
            <a:prstGeom prst="rect">
              <a:avLst/>
            </a:prstGeom>
          </p:spPr>
        </p:pic>
        <p:pic>
          <p:nvPicPr>
            <p:cNvPr id="156" name="Picture 155">
              <a:extLst>
                <a:ext uri="{FF2B5EF4-FFF2-40B4-BE49-F238E27FC236}">
                  <a16:creationId xmlns:a16="http://schemas.microsoft.com/office/drawing/2014/main" id="{028EC0A0-4632-3747-8797-6925B26D4791}"/>
                </a:ext>
              </a:extLst>
            </p:cNvPr>
            <p:cNvPicPr>
              <a:picLocks noChangeAspect="1"/>
            </p:cNvPicPr>
            <p:nvPr/>
          </p:nvPicPr>
          <p:blipFill>
            <a:blip r:embed="rId4"/>
            <a:stretch>
              <a:fillRect/>
            </a:stretch>
          </p:blipFill>
          <p:spPr>
            <a:xfrm>
              <a:off x="1801099" y="4544282"/>
              <a:ext cx="471259" cy="471259"/>
            </a:xfrm>
            <a:prstGeom prst="rect">
              <a:avLst/>
            </a:prstGeom>
          </p:spPr>
        </p:pic>
        <p:pic>
          <p:nvPicPr>
            <p:cNvPr id="157" name="Picture 156">
              <a:extLst>
                <a:ext uri="{FF2B5EF4-FFF2-40B4-BE49-F238E27FC236}">
                  <a16:creationId xmlns:a16="http://schemas.microsoft.com/office/drawing/2014/main" id="{2C7BDDEB-CBDF-6F4D-8147-71B56ABFE102}"/>
                </a:ext>
              </a:extLst>
            </p:cNvPr>
            <p:cNvPicPr>
              <a:picLocks noChangeAspect="1"/>
            </p:cNvPicPr>
            <p:nvPr/>
          </p:nvPicPr>
          <p:blipFill>
            <a:blip r:embed="rId4"/>
            <a:stretch>
              <a:fillRect/>
            </a:stretch>
          </p:blipFill>
          <p:spPr>
            <a:xfrm>
              <a:off x="2157663" y="4246729"/>
              <a:ext cx="471259" cy="471259"/>
            </a:xfrm>
            <a:prstGeom prst="rect">
              <a:avLst/>
            </a:prstGeom>
          </p:spPr>
        </p:pic>
        <p:pic>
          <p:nvPicPr>
            <p:cNvPr id="158" name="Picture 157">
              <a:extLst>
                <a:ext uri="{FF2B5EF4-FFF2-40B4-BE49-F238E27FC236}">
                  <a16:creationId xmlns:a16="http://schemas.microsoft.com/office/drawing/2014/main" id="{C95257B1-70A7-0047-A498-457FAD3B48C7}"/>
                </a:ext>
              </a:extLst>
            </p:cNvPr>
            <p:cNvPicPr>
              <a:picLocks noChangeAspect="1"/>
            </p:cNvPicPr>
            <p:nvPr/>
          </p:nvPicPr>
          <p:blipFill>
            <a:blip r:embed="rId2"/>
            <a:stretch>
              <a:fillRect/>
            </a:stretch>
          </p:blipFill>
          <p:spPr>
            <a:xfrm>
              <a:off x="1896374" y="4327489"/>
              <a:ext cx="280707" cy="280707"/>
            </a:xfrm>
            <a:prstGeom prst="ellipse">
              <a:avLst/>
            </a:prstGeom>
            <a:ln>
              <a:solidFill>
                <a:schemeClr val="tx1"/>
              </a:solidFill>
            </a:ln>
          </p:spPr>
        </p:pic>
        <p:pic>
          <p:nvPicPr>
            <p:cNvPr id="159" name="Picture 158">
              <a:extLst>
                <a:ext uri="{FF2B5EF4-FFF2-40B4-BE49-F238E27FC236}">
                  <a16:creationId xmlns:a16="http://schemas.microsoft.com/office/drawing/2014/main" id="{2C7BDDEB-CBDF-6F4D-8147-71B56ABFE102}"/>
                </a:ext>
              </a:extLst>
            </p:cNvPr>
            <p:cNvPicPr>
              <a:picLocks noChangeAspect="1"/>
            </p:cNvPicPr>
            <p:nvPr/>
          </p:nvPicPr>
          <p:blipFill>
            <a:blip r:embed="rId4"/>
            <a:stretch>
              <a:fillRect/>
            </a:stretch>
          </p:blipFill>
          <p:spPr>
            <a:xfrm>
              <a:off x="1797300" y="3924246"/>
              <a:ext cx="471259" cy="471259"/>
            </a:xfrm>
            <a:prstGeom prst="rect">
              <a:avLst/>
            </a:prstGeom>
          </p:spPr>
        </p:pic>
      </p:grpSp>
      <p:sp>
        <p:nvSpPr>
          <p:cNvPr id="160" name="TextBox 159">
            <a:extLst>
              <a:ext uri="{FF2B5EF4-FFF2-40B4-BE49-F238E27FC236}">
                <a16:creationId xmlns:a16="http://schemas.microsoft.com/office/drawing/2014/main" id="{05877E27-A552-DD42-BA75-80694086C4D6}"/>
              </a:ext>
            </a:extLst>
          </p:cNvPr>
          <p:cNvSpPr txBox="1"/>
          <p:nvPr/>
        </p:nvSpPr>
        <p:spPr>
          <a:xfrm>
            <a:off x="694229" y="2358709"/>
            <a:ext cx="1932983" cy="1061829"/>
          </a:xfrm>
          <a:prstGeom prst="rect">
            <a:avLst/>
          </a:prstGeom>
          <a:noFill/>
        </p:spPr>
        <p:txBody>
          <a:bodyPr wrap="square" rtlCol="0">
            <a:spAutoFit/>
          </a:bodyPr>
          <a:lstStyle>
            <a:defPPr>
              <a:defRPr lang="en-US"/>
            </a:defPPr>
            <a:lvl1pPr defTabSz="609576" hangingPunct="0">
              <a:defRPr sz="1100" b="1" kern="0">
                <a:solidFill>
                  <a:srgbClr val="57565A">
                    <a:lumMod val="75000"/>
                  </a:srgbClr>
                </a:solidFill>
                <a:latin typeface="Open Sans Light"/>
              </a:defRPr>
            </a:lvl1pPr>
          </a:lstStyle>
          <a:p>
            <a:r>
              <a:rPr lang="en-US" sz="900" b="0" dirty="0">
                <a:sym typeface="Calibri"/>
              </a:rPr>
              <a:t>Multiple Realization Squads governed through arch guild realize user stories in an iterative manner. </a:t>
            </a:r>
          </a:p>
          <a:p>
            <a:r>
              <a:rPr lang="en-US" sz="900" b="0" dirty="0">
                <a:sym typeface="Calibri"/>
              </a:rPr>
              <a:t>Co-creation  through playbacks, &amp; continuous E2E tests for acceptance</a:t>
            </a:r>
          </a:p>
        </p:txBody>
      </p:sp>
      <p:grpSp>
        <p:nvGrpSpPr>
          <p:cNvPr id="5" name="Group 4"/>
          <p:cNvGrpSpPr/>
          <p:nvPr/>
        </p:nvGrpSpPr>
        <p:grpSpPr>
          <a:xfrm>
            <a:off x="42346" y="3383894"/>
            <a:ext cx="571533" cy="565172"/>
            <a:chOff x="1725279" y="5034733"/>
            <a:chExt cx="795591" cy="984441"/>
          </a:xfrm>
        </p:grpSpPr>
        <p:pic>
          <p:nvPicPr>
            <p:cNvPr id="161" name="Picture 160">
              <a:extLst>
                <a:ext uri="{FF2B5EF4-FFF2-40B4-BE49-F238E27FC236}">
                  <a16:creationId xmlns:a16="http://schemas.microsoft.com/office/drawing/2014/main" id="{FB10A5C9-2217-5C45-87D7-06A2A3A75267}"/>
                </a:ext>
              </a:extLst>
            </p:cNvPr>
            <p:cNvPicPr>
              <a:picLocks noChangeAspect="1"/>
            </p:cNvPicPr>
            <p:nvPr/>
          </p:nvPicPr>
          <p:blipFill>
            <a:blip r:embed="rId2"/>
            <a:stretch>
              <a:fillRect/>
            </a:stretch>
          </p:blipFill>
          <p:spPr>
            <a:xfrm>
              <a:off x="2198704" y="5682072"/>
              <a:ext cx="272830" cy="272830"/>
            </a:xfrm>
            <a:prstGeom prst="ellipse">
              <a:avLst/>
            </a:prstGeom>
            <a:ln>
              <a:solidFill>
                <a:schemeClr val="tx1"/>
              </a:solidFill>
            </a:ln>
          </p:spPr>
        </p:pic>
        <p:pic>
          <p:nvPicPr>
            <p:cNvPr id="162" name="Picture 161">
              <a:extLst>
                <a:ext uri="{FF2B5EF4-FFF2-40B4-BE49-F238E27FC236}">
                  <a16:creationId xmlns:a16="http://schemas.microsoft.com/office/drawing/2014/main" id="{E46716D6-F9B4-E046-B903-9CC379E6CF1C}"/>
                </a:ext>
              </a:extLst>
            </p:cNvPr>
            <p:cNvPicPr>
              <a:picLocks noChangeAspect="1"/>
            </p:cNvPicPr>
            <p:nvPr/>
          </p:nvPicPr>
          <p:blipFill>
            <a:blip r:embed="rId4"/>
            <a:stretch>
              <a:fillRect/>
            </a:stretch>
          </p:blipFill>
          <p:spPr>
            <a:xfrm>
              <a:off x="1761765" y="5034733"/>
              <a:ext cx="759105" cy="759105"/>
            </a:xfrm>
            <a:prstGeom prst="rect">
              <a:avLst/>
            </a:prstGeom>
          </p:spPr>
        </p:pic>
        <p:pic>
          <p:nvPicPr>
            <p:cNvPr id="163" name="Picture 162">
              <a:extLst>
                <a:ext uri="{FF2B5EF4-FFF2-40B4-BE49-F238E27FC236}">
                  <a16:creationId xmlns:a16="http://schemas.microsoft.com/office/drawing/2014/main" id="{CF54EEC7-497E-9949-B29C-2C81B63A1356}"/>
                </a:ext>
              </a:extLst>
            </p:cNvPr>
            <p:cNvPicPr>
              <a:picLocks noChangeAspect="1"/>
            </p:cNvPicPr>
            <p:nvPr/>
          </p:nvPicPr>
          <p:blipFill>
            <a:blip r:embed="rId4"/>
            <a:stretch>
              <a:fillRect/>
            </a:stretch>
          </p:blipFill>
          <p:spPr>
            <a:xfrm>
              <a:off x="1725279" y="5547915"/>
              <a:ext cx="471259" cy="471259"/>
            </a:xfrm>
            <a:prstGeom prst="rect">
              <a:avLst/>
            </a:prstGeom>
          </p:spPr>
        </p:pic>
      </p:grpSp>
      <p:sp>
        <p:nvSpPr>
          <p:cNvPr id="164" name="TextBox 163">
            <a:extLst>
              <a:ext uri="{FF2B5EF4-FFF2-40B4-BE49-F238E27FC236}">
                <a16:creationId xmlns:a16="http://schemas.microsoft.com/office/drawing/2014/main" id="{05877E27-A552-DD42-BA75-80694086C4D6}"/>
              </a:ext>
            </a:extLst>
          </p:cNvPr>
          <p:cNvSpPr txBox="1"/>
          <p:nvPr/>
        </p:nvSpPr>
        <p:spPr>
          <a:xfrm>
            <a:off x="680207" y="3434668"/>
            <a:ext cx="1760742" cy="507831"/>
          </a:xfrm>
          <a:prstGeom prst="rect">
            <a:avLst/>
          </a:prstGeom>
          <a:noFill/>
        </p:spPr>
        <p:txBody>
          <a:bodyPr wrap="square" rtlCol="0">
            <a:spAutoFit/>
          </a:bodyPr>
          <a:lstStyle>
            <a:defPPr>
              <a:defRPr lang="en-US"/>
            </a:defPPr>
            <a:lvl1pPr defTabSz="609576" hangingPunct="0">
              <a:defRPr sz="1100" b="1" kern="0">
                <a:solidFill>
                  <a:srgbClr val="57565A">
                    <a:lumMod val="75000"/>
                  </a:srgbClr>
                </a:solidFill>
                <a:latin typeface="Open Sans Light"/>
              </a:defRPr>
            </a:lvl1pPr>
          </a:lstStyle>
          <a:p>
            <a:r>
              <a:rPr lang="en-US" sz="900" b="0" dirty="0">
                <a:sym typeface="Calibri"/>
              </a:rPr>
              <a:t>Ops &amp; Realization Squads collaborate with customer for production release</a:t>
            </a:r>
          </a:p>
        </p:txBody>
      </p:sp>
      <p:sp>
        <p:nvSpPr>
          <p:cNvPr id="165" name="TextBox 164">
            <a:extLst>
              <a:ext uri="{FF2B5EF4-FFF2-40B4-BE49-F238E27FC236}">
                <a16:creationId xmlns:a16="http://schemas.microsoft.com/office/drawing/2014/main" id="{A83DB9C0-3170-4043-B5EA-05AAEE8CA71F}"/>
              </a:ext>
            </a:extLst>
          </p:cNvPr>
          <p:cNvSpPr txBox="1"/>
          <p:nvPr/>
        </p:nvSpPr>
        <p:spPr>
          <a:xfrm>
            <a:off x="381906" y="3900455"/>
            <a:ext cx="1120500" cy="303160"/>
          </a:xfrm>
          <a:prstGeom prst="rect">
            <a:avLst/>
          </a:prstGeom>
        </p:spPr>
        <p:txBody>
          <a:bodyPr wrap="none" lIns="76200" tIns="38100" rIns="76200" bIns="38100" rtlCol="0">
            <a:spAutoFit/>
          </a:bodyPr>
          <a:lstStyle/>
          <a:p>
            <a:pPr defTabSz="914340">
              <a:lnSpc>
                <a:spcPct val="105000"/>
              </a:lnSpc>
              <a:spcBef>
                <a:spcPts val="833"/>
              </a:spcBef>
              <a:defRPr/>
            </a:pPr>
            <a:r>
              <a:rPr lang="en-US" sz="1400" b="1" dirty="0">
                <a:solidFill>
                  <a:srgbClr val="051243"/>
                </a:solidFill>
                <a:latin typeface="IBM Plex Mono" panose="020B0509050000000000" pitchFamily="49" charset="77"/>
                <a:ea typeface="IBM Plex Sans" charset="0"/>
                <a:cs typeface="IBM Plex Sans" charset="0"/>
              </a:rPr>
              <a:t>Prototype</a:t>
            </a:r>
          </a:p>
        </p:txBody>
      </p:sp>
      <p:sp>
        <p:nvSpPr>
          <p:cNvPr id="166" name="TextBox 165">
            <a:extLst>
              <a:ext uri="{FF2B5EF4-FFF2-40B4-BE49-F238E27FC236}">
                <a16:creationId xmlns:a16="http://schemas.microsoft.com/office/drawing/2014/main" id="{FE882D52-CDBB-594B-BB8B-F681A50DDBD8}"/>
              </a:ext>
            </a:extLst>
          </p:cNvPr>
          <p:cNvSpPr txBox="1"/>
          <p:nvPr/>
        </p:nvSpPr>
        <p:spPr>
          <a:xfrm>
            <a:off x="2390852" y="3930253"/>
            <a:ext cx="1120500" cy="303160"/>
          </a:xfrm>
          <a:prstGeom prst="rect">
            <a:avLst/>
          </a:prstGeom>
        </p:spPr>
        <p:txBody>
          <a:bodyPr wrap="none" lIns="76200" tIns="38100" rIns="76200" bIns="38100" rtlCol="0">
            <a:spAutoFit/>
          </a:bodyPr>
          <a:lstStyle/>
          <a:p>
            <a:pPr defTabSz="914340">
              <a:lnSpc>
                <a:spcPct val="105000"/>
              </a:lnSpc>
              <a:spcBef>
                <a:spcPts val="833"/>
              </a:spcBef>
              <a:defRPr/>
            </a:pPr>
            <a:r>
              <a:rPr lang="en-US" sz="1400" b="1" dirty="0">
                <a:solidFill>
                  <a:srgbClr val="051243"/>
                </a:solidFill>
                <a:latin typeface="IBM Plex Mono" panose="020B0509050000000000" pitchFamily="49" charset="77"/>
                <a:ea typeface="IBM Plex Sans" charset="0"/>
                <a:cs typeface="IBM Plex Sans" charset="0"/>
              </a:rPr>
              <a:t>Blueprint</a:t>
            </a:r>
          </a:p>
        </p:txBody>
      </p:sp>
      <p:sp>
        <p:nvSpPr>
          <p:cNvPr id="167" name="TextBox 166">
            <a:extLst>
              <a:ext uri="{FF2B5EF4-FFF2-40B4-BE49-F238E27FC236}">
                <a16:creationId xmlns:a16="http://schemas.microsoft.com/office/drawing/2014/main" id="{2ADBCC60-3D34-5048-B31E-1FF6EF891087}"/>
              </a:ext>
            </a:extLst>
          </p:cNvPr>
          <p:cNvSpPr txBox="1"/>
          <p:nvPr/>
        </p:nvSpPr>
        <p:spPr>
          <a:xfrm>
            <a:off x="5285816" y="3900455"/>
            <a:ext cx="1872307" cy="303160"/>
          </a:xfrm>
          <a:prstGeom prst="rect">
            <a:avLst/>
          </a:prstGeom>
        </p:spPr>
        <p:txBody>
          <a:bodyPr wrap="none" lIns="76200" tIns="38100" rIns="76200" bIns="38100" rtlCol="0">
            <a:spAutoFit/>
          </a:bodyPr>
          <a:lstStyle/>
          <a:p>
            <a:pPr defTabSz="914340">
              <a:lnSpc>
                <a:spcPct val="105000"/>
              </a:lnSpc>
              <a:spcBef>
                <a:spcPts val="833"/>
              </a:spcBef>
              <a:defRPr/>
            </a:pPr>
            <a:r>
              <a:rPr lang="en-US" sz="1400" b="1" dirty="0">
                <a:solidFill>
                  <a:srgbClr val="051243"/>
                </a:solidFill>
                <a:latin typeface="IBM Plex Mono" panose="020B0509050000000000" pitchFamily="49" charset="77"/>
                <a:ea typeface="IBM Plex Sans" charset="0"/>
                <a:cs typeface="IBM Plex Sans" charset="0"/>
              </a:rPr>
              <a:t>Analyze &amp; Design</a:t>
            </a:r>
          </a:p>
        </p:txBody>
      </p:sp>
      <p:sp>
        <p:nvSpPr>
          <p:cNvPr id="168" name="TextBox 167">
            <a:extLst>
              <a:ext uri="{FF2B5EF4-FFF2-40B4-BE49-F238E27FC236}">
                <a16:creationId xmlns:a16="http://schemas.microsoft.com/office/drawing/2014/main" id="{C27F7B95-65FE-2042-A725-11F246437C2D}"/>
              </a:ext>
            </a:extLst>
          </p:cNvPr>
          <p:cNvSpPr txBox="1"/>
          <p:nvPr/>
        </p:nvSpPr>
        <p:spPr>
          <a:xfrm>
            <a:off x="7740903" y="3917394"/>
            <a:ext cx="1657505" cy="303160"/>
          </a:xfrm>
          <a:prstGeom prst="rect">
            <a:avLst/>
          </a:prstGeom>
        </p:spPr>
        <p:txBody>
          <a:bodyPr wrap="none" lIns="76200" tIns="38100" rIns="76200" bIns="38100" rtlCol="0">
            <a:spAutoFit/>
          </a:bodyPr>
          <a:lstStyle/>
          <a:p>
            <a:pPr defTabSz="914340">
              <a:lnSpc>
                <a:spcPct val="105000"/>
              </a:lnSpc>
              <a:spcBef>
                <a:spcPts val="833"/>
              </a:spcBef>
              <a:defRPr/>
            </a:pPr>
            <a:r>
              <a:rPr lang="en-US" sz="1400" b="1" dirty="0">
                <a:solidFill>
                  <a:srgbClr val="051243"/>
                </a:solidFill>
                <a:latin typeface="IBM Plex Mono" panose="020B0509050000000000" pitchFamily="49" charset="77"/>
                <a:ea typeface="IBM Plex Sans" charset="0"/>
                <a:cs typeface="IBM Plex Sans" charset="0"/>
              </a:rPr>
              <a:t>Build &amp; Deploy</a:t>
            </a:r>
          </a:p>
        </p:txBody>
      </p:sp>
      <p:sp>
        <p:nvSpPr>
          <p:cNvPr id="169" name="TextBox 168">
            <a:extLst>
              <a:ext uri="{FF2B5EF4-FFF2-40B4-BE49-F238E27FC236}">
                <a16:creationId xmlns:a16="http://schemas.microsoft.com/office/drawing/2014/main" id="{7272D362-D834-1A4C-9E5A-684C0176FC09}"/>
              </a:ext>
            </a:extLst>
          </p:cNvPr>
          <p:cNvSpPr txBox="1"/>
          <p:nvPr/>
        </p:nvSpPr>
        <p:spPr>
          <a:xfrm>
            <a:off x="10383665" y="3936964"/>
            <a:ext cx="1550177" cy="303160"/>
          </a:xfrm>
          <a:prstGeom prst="rect">
            <a:avLst/>
          </a:prstGeom>
        </p:spPr>
        <p:txBody>
          <a:bodyPr wrap="square" lIns="76200" tIns="38100" rIns="76200" bIns="38100" rtlCol="0">
            <a:spAutoFit/>
          </a:bodyPr>
          <a:lstStyle/>
          <a:p>
            <a:pPr defTabSz="914340">
              <a:lnSpc>
                <a:spcPct val="105000"/>
              </a:lnSpc>
              <a:spcBef>
                <a:spcPts val="833"/>
              </a:spcBef>
              <a:defRPr/>
            </a:pPr>
            <a:r>
              <a:rPr lang="en-US" sz="1400" b="1" dirty="0">
                <a:solidFill>
                  <a:srgbClr val="051243"/>
                </a:solidFill>
                <a:latin typeface="IBM Plex Mono" panose="020B0509050000000000" pitchFamily="49" charset="77"/>
                <a:ea typeface="IBM Plex Sans" charset="0"/>
                <a:cs typeface="IBM Plex Sans" charset="0"/>
              </a:rPr>
              <a:t>Run &amp; Manage</a:t>
            </a:r>
          </a:p>
        </p:txBody>
      </p:sp>
      <p:sp>
        <p:nvSpPr>
          <p:cNvPr id="170" name="Rectangle 169">
            <a:extLst>
              <a:ext uri="{FF2B5EF4-FFF2-40B4-BE49-F238E27FC236}">
                <a16:creationId xmlns:a16="http://schemas.microsoft.com/office/drawing/2014/main" id="{37035B92-54C4-C84E-AC03-DDEAEC4D8E63}"/>
              </a:ext>
            </a:extLst>
          </p:cNvPr>
          <p:cNvSpPr/>
          <p:nvPr/>
        </p:nvSpPr>
        <p:spPr>
          <a:xfrm>
            <a:off x="236827" y="4100862"/>
            <a:ext cx="1713209" cy="864596"/>
          </a:xfrm>
          <a:prstGeom prst="rect">
            <a:avLst/>
          </a:prstGeom>
        </p:spPr>
        <p:txBody>
          <a:bodyPr wrap="square">
            <a:spAutoFit/>
          </a:bodyPr>
          <a:lstStyle/>
          <a:p>
            <a:pPr defTabSz="1625519" eaLnBrk="0" fontAlgn="base">
              <a:spcBef>
                <a:spcPts val="303"/>
              </a:spcBef>
              <a:spcAft>
                <a:spcPct val="0"/>
              </a:spcAft>
            </a:pPr>
            <a:r>
              <a:rPr lang="en-US" sz="1067" b="1" dirty="0">
                <a:solidFill>
                  <a:prstClr val="black"/>
                </a:solidFill>
                <a:latin typeface="IBM Plex Sans" panose="020B0503050203000203" pitchFamily="34" charset="77"/>
                <a:ea typeface="MS PGothic" panose="020B0600070205080204" pitchFamily="34" charset="-128"/>
                <a:cs typeface="Helvetica"/>
              </a:rPr>
              <a:t>Activities</a:t>
            </a:r>
          </a:p>
          <a:p>
            <a:pPr defTabSz="1625519" eaLnBrk="0" fontAlgn="base">
              <a:spcBef>
                <a:spcPts val="303"/>
              </a:spcBef>
              <a:spcAft>
                <a:spcPct val="0"/>
              </a:spcAft>
            </a:pPr>
            <a:r>
              <a:rPr lang="en-US" sz="1067" dirty="0">
                <a:solidFill>
                  <a:prstClr val="black"/>
                </a:solidFill>
                <a:latin typeface="IBM Plex Sans" panose="020B0503050203000203" pitchFamily="34" charset="77"/>
                <a:ea typeface="MS PGothic" panose="020B0600070205080204" pitchFamily="34" charset="-128"/>
                <a:cs typeface="Helvetica"/>
              </a:rPr>
              <a:t>- Design Thinking</a:t>
            </a:r>
          </a:p>
          <a:p>
            <a:pPr defTabSz="1625519" eaLnBrk="0" fontAlgn="base">
              <a:spcBef>
                <a:spcPts val="303"/>
              </a:spcBef>
              <a:spcAft>
                <a:spcPct val="0"/>
              </a:spcAft>
            </a:pPr>
            <a:r>
              <a:rPr lang="en-US" sz="1067" dirty="0">
                <a:solidFill>
                  <a:prstClr val="black"/>
                </a:solidFill>
                <a:latin typeface="IBM Plex Sans" panose="020B0503050203000203" pitchFamily="34" charset="77"/>
                <a:ea typeface="MS PGothic" panose="020B0600070205080204" pitchFamily="34" charset="-128"/>
              </a:rPr>
              <a:t>- Develop Prototype</a:t>
            </a:r>
          </a:p>
          <a:p>
            <a:pPr defTabSz="1625519" eaLnBrk="0" fontAlgn="base">
              <a:spcBef>
                <a:spcPts val="303"/>
              </a:spcBef>
              <a:spcAft>
                <a:spcPct val="0"/>
              </a:spcAft>
            </a:pPr>
            <a:r>
              <a:rPr lang="en-US" sz="1067" dirty="0">
                <a:solidFill>
                  <a:prstClr val="black"/>
                </a:solidFill>
                <a:latin typeface="IBM Plex Sans" panose="020B0503050203000203" pitchFamily="34" charset="77"/>
                <a:ea typeface="MS PGothic" panose="020B0600070205080204" pitchFamily="34" charset="-128"/>
              </a:rPr>
              <a:t>- Define MVP</a:t>
            </a:r>
          </a:p>
        </p:txBody>
      </p:sp>
      <p:sp>
        <p:nvSpPr>
          <p:cNvPr id="171" name="Rectangle 170">
            <a:extLst>
              <a:ext uri="{FF2B5EF4-FFF2-40B4-BE49-F238E27FC236}">
                <a16:creationId xmlns:a16="http://schemas.microsoft.com/office/drawing/2014/main" id="{0B8650DF-A4E0-6847-92DD-4F10E0956827}"/>
              </a:ext>
            </a:extLst>
          </p:cNvPr>
          <p:cNvSpPr/>
          <p:nvPr/>
        </p:nvSpPr>
        <p:spPr>
          <a:xfrm>
            <a:off x="130281" y="5186113"/>
            <a:ext cx="1679449" cy="1395703"/>
          </a:xfrm>
          <a:prstGeom prst="rect">
            <a:avLst/>
          </a:prstGeom>
        </p:spPr>
        <p:txBody>
          <a:bodyPr wrap="square">
            <a:spAutoFit/>
          </a:bodyPr>
          <a:lstStyle/>
          <a:p>
            <a:pPr defTabSz="1625519" eaLnBrk="0" fontAlgn="base">
              <a:spcBef>
                <a:spcPts val="303"/>
              </a:spcBef>
              <a:spcAft>
                <a:spcPct val="0"/>
              </a:spcAft>
            </a:pPr>
            <a:r>
              <a:rPr lang="en-US" sz="1067" b="1" dirty="0">
                <a:solidFill>
                  <a:prstClr val="black"/>
                </a:solidFill>
                <a:latin typeface="IBM Plex Sans" panose="020B0503050203000203" pitchFamily="34" charset="77"/>
                <a:ea typeface="MS PGothic" panose="020B0600070205080204" pitchFamily="34" charset="-128"/>
                <a:cs typeface="Helvetica"/>
              </a:rPr>
              <a:t>Outcomes</a:t>
            </a:r>
          </a:p>
          <a:p>
            <a:pPr defTabSz="1625519" eaLnBrk="0" fontAlgn="base">
              <a:spcBef>
                <a:spcPts val="303"/>
              </a:spcBef>
              <a:spcAft>
                <a:spcPct val="0"/>
              </a:spcAft>
            </a:pPr>
            <a:r>
              <a:rPr lang="en-US" sz="1067" dirty="0">
                <a:solidFill>
                  <a:prstClr val="black"/>
                </a:solidFill>
                <a:latin typeface="IBM Plex Sans" panose="020B0503050203000203" pitchFamily="34" charset="77"/>
                <a:ea typeface="MS PGothic" panose="020B0600070205080204" pitchFamily="34" charset="-128"/>
                <a:cs typeface="Helvetica"/>
              </a:rPr>
              <a:t>- Design &amp; User Experience Principles</a:t>
            </a:r>
          </a:p>
          <a:p>
            <a:pPr defTabSz="1625519" eaLnBrk="0" fontAlgn="base">
              <a:spcBef>
                <a:spcPts val="303"/>
              </a:spcBef>
              <a:spcAft>
                <a:spcPct val="0"/>
              </a:spcAft>
            </a:pPr>
            <a:r>
              <a:rPr lang="en-US" sz="1067" dirty="0">
                <a:solidFill>
                  <a:prstClr val="black"/>
                </a:solidFill>
                <a:latin typeface="IBM Plex Sans" panose="020B0503050203000203" pitchFamily="34" charset="77"/>
                <a:ea typeface="MS PGothic" panose="020B0600070205080204" pitchFamily="34" charset="-128"/>
                <a:cs typeface="Helvetica"/>
              </a:rPr>
              <a:t>- Representative full User Stories</a:t>
            </a:r>
          </a:p>
          <a:p>
            <a:pPr defTabSz="1625519" eaLnBrk="0" fontAlgn="base">
              <a:spcBef>
                <a:spcPts val="303"/>
              </a:spcBef>
              <a:spcAft>
                <a:spcPct val="0"/>
              </a:spcAft>
            </a:pPr>
            <a:r>
              <a:rPr lang="en-US" sz="1067" dirty="0">
                <a:solidFill>
                  <a:prstClr val="black"/>
                </a:solidFill>
                <a:latin typeface="IBM Plex Sans" panose="020B0503050203000203" pitchFamily="34" charset="77"/>
                <a:ea typeface="MS PGothic" panose="020B0600070205080204" pitchFamily="34" charset="-128"/>
              </a:rPr>
              <a:t>Prototype</a:t>
            </a:r>
          </a:p>
          <a:p>
            <a:pPr defTabSz="1625519" eaLnBrk="0" fontAlgn="base">
              <a:spcBef>
                <a:spcPts val="303"/>
              </a:spcBef>
              <a:spcAft>
                <a:spcPct val="0"/>
              </a:spcAft>
            </a:pPr>
            <a:r>
              <a:rPr lang="en-US" sz="1067" dirty="0">
                <a:solidFill>
                  <a:prstClr val="black"/>
                </a:solidFill>
                <a:latin typeface="IBM Plex Sans" panose="020B0503050203000203" pitchFamily="34" charset="77"/>
                <a:ea typeface="MS PGothic" panose="020B0600070205080204" pitchFamily="34" charset="-128"/>
              </a:rPr>
              <a:t>- Initial story catalog</a:t>
            </a:r>
            <a:endParaRPr lang="en-US" sz="2400" dirty="0">
              <a:solidFill>
                <a:prstClr val="black"/>
              </a:solidFill>
              <a:latin typeface="Calibri" panose="020F0502020204030204"/>
            </a:endParaRPr>
          </a:p>
        </p:txBody>
      </p:sp>
      <p:sp>
        <p:nvSpPr>
          <p:cNvPr id="172" name="Rectangle 171">
            <a:extLst>
              <a:ext uri="{FF2B5EF4-FFF2-40B4-BE49-F238E27FC236}">
                <a16:creationId xmlns:a16="http://schemas.microsoft.com/office/drawing/2014/main" id="{C45186E8-7228-014B-96E3-13F81A7D4347}"/>
              </a:ext>
            </a:extLst>
          </p:cNvPr>
          <p:cNvSpPr/>
          <p:nvPr/>
        </p:nvSpPr>
        <p:spPr>
          <a:xfrm>
            <a:off x="1671585" y="4103565"/>
            <a:ext cx="2885112" cy="1472647"/>
          </a:xfrm>
          <a:prstGeom prst="rect">
            <a:avLst/>
          </a:prstGeom>
        </p:spPr>
        <p:txBody>
          <a:bodyPr wrap="square">
            <a:spAutoFit/>
          </a:bodyPr>
          <a:lstStyle/>
          <a:p>
            <a:pPr defTabSz="1625519" eaLnBrk="0" fontAlgn="base">
              <a:spcBef>
                <a:spcPts val="303"/>
              </a:spcBef>
              <a:spcAft>
                <a:spcPct val="0"/>
              </a:spcAft>
            </a:pPr>
            <a:r>
              <a:rPr lang="en-US" sz="1067" b="1" dirty="0">
                <a:solidFill>
                  <a:prstClr val="black"/>
                </a:solidFill>
                <a:latin typeface="IBM Plex Sans" panose="020B0503050203000203" pitchFamily="34" charset="77"/>
                <a:ea typeface="MS PGothic" panose="020B0600070205080204" pitchFamily="34" charset="-128"/>
                <a:cs typeface="Helvetica"/>
              </a:rPr>
              <a:t>Activities</a:t>
            </a:r>
          </a:p>
          <a:p>
            <a:pPr defTabSz="1625519" eaLnBrk="0" fontAlgn="base">
              <a:spcBef>
                <a:spcPts val="303"/>
              </a:spcBef>
              <a:spcAft>
                <a:spcPct val="0"/>
              </a:spcAft>
            </a:pPr>
            <a:r>
              <a:rPr lang="en-US" sz="1067" dirty="0">
                <a:solidFill>
                  <a:prstClr val="black"/>
                </a:solidFill>
                <a:latin typeface="IBM Plex Sans" panose="020B0503050203000203" pitchFamily="34" charset="77"/>
                <a:ea typeface="MS PGothic" panose="020B0600070205080204" pitchFamily="34" charset="-128"/>
                <a:cs typeface="Helvetica"/>
              </a:rPr>
              <a:t>- Discover Source Systems</a:t>
            </a:r>
          </a:p>
          <a:p>
            <a:pPr defTabSz="1625519" eaLnBrk="0" fontAlgn="base">
              <a:spcBef>
                <a:spcPts val="303"/>
              </a:spcBef>
              <a:spcAft>
                <a:spcPct val="0"/>
              </a:spcAft>
            </a:pPr>
            <a:r>
              <a:rPr lang="en-US" sz="1067" dirty="0">
                <a:solidFill>
                  <a:prstClr val="black"/>
                </a:solidFill>
                <a:latin typeface="IBM Plex Sans" panose="020B0503050203000203" pitchFamily="34" charset="77"/>
                <a:ea typeface="MS PGothic" panose="020B0600070205080204" pitchFamily="34" charset="-128"/>
              </a:rPr>
              <a:t>- Just Enough Architecture</a:t>
            </a:r>
          </a:p>
          <a:p>
            <a:pPr defTabSz="1625519" eaLnBrk="0" fontAlgn="base">
              <a:spcBef>
                <a:spcPts val="303"/>
              </a:spcBef>
              <a:spcAft>
                <a:spcPct val="0"/>
              </a:spcAft>
            </a:pPr>
            <a:r>
              <a:rPr lang="en-US" sz="1067" dirty="0">
                <a:solidFill>
                  <a:prstClr val="black"/>
                </a:solidFill>
                <a:latin typeface="IBM Plex Sans" panose="020B0503050203000203" pitchFamily="34" charset="77"/>
                <a:ea typeface="MS PGothic" panose="020B0600070205080204" pitchFamily="34" charset="-128"/>
              </a:rPr>
              <a:t>- Setup Dev Environment</a:t>
            </a:r>
          </a:p>
          <a:p>
            <a:pPr defTabSz="1625519" eaLnBrk="0" fontAlgn="base">
              <a:spcBef>
                <a:spcPts val="303"/>
              </a:spcBef>
              <a:spcAft>
                <a:spcPct val="0"/>
              </a:spcAft>
            </a:pPr>
            <a:r>
              <a:rPr lang="en-US" sz="1067" dirty="0">
                <a:solidFill>
                  <a:prstClr val="black"/>
                </a:solidFill>
                <a:latin typeface="IBM Plex Sans" panose="020B0503050203000203" pitchFamily="34" charset="77"/>
                <a:ea typeface="MS PGothic" panose="020B0600070205080204" pitchFamily="34" charset="-128"/>
              </a:rPr>
              <a:t>- Realize Significant Scenarios (Skeleton)</a:t>
            </a:r>
          </a:p>
          <a:p>
            <a:pPr defTabSz="1625519" eaLnBrk="0" fontAlgn="base">
              <a:spcBef>
                <a:spcPts val="303"/>
              </a:spcBef>
              <a:spcAft>
                <a:spcPct val="0"/>
              </a:spcAft>
            </a:pPr>
            <a:r>
              <a:rPr lang="en-US" sz="1067" dirty="0">
                <a:solidFill>
                  <a:prstClr val="black"/>
                </a:solidFill>
                <a:latin typeface="IBM Plex Sans" panose="020B0503050203000203" pitchFamily="34" charset="77"/>
                <a:ea typeface="MS PGothic" panose="020B0600070205080204" pitchFamily="34" charset="-128"/>
              </a:rPr>
              <a:t>- Identify Bounded Contexts &amp; Workflows</a:t>
            </a:r>
          </a:p>
          <a:p>
            <a:pPr defTabSz="1625519" eaLnBrk="0" fontAlgn="base">
              <a:spcBef>
                <a:spcPts val="303"/>
              </a:spcBef>
              <a:spcAft>
                <a:spcPct val="0"/>
              </a:spcAft>
            </a:pPr>
            <a:r>
              <a:rPr lang="en-US" sz="1067" dirty="0">
                <a:solidFill>
                  <a:prstClr val="black"/>
                </a:solidFill>
                <a:latin typeface="IBM Plex Sans" panose="020B0503050203000203" pitchFamily="34" charset="77"/>
                <a:ea typeface="MS PGothic" panose="020B0600070205080204" pitchFamily="34" charset="-128"/>
              </a:rPr>
              <a:t>- Create Sprint Plan</a:t>
            </a:r>
          </a:p>
        </p:txBody>
      </p:sp>
      <p:sp>
        <p:nvSpPr>
          <p:cNvPr id="173" name="Rectangle 172">
            <a:extLst>
              <a:ext uri="{FF2B5EF4-FFF2-40B4-BE49-F238E27FC236}">
                <a16:creationId xmlns:a16="http://schemas.microsoft.com/office/drawing/2014/main" id="{D4C37C85-D426-5C48-AE22-C5AB8C9EB937}"/>
              </a:ext>
            </a:extLst>
          </p:cNvPr>
          <p:cNvSpPr/>
          <p:nvPr/>
        </p:nvSpPr>
        <p:spPr>
          <a:xfrm>
            <a:off x="1626674" y="5431988"/>
            <a:ext cx="3532542" cy="1472647"/>
          </a:xfrm>
          <a:prstGeom prst="rect">
            <a:avLst/>
          </a:prstGeom>
        </p:spPr>
        <p:txBody>
          <a:bodyPr wrap="square">
            <a:spAutoFit/>
          </a:bodyPr>
          <a:lstStyle/>
          <a:p>
            <a:pPr defTabSz="1625519" eaLnBrk="0" fontAlgn="base">
              <a:spcBef>
                <a:spcPts val="303"/>
              </a:spcBef>
              <a:spcAft>
                <a:spcPct val="0"/>
              </a:spcAft>
            </a:pPr>
            <a:r>
              <a:rPr lang="en-US" sz="1067" b="1" dirty="0">
                <a:solidFill>
                  <a:prstClr val="black"/>
                </a:solidFill>
                <a:latin typeface="IBM Plex Sans" panose="020B0503050203000203" pitchFamily="34" charset="77"/>
                <a:ea typeface="MS PGothic" panose="020B0600070205080204" pitchFamily="34" charset="-128"/>
                <a:cs typeface="Helvetica"/>
              </a:rPr>
              <a:t>Outcomes</a:t>
            </a:r>
          </a:p>
          <a:p>
            <a:pPr defTabSz="1625519" eaLnBrk="0" fontAlgn="base">
              <a:spcBef>
                <a:spcPts val="303"/>
              </a:spcBef>
              <a:spcAft>
                <a:spcPct val="0"/>
              </a:spcAft>
            </a:pPr>
            <a:r>
              <a:rPr lang="en-US" sz="1067" dirty="0">
                <a:solidFill>
                  <a:prstClr val="black"/>
                </a:solidFill>
                <a:latin typeface="IBM Plex Sans" panose="020B0503050203000203" pitchFamily="34" charset="77"/>
                <a:ea typeface="MS PGothic" panose="020B0600070205080204" pitchFamily="34" charset="-128"/>
              </a:rPr>
              <a:t>- Refined catalog &amp; prioritized backlog</a:t>
            </a:r>
          </a:p>
          <a:p>
            <a:pPr defTabSz="1625519" eaLnBrk="0" fontAlgn="base">
              <a:spcBef>
                <a:spcPts val="303"/>
              </a:spcBef>
              <a:spcAft>
                <a:spcPct val="0"/>
              </a:spcAft>
            </a:pPr>
            <a:r>
              <a:rPr lang="en-US" sz="1067" dirty="0">
                <a:solidFill>
                  <a:prstClr val="black"/>
                </a:solidFill>
                <a:latin typeface="IBM Plex Sans" panose="020B0503050203000203" pitchFamily="34" charset="77"/>
                <a:ea typeface="MS PGothic" panose="020B0600070205080204" pitchFamily="34" charset="-128"/>
              </a:rPr>
              <a:t>- Architecture Foundation </a:t>
            </a:r>
          </a:p>
          <a:p>
            <a:pPr defTabSz="1625519" eaLnBrk="0" fontAlgn="base">
              <a:spcBef>
                <a:spcPts val="303"/>
              </a:spcBef>
              <a:spcAft>
                <a:spcPct val="0"/>
              </a:spcAft>
            </a:pPr>
            <a:r>
              <a:rPr lang="en-US" sz="1067" dirty="0">
                <a:solidFill>
                  <a:prstClr val="black"/>
                </a:solidFill>
                <a:latin typeface="IBM Plex Sans" panose="020B0503050203000203" pitchFamily="34" charset="77"/>
                <a:ea typeface="MS PGothic" panose="020B0600070205080204" pitchFamily="34" charset="-128"/>
              </a:rPr>
              <a:t>- Dev Environments &amp; Tools</a:t>
            </a:r>
          </a:p>
          <a:p>
            <a:pPr defTabSz="1625519" eaLnBrk="0" fontAlgn="base">
              <a:spcBef>
                <a:spcPts val="303"/>
              </a:spcBef>
              <a:spcAft>
                <a:spcPct val="0"/>
              </a:spcAft>
            </a:pPr>
            <a:r>
              <a:rPr lang="en-US" sz="1067" dirty="0">
                <a:solidFill>
                  <a:prstClr val="black"/>
                </a:solidFill>
                <a:latin typeface="IBM Plex Sans" panose="020B0503050203000203" pitchFamily="34" charset="77"/>
                <a:ea typeface="MS PGothic" panose="020B0600070205080204" pitchFamily="34" charset="-128"/>
              </a:rPr>
              <a:t>- Reference Implementation for significant scenarios</a:t>
            </a:r>
          </a:p>
          <a:p>
            <a:pPr defTabSz="1625519" eaLnBrk="0" fontAlgn="base">
              <a:spcBef>
                <a:spcPts val="303"/>
              </a:spcBef>
              <a:spcAft>
                <a:spcPct val="0"/>
              </a:spcAft>
            </a:pPr>
            <a:r>
              <a:rPr lang="en-US" sz="1067" dirty="0">
                <a:solidFill>
                  <a:prstClr val="black"/>
                </a:solidFill>
                <a:latin typeface="IBM Plex Sans" panose="020B0503050203000203" pitchFamily="34" charset="77"/>
                <a:ea typeface="MS PGothic" panose="020B0600070205080204" pitchFamily="34" charset="-128"/>
              </a:rPr>
              <a:t>- Bounded Contexts &amp; workflows</a:t>
            </a:r>
          </a:p>
          <a:p>
            <a:pPr defTabSz="1625519" eaLnBrk="0" fontAlgn="base">
              <a:spcBef>
                <a:spcPts val="303"/>
              </a:spcBef>
              <a:spcAft>
                <a:spcPct val="0"/>
              </a:spcAft>
            </a:pPr>
            <a:r>
              <a:rPr lang="en-US" sz="1067" dirty="0">
                <a:solidFill>
                  <a:prstClr val="black"/>
                </a:solidFill>
                <a:latin typeface="IBM Plex Sans" panose="020B0503050203000203" pitchFamily="34" charset="77"/>
                <a:ea typeface="MS PGothic" panose="020B0600070205080204" pitchFamily="34" charset="-128"/>
              </a:rPr>
              <a:t>- Sprint Plan incl. Delivery Model</a:t>
            </a:r>
            <a:endParaRPr lang="en-US" sz="2400" dirty="0">
              <a:solidFill>
                <a:prstClr val="black"/>
              </a:solidFill>
            </a:endParaRPr>
          </a:p>
        </p:txBody>
      </p:sp>
      <p:sp>
        <p:nvSpPr>
          <p:cNvPr id="174" name="Rectangle 173">
            <a:extLst>
              <a:ext uri="{FF2B5EF4-FFF2-40B4-BE49-F238E27FC236}">
                <a16:creationId xmlns:a16="http://schemas.microsoft.com/office/drawing/2014/main" id="{37F94A55-39C0-EA49-BA55-BDCA0CC3CE12}"/>
              </a:ext>
            </a:extLst>
          </p:cNvPr>
          <p:cNvSpPr/>
          <p:nvPr/>
        </p:nvSpPr>
        <p:spPr>
          <a:xfrm>
            <a:off x="5211512" y="4130890"/>
            <a:ext cx="2280137" cy="1269963"/>
          </a:xfrm>
          <a:prstGeom prst="rect">
            <a:avLst/>
          </a:prstGeom>
        </p:spPr>
        <p:txBody>
          <a:bodyPr wrap="square">
            <a:spAutoFit/>
          </a:bodyPr>
          <a:lstStyle/>
          <a:p>
            <a:pPr defTabSz="1625519" eaLnBrk="0" fontAlgn="base">
              <a:spcBef>
                <a:spcPts val="303"/>
              </a:spcBef>
              <a:spcAft>
                <a:spcPct val="0"/>
              </a:spcAft>
            </a:pPr>
            <a:r>
              <a:rPr lang="en-US" sz="1067" b="1" dirty="0">
                <a:solidFill>
                  <a:prstClr val="black"/>
                </a:solidFill>
                <a:latin typeface="IBM Plex Sans" panose="020B0503050203000203" pitchFamily="34" charset="77"/>
                <a:ea typeface="MS PGothic" panose="020B0600070205080204" pitchFamily="34" charset="-128"/>
                <a:cs typeface="Helvetica"/>
              </a:rPr>
              <a:t>Activities</a:t>
            </a:r>
          </a:p>
          <a:p>
            <a:pPr defTabSz="1625519" eaLnBrk="0" fontAlgn="base">
              <a:spcBef>
                <a:spcPts val="303"/>
              </a:spcBef>
              <a:spcAft>
                <a:spcPct val="0"/>
              </a:spcAft>
            </a:pPr>
            <a:r>
              <a:rPr lang="en-US" sz="1067" dirty="0">
                <a:solidFill>
                  <a:prstClr val="black"/>
                </a:solidFill>
                <a:latin typeface="IBM Plex Sans" panose="020B0503050203000203" pitchFamily="34" charset="77"/>
                <a:ea typeface="MS PGothic" panose="020B0600070205080204" pitchFamily="34" charset="-128"/>
                <a:cs typeface="Helvetica"/>
              </a:rPr>
              <a:t>- Identify &amp; Design Microservices </a:t>
            </a:r>
            <a:endParaRPr lang="en-US" sz="1067" dirty="0">
              <a:solidFill>
                <a:prstClr val="black"/>
              </a:solidFill>
              <a:latin typeface="IBM Plex Sans" panose="020B0503050203000203" pitchFamily="34" charset="77"/>
              <a:ea typeface="MS PGothic" panose="020B0600070205080204" pitchFamily="34" charset="-128"/>
            </a:endParaRPr>
          </a:p>
          <a:p>
            <a:pPr defTabSz="1625519" eaLnBrk="0" fontAlgn="base">
              <a:spcBef>
                <a:spcPts val="303"/>
              </a:spcBef>
              <a:spcAft>
                <a:spcPct val="0"/>
              </a:spcAft>
            </a:pPr>
            <a:r>
              <a:rPr lang="en-US" sz="1067" dirty="0">
                <a:solidFill>
                  <a:prstClr val="black"/>
                </a:solidFill>
                <a:latin typeface="IBM Plex Sans" panose="020B0503050203000203" pitchFamily="34" charset="77"/>
                <a:ea typeface="MS PGothic" panose="020B0600070205080204" pitchFamily="34" charset="-128"/>
              </a:rPr>
              <a:t>- Define Data Model</a:t>
            </a:r>
          </a:p>
          <a:p>
            <a:pPr defTabSz="1625519" eaLnBrk="0" fontAlgn="base">
              <a:spcBef>
                <a:spcPts val="303"/>
              </a:spcBef>
              <a:spcAft>
                <a:spcPct val="0"/>
              </a:spcAft>
            </a:pPr>
            <a:r>
              <a:rPr lang="en-US" sz="1067" dirty="0">
                <a:solidFill>
                  <a:prstClr val="black"/>
                </a:solidFill>
                <a:latin typeface="IBM Plex Sans" panose="020B0503050203000203" pitchFamily="34" charset="77"/>
                <a:ea typeface="MS PGothic" panose="020B0600070205080204" pitchFamily="34" charset="-128"/>
              </a:rPr>
              <a:t>- Design Platform</a:t>
            </a:r>
          </a:p>
          <a:p>
            <a:pPr defTabSz="1625519" eaLnBrk="0" fontAlgn="base">
              <a:spcBef>
                <a:spcPts val="303"/>
              </a:spcBef>
              <a:spcAft>
                <a:spcPct val="0"/>
              </a:spcAft>
            </a:pPr>
            <a:r>
              <a:rPr lang="en-US" sz="1067" dirty="0">
                <a:solidFill>
                  <a:prstClr val="black"/>
                </a:solidFill>
                <a:latin typeface="IBM Plex Sans" panose="020B0503050203000203" pitchFamily="34" charset="77"/>
                <a:ea typeface="MS PGothic" panose="020B0600070205080204" pitchFamily="34" charset="-128"/>
              </a:rPr>
              <a:t>- Design DevOps </a:t>
            </a:r>
          </a:p>
          <a:p>
            <a:pPr defTabSz="1625519" eaLnBrk="0" fontAlgn="base">
              <a:spcBef>
                <a:spcPts val="303"/>
              </a:spcBef>
              <a:spcAft>
                <a:spcPct val="0"/>
              </a:spcAft>
            </a:pPr>
            <a:r>
              <a:rPr lang="en-US" sz="1067" dirty="0">
                <a:solidFill>
                  <a:prstClr val="black"/>
                </a:solidFill>
                <a:latin typeface="IBM Plex Sans" panose="020B0503050203000203" pitchFamily="34" charset="77"/>
                <a:ea typeface="MS PGothic" panose="020B0600070205080204" pitchFamily="34" charset="-128"/>
              </a:rPr>
              <a:t>- Define Tests </a:t>
            </a:r>
          </a:p>
        </p:txBody>
      </p:sp>
      <p:sp>
        <p:nvSpPr>
          <p:cNvPr id="175" name="Rectangle 174">
            <a:extLst>
              <a:ext uri="{FF2B5EF4-FFF2-40B4-BE49-F238E27FC236}">
                <a16:creationId xmlns:a16="http://schemas.microsoft.com/office/drawing/2014/main" id="{ACB31385-9B83-0D46-8C77-B8FC9169DA6C}"/>
              </a:ext>
            </a:extLst>
          </p:cNvPr>
          <p:cNvSpPr/>
          <p:nvPr/>
        </p:nvSpPr>
        <p:spPr>
          <a:xfrm>
            <a:off x="5204127" y="5267777"/>
            <a:ext cx="2437832" cy="1636858"/>
          </a:xfrm>
          <a:prstGeom prst="rect">
            <a:avLst/>
          </a:prstGeom>
        </p:spPr>
        <p:txBody>
          <a:bodyPr wrap="square">
            <a:spAutoFit/>
          </a:bodyPr>
          <a:lstStyle/>
          <a:p>
            <a:pPr defTabSz="1625519" eaLnBrk="0" fontAlgn="base">
              <a:spcBef>
                <a:spcPts val="303"/>
              </a:spcBef>
              <a:spcAft>
                <a:spcPct val="0"/>
              </a:spcAft>
            </a:pPr>
            <a:r>
              <a:rPr lang="en-US" sz="1067" b="1" dirty="0">
                <a:solidFill>
                  <a:prstClr val="black"/>
                </a:solidFill>
                <a:latin typeface="IBM Plex Sans" panose="020B0503050203000203" pitchFamily="34" charset="77"/>
                <a:ea typeface="MS PGothic" panose="020B0600070205080204" pitchFamily="34" charset="-128"/>
                <a:cs typeface="Helvetica"/>
              </a:rPr>
              <a:t>Outcomes</a:t>
            </a:r>
          </a:p>
          <a:p>
            <a:pPr defTabSz="1625519" eaLnBrk="0" fontAlgn="base">
              <a:spcBef>
                <a:spcPts val="303"/>
              </a:spcBef>
              <a:spcAft>
                <a:spcPct val="0"/>
              </a:spcAft>
            </a:pPr>
            <a:r>
              <a:rPr lang="en-US" sz="1067" dirty="0">
                <a:solidFill>
                  <a:prstClr val="black"/>
                </a:solidFill>
                <a:latin typeface="IBM Plex Sans" panose="020B0503050203000203" pitchFamily="34" charset="77"/>
                <a:ea typeface="MS PGothic" panose="020B0600070205080204" pitchFamily="34" charset="-128"/>
              </a:rPr>
              <a:t>- Microservices  catalog</a:t>
            </a:r>
          </a:p>
          <a:p>
            <a:pPr defTabSz="1625519" eaLnBrk="0" fontAlgn="base">
              <a:spcBef>
                <a:spcPts val="303"/>
              </a:spcBef>
              <a:spcAft>
                <a:spcPct val="0"/>
              </a:spcAft>
            </a:pPr>
            <a:r>
              <a:rPr lang="en-US" sz="1067" dirty="0">
                <a:solidFill>
                  <a:prstClr val="black"/>
                </a:solidFill>
                <a:latin typeface="IBM Plex Sans" panose="020B0503050203000203" pitchFamily="34" charset="77"/>
                <a:ea typeface="MS PGothic" panose="020B0600070205080204" pitchFamily="34" charset="-128"/>
              </a:rPr>
              <a:t>- API Specification</a:t>
            </a:r>
          </a:p>
          <a:p>
            <a:pPr defTabSz="1625519" eaLnBrk="0" fontAlgn="base">
              <a:spcBef>
                <a:spcPts val="303"/>
              </a:spcBef>
              <a:spcAft>
                <a:spcPct val="0"/>
              </a:spcAft>
            </a:pPr>
            <a:r>
              <a:rPr lang="en-US" sz="1067" dirty="0">
                <a:solidFill>
                  <a:prstClr val="black"/>
                </a:solidFill>
                <a:latin typeface="IBM Plex Sans" panose="020B0503050203000203" pitchFamily="34" charset="77"/>
                <a:ea typeface="MS PGothic" panose="020B0600070205080204" pitchFamily="34" charset="-128"/>
              </a:rPr>
              <a:t>- Data Models</a:t>
            </a:r>
          </a:p>
          <a:p>
            <a:pPr defTabSz="1625519" eaLnBrk="0" fontAlgn="base">
              <a:spcBef>
                <a:spcPts val="303"/>
              </a:spcBef>
              <a:spcAft>
                <a:spcPct val="0"/>
              </a:spcAft>
            </a:pPr>
            <a:r>
              <a:rPr lang="en-US" sz="1067" dirty="0">
                <a:solidFill>
                  <a:prstClr val="black"/>
                </a:solidFill>
                <a:latin typeface="IBM Plex Sans" panose="020B0503050203000203" pitchFamily="34" charset="77"/>
                <a:ea typeface="MS PGothic" panose="020B0600070205080204" pitchFamily="34" charset="-128"/>
              </a:rPr>
              <a:t>- Platform &amp; Tool Specifications</a:t>
            </a:r>
          </a:p>
          <a:p>
            <a:pPr defTabSz="1625519" eaLnBrk="0" fontAlgn="base">
              <a:spcBef>
                <a:spcPts val="303"/>
              </a:spcBef>
              <a:spcAft>
                <a:spcPct val="0"/>
              </a:spcAft>
            </a:pPr>
            <a:r>
              <a:rPr lang="en-US" sz="1067" dirty="0">
                <a:solidFill>
                  <a:prstClr val="black"/>
                </a:solidFill>
                <a:latin typeface="IBM Plex Sans" panose="020B0503050203000203" pitchFamily="34" charset="77"/>
                <a:ea typeface="MS PGothic" panose="020B0600070205080204" pitchFamily="34" charset="-128"/>
              </a:rPr>
              <a:t>- DevOps Specifications (incl. Ops Squad model)</a:t>
            </a:r>
          </a:p>
          <a:p>
            <a:pPr defTabSz="1625519" eaLnBrk="0" fontAlgn="base">
              <a:spcBef>
                <a:spcPts val="303"/>
              </a:spcBef>
              <a:spcAft>
                <a:spcPct val="0"/>
              </a:spcAft>
            </a:pPr>
            <a:r>
              <a:rPr lang="en-US" sz="1067" dirty="0">
                <a:solidFill>
                  <a:prstClr val="black"/>
                </a:solidFill>
                <a:latin typeface="IBM Plex Sans" panose="020B0503050203000203" pitchFamily="34" charset="77"/>
                <a:ea typeface="MS PGothic" panose="020B0600070205080204" pitchFamily="34" charset="-128"/>
              </a:rPr>
              <a:t>- Test Cases</a:t>
            </a:r>
          </a:p>
        </p:txBody>
      </p:sp>
      <p:sp>
        <p:nvSpPr>
          <p:cNvPr id="176" name="Rectangle 175">
            <a:extLst>
              <a:ext uri="{FF2B5EF4-FFF2-40B4-BE49-F238E27FC236}">
                <a16:creationId xmlns:a16="http://schemas.microsoft.com/office/drawing/2014/main" id="{A2B164C6-C1A4-5040-B7E3-CFAC0C019299}"/>
              </a:ext>
            </a:extLst>
          </p:cNvPr>
          <p:cNvSpPr/>
          <p:nvPr/>
        </p:nvSpPr>
        <p:spPr>
          <a:xfrm>
            <a:off x="7479118" y="4066697"/>
            <a:ext cx="2345666" cy="1839543"/>
          </a:xfrm>
          <a:prstGeom prst="rect">
            <a:avLst/>
          </a:prstGeom>
        </p:spPr>
        <p:txBody>
          <a:bodyPr wrap="square">
            <a:spAutoFit/>
          </a:bodyPr>
          <a:lstStyle/>
          <a:p>
            <a:pPr defTabSz="1625519" eaLnBrk="0" fontAlgn="base">
              <a:spcBef>
                <a:spcPts val="303"/>
              </a:spcBef>
              <a:spcAft>
                <a:spcPct val="0"/>
              </a:spcAft>
            </a:pPr>
            <a:r>
              <a:rPr lang="en-US" sz="1067" b="1" dirty="0">
                <a:solidFill>
                  <a:prstClr val="black"/>
                </a:solidFill>
                <a:latin typeface="IBM Plex Sans" panose="020B0503050203000203" pitchFamily="34" charset="77"/>
                <a:ea typeface="MS PGothic" panose="020B0600070205080204" pitchFamily="34" charset="-128"/>
                <a:cs typeface="Helvetica"/>
              </a:rPr>
              <a:t>Activities</a:t>
            </a:r>
          </a:p>
          <a:p>
            <a:pPr marL="171450" indent="-171450" defTabSz="1625519" eaLnBrk="0" fontAlgn="base">
              <a:spcBef>
                <a:spcPts val="303"/>
              </a:spcBef>
              <a:spcAft>
                <a:spcPct val="0"/>
              </a:spcAft>
              <a:buFont typeface="Arial" panose="020B0604020202020204" pitchFamily="34" charset="0"/>
              <a:buChar char="•"/>
            </a:pPr>
            <a:r>
              <a:rPr lang="en-US" sz="1067" dirty="0">
                <a:solidFill>
                  <a:prstClr val="black"/>
                </a:solidFill>
                <a:latin typeface="IBM Plex Sans" panose="020B0503050203000203" pitchFamily="34" charset="77"/>
                <a:ea typeface="MS PGothic" panose="020B0600070205080204" pitchFamily="34" charset="-128"/>
                <a:cs typeface="Helvetica"/>
              </a:rPr>
              <a:t>Setup Dev &amp; Test Environments</a:t>
            </a:r>
          </a:p>
          <a:p>
            <a:pPr marL="171450" indent="-171450" defTabSz="1625519" eaLnBrk="0" fontAlgn="base">
              <a:spcBef>
                <a:spcPts val="303"/>
              </a:spcBef>
              <a:spcAft>
                <a:spcPct val="0"/>
              </a:spcAft>
              <a:buFont typeface="Arial" panose="020B0604020202020204" pitchFamily="34" charset="0"/>
              <a:buChar char="•"/>
            </a:pPr>
            <a:r>
              <a:rPr lang="en-US" sz="1067" dirty="0">
                <a:solidFill>
                  <a:prstClr val="black"/>
                </a:solidFill>
                <a:latin typeface="IBM Plex Sans" panose="020B0503050203000203" pitchFamily="34" charset="77"/>
                <a:ea typeface="MS PGothic" panose="020B0600070205080204" pitchFamily="34" charset="-128"/>
                <a:cs typeface="Helvetica"/>
              </a:rPr>
              <a:t>Realize Microservice</a:t>
            </a:r>
          </a:p>
          <a:p>
            <a:pPr marL="171450" indent="-171450" defTabSz="1625519" eaLnBrk="0" fontAlgn="base">
              <a:spcBef>
                <a:spcPts val="303"/>
              </a:spcBef>
              <a:spcAft>
                <a:spcPct val="0"/>
              </a:spcAft>
              <a:buFont typeface="Arial" panose="020B0604020202020204" pitchFamily="34" charset="0"/>
              <a:buChar char="•"/>
            </a:pPr>
            <a:r>
              <a:rPr lang="en-US" sz="1067" dirty="0">
                <a:solidFill>
                  <a:prstClr val="black"/>
                </a:solidFill>
                <a:latin typeface="IBM Plex Sans" panose="020B0503050203000203" pitchFamily="34" charset="77"/>
                <a:ea typeface="MS PGothic" panose="020B0600070205080204" pitchFamily="34" charset="-128"/>
                <a:cs typeface="Helvetica"/>
              </a:rPr>
              <a:t>Realize Ops Procedures</a:t>
            </a:r>
          </a:p>
          <a:p>
            <a:pPr marL="171450" indent="-171450" defTabSz="1625519" eaLnBrk="0" fontAlgn="base">
              <a:spcBef>
                <a:spcPts val="303"/>
              </a:spcBef>
              <a:spcAft>
                <a:spcPct val="0"/>
              </a:spcAft>
              <a:buFont typeface="Arial" panose="020B0604020202020204" pitchFamily="34" charset="0"/>
              <a:buChar char="•"/>
            </a:pPr>
            <a:r>
              <a:rPr lang="en-US" sz="1067" dirty="0">
                <a:solidFill>
                  <a:prstClr val="black"/>
                </a:solidFill>
                <a:latin typeface="IBM Plex Sans" panose="020B0503050203000203" pitchFamily="34" charset="77"/>
                <a:ea typeface="MS PGothic" panose="020B0600070205080204" pitchFamily="34" charset="-128"/>
                <a:cs typeface="Helvetica"/>
              </a:rPr>
              <a:t>Daily Scrum Calls</a:t>
            </a:r>
          </a:p>
          <a:p>
            <a:pPr marL="171450" indent="-171450" defTabSz="1625519" eaLnBrk="0" fontAlgn="base">
              <a:spcBef>
                <a:spcPts val="303"/>
              </a:spcBef>
              <a:spcAft>
                <a:spcPct val="0"/>
              </a:spcAft>
              <a:buFont typeface="Arial" panose="020B0604020202020204" pitchFamily="34" charset="0"/>
              <a:buChar char="•"/>
            </a:pPr>
            <a:r>
              <a:rPr lang="en-US" sz="1067" dirty="0">
                <a:solidFill>
                  <a:prstClr val="black"/>
                </a:solidFill>
                <a:latin typeface="IBM Plex Sans" panose="020B0503050203000203" pitchFamily="34" charset="77"/>
                <a:ea typeface="MS PGothic" panose="020B0600070205080204" pitchFamily="34" charset="-128"/>
                <a:cs typeface="Helvetica"/>
              </a:rPr>
              <a:t>Conduct Playbacks</a:t>
            </a:r>
          </a:p>
          <a:p>
            <a:pPr marL="171450" indent="-171450" defTabSz="1625519" eaLnBrk="0" fontAlgn="base">
              <a:spcBef>
                <a:spcPts val="303"/>
              </a:spcBef>
              <a:spcAft>
                <a:spcPct val="0"/>
              </a:spcAft>
              <a:buFont typeface="Arial" panose="020B0604020202020204" pitchFamily="34" charset="0"/>
              <a:buChar char="•"/>
            </a:pPr>
            <a:r>
              <a:rPr lang="en-US" sz="1067" dirty="0">
                <a:solidFill>
                  <a:prstClr val="black"/>
                </a:solidFill>
                <a:latin typeface="IBM Plex Sans" panose="020B0503050203000203" pitchFamily="34" charset="77"/>
                <a:ea typeface="MS PGothic" panose="020B0600070205080204" pitchFamily="34" charset="-128"/>
                <a:cs typeface="Helvetica"/>
              </a:rPr>
              <a:t>Backlog Refinement and Reprioritization</a:t>
            </a:r>
          </a:p>
          <a:p>
            <a:pPr marL="171450" indent="-171450" defTabSz="1625519" eaLnBrk="0" fontAlgn="base">
              <a:spcBef>
                <a:spcPts val="303"/>
              </a:spcBef>
              <a:spcAft>
                <a:spcPct val="0"/>
              </a:spcAft>
              <a:buFont typeface="Arial" panose="020B0604020202020204" pitchFamily="34" charset="0"/>
              <a:buChar char="•"/>
            </a:pPr>
            <a:r>
              <a:rPr lang="en-US" sz="1067" dirty="0">
                <a:solidFill>
                  <a:prstClr val="black"/>
                </a:solidFill>
                <a:latin typeface="IBM Plex Sans" panose="020B0503050203000203" pitchFamily="34" charset="77"/>
                <a:ea typeface="MS PGothic" panose="020B0600070205080204" pitchFamily="34" charset="-128"/>
              </a:rPr>
              <a:t>Conduct E2E Testing</a:t>
            </a:r>
          </a:p>
        </p:txBody>
      </p:sp>
      <p:sp>
        <p:nvSpPr>
          <p:cNvPr id="177" name="Rectangle 176">
            <a:extLst>
              <a:ext uri="{FF2B5EF4-FFF2-40B4-BE49-F238E27FC236}">
                <a16:creationId xmlns:a16="http://schemas.microsoft.com/office/drawing/2014/main" id="{59A96305-6C8C-1244-AA22-B64C38A4AB8B}"/>
              </a:ext>
            </a:extLst>
          </p:cNvPr>
          <p:cNvSpPr/>
          <p:nvPr/>
        </p:nvSpPr>
        <p:spPr>
          <a:xfrm>
            <a:off x="7533330" y="5793572"/>
            <a:ext cx="2342962" cy="1067280"/>
          </a:xfrm>
          <a:prstGeom prst="rect">
            <a:avLst/>
          </a:prstGeom>
        </p:spPr>
        <p:txBody>
          <a:bodyPr wrap="square">
            <a:spAutoFit/>
          </a:bodyPr>
          <a:lstStyle/>
          <a:p>
            <a:pPr defTabSz="1625519" eaLnBrk="0" fontAlgn="base">
              <a:spcBef>
                <a:spcPts val="303"/>
              </a:spcBef>
              <a:spcAft>
                <a:spcPct val="0"/>
              </a:spcAft>
            </a:pPr>
            <a:r>
              <a:rPr lang="en-US" sz="1067" b="1" dirty="0">
                <a:solidFill>
                  <a:prstClr val="black"/>
                </a:solidFill>
                <a:latin typeface="IBM Plex Sans" panose="020B0503050203000203" pitchFamily="34" charset="77"/>
                <a:ea typeface="MS PGothic" panose="020B0600070205080204" pitchFamily="34" charset="-128"/>
                <a:cs typeface="Helvetica"/>
              </a:rPr>
              <a:t>Outcomes</a:t>
            </a:r>
            <a:endParaRPr lang="en-US" sz="1067" dirty="0">
              <a:solidFill>
                <a:prstClr val="black"/>
              </a:solidFill>
              <a:latin typeface="IBM Plex Sans" panose="020B0503050203000203" pitchFamily="34" charset="77"/>
              <a:ea typeface="MS PGothic" panose="020B0600070205080204" pitchFamily="34" charset="-128"/>
            </a:endParaRPr>
          </a:p>
          <a:p>
            <a:pPr defTabSz="1625519" eaLnBrk="0" fontAlgn="base">
              <a:spcBef>
                <a:spcPts val="303"/>
              </a:spcBef>
              <a:spcAft>
                <a:spcPct val="0"/>
              </a:spcAft>
            </a:pPr>
            <a:r>
              <a:rPr lang="en-US" sz="1067" dirty="0">
                <a:solidFill>
                  <a:prstClr val="black"/>
                </a:solidFill>
                <a:latin typeface="IBM Plex Sans" panose="020B0503050203000203" pitchFamily="34" charset="77"/>
                <a:ea typeface="MS PGothic" panose="020B0600070205080204" pitchFamily="34" charset="-128"/>
              </a:rPr>
              <a:t>- Dev &amp; Test Environments</a:t>
            </a:r>
          </a:p>
          <a:p>
            <a:pPr defTabSz="1625519" eaLnBrk="0" fontAlgn="base">
              <a:spcBef>
                <a:spcPts val="303"/>
              </a:spcBef>
              <a:spcAft>
                <a:spcPct val="0"/>
              </a:spcAft>
            </a:pPr>
            <a:r>
              <a:rPr lang="en-US" sz="1067" dirty="0">
                <a:solidFill>
                  <a:prstClr val="black"/>
                </a:solidFill>
                <a:latin typeface="IBM Plex Sans" panose="020B0503050203000203" pitchFamily="34" charset="77"/>
                <a:ea typeface="MS PGothic" panose="020B0600070205080204" pitchFamily="34" charset="-128"/>
              </a:rPr>
              <a:t>- Realized Microservices</a:t>
            </a:r>
          </a:p>
          <a:p>
            <a:pPr defTabSz="1625519" eaLnBrk="0" fontAlgn="base">
              <a:spcBef>
                <a:spcPts val="303"/>
              </a:spcBef>
              <a:spcAft>
                <a:spcPct val="0"/>
              </a:spcAft>
            </a:pPr>
            <a:r>
              <a:rPr lang="en-US" sz="1067" dirty="0">
                <a:solidFill>
                  <a:prstClr val="black"/>
                </a:solidFill>
                <a:latin typeface="IBM Plex Sans" panose="020B0503050203000203" pitchFamily="34" charset="77"/>
                <a:ea typeface="MS PGothic" panose="020B0600070205080204" pitchFamily="34" charset="-128"/>
              </a:rPr>
              <a:t>- Tests</a:t>
            </a:r>
          </a:p>
          <a:p>
            <a:pPr defTabSz="1625519" eaLnBrk="0" fontAlgn="base">
              <a:spcBef>
                <a:spcPts val="303"/>
              </a:spcBef>
              <a:spcAft>
                <a:spcPct val="0"/>
              </a:spcAft>
            </a:pPr>
            <a:r>
              <a:rPr lang="en-US" sz="1067" dirty="0">
                <a:solidFill>
                  <a:prstClr val="black"/>
                </a:solidFill>
                <a:latin typeface="IBM Plex Sans" panose="020B0503050203000203" pitchFamily="34" charset="77"/>
                <a:ea typeface="MS PGothic" panose="020B0600070205080204" pitchFamily="34" charset="-128"/>
              </a:rPr>
              <a:t>- Management Procedures</a:t>
            </a:r>
          </a:p>
        </p:txBody>
      </p:sp>
      <p:sp>
        <p:nvSpPr>
          <p:cNvPr id="178" name="Rectangle 177">
            <a:extLst>
              <a:ext uri="{FF2B5EF4-FFF2-40B4-BE49-F238E27FC236}">
                <a16:creationId xmlns:a16="http://schemas.microsoft.com/office/drawing/2014/main" id="{CDAE4608-58E2-1F45-9130-E94540F9BFBC}"/>
              </a:ext>
            </a:extLst>
          </p:cNvPr>
          <p:cNvSpPr/>
          <p:nvPr/>
        </p:nvSpPr>
        <p:spPr>
          <a:xfrm>
            <a:off x="9840404" y="4157314"/>
            <a:ext cx="2332093" cy="1888337"/>
          </a:xfrm>
          <a:prstGeom prst="rect">
            <a:avLst/>
          </a:prstGeom>
        </p:spPr>
        <p:txBody>
          <a:bodyPr wrap="square">
            <a:spAutoFit/>
          </a:bodyPr>
          <a:lstStyle/>
          <a:p>
            <a:pPr defTabSz="1625519" eaLnBrk="0" fontAlgn="base">
              <a:spcBef>
                <a:spcPts val="303"/>
              </a:spcBef>
              <a:spcAft>
                <a:spcPct val="0"/>
              </a:spcAft>
            </a:pPr>
            <a:r>
              <a:rPr lang="en-US" sz="1067" b="1" dirty="0">
                <a:solidFill>
                  <a:prstClr val="black"/>
                </a:solidFill>
                <a:latin typeface="IBM Plex Sans" panose="020B0503050203000203" pitchFamily="34" charset="77"/>
                <a:ea typeface="MS PGothic" panose="020B0600070205080204" pitchFamily="34" charset="-128"/>
                <a:cs typeface="Helvetica"/>
              </a:rPr>
              <a:t>Activities</a:t>
            </a:r>
            <a:endParaRPr lang="en-US" sz="1067" dirty="0">
              <a:solidFill>
                <a:prstClr val="black"/>
              </a:solidFill>
              <a:latin typeface="IBM Plex Sans" panose="020B0503050203000203" pitchFamily="34" charset="77"/>
              <a:ea typeface="MS PGothic" panose="020B0600070205080204" pitchFamily="34" charset="-128"/>
              <a:cs typeface="Helvetica"/>
            </a:endParaRPr>
          </a:p>
          <a:p>
            <a:pPr marL="171450" indent="-171450" defTabSz="1625519" eaLnBrk="0" fontAlgn="base">
              <a:spcBef>
                <a:spcPts val="303"/>
              </a:spcBef>
              <a:spcAft>
                <a:spcPct val="0"/>
              </a:spcAft>
              <a:buFontTx/>
              <a:buChar char="-"/>
            </a:pPr>
            <a:r>
              <a:rPr lang="en-US" sz="1067" dirty="0">
                <a:solidFill>
                  <a:prstClr val="black"/>
                </a:solidFill>
                <a:latin typeface="IBM Plex Sans" panose="020B0503050203000203" pitchFamily="34" charset="77"/>
                <a:ea typeface="MS PGothic" panose="020B0600070205080204" pitchFamily="34" charset="-128"/>
              </a:rPr>
              <a:t>Operationalize Integrated Management</a:t>
            </a:r>
          </a:p>
          <a:p>
            <a:pPr marL="171450" indent="-171450" defTabSz="1625519" eaLnBrk="0" fontAlgn="base">
              <a:spcBef>
                <a:spcPts val="303"/>
              </a:spcBef>
              <a:spcAft>
                <a:spcPct val="0"/>
              </a:spcAft>
              <a:buFontTx/>
              <a:buChar char="-"/>
            </a:pPr>
            <a:r>
              <a:rPr lang="en-US" sz="1067" dirty="0">
                <a:solidFill>
                  <a:prstClr val="black"/>
                </a:solidFill>
                <a:latin typeface="IBM Plex Sans" panose="020B0503050203000203" pitchFamily="34" charset="77"/>
                <a:ea typeface="MS PGothic" panose="020B0600070205080204" pitchFamily="34" charset="-128"/>
              </a:rPr>
              <a:t>Verify Production Readiness for application (incl. Security &amp; Resiliency)</a:t>
            </a:r>
          </a:p>
          <a:p>
            <a:pPr marL="171450" indent="-171450" defTabSz="1625519" eaLnBrk="0" fontAlgn="base">
              <a:spcBef>
                <a:spcPts val="303"/>
              </a:spcBef>
              <a:spcAft>
                <a:spcPct val="0"/>
              </a:spcAft>
              <a:buFontTx/>
              <a:buChar char="-"/>
            </a:pPr>
            <a:r>
              <a:rPr lang="en-US" sz="1067" dirty="0">
                <a:solidFill>
                  <a:prstClr val="black"/>
                </a:solidFill>
                <a:latin typeface="IBM Plex Sans" panose="020B0503050203000203" pitchFamily="34" charset="77"/>
                <a:ea typeface="MS PGothic" panose="020B0600070205080204" pitchFamily="34" charset="-128"/>
              </a:rPr>
              <a:t>Verify Production Readiness for Ops Setup (E2E Ops)</a:t>
            </a:r>
          </a:p>
          <a:p>
            <a:pPr marL="171450" indent="-171450" defTabSz="1625519" eaLnBrk="0" fontAlgn="base">
              <a:spcBef>
                <a:spcPts val="303"/>
              </a:spcBef>
              <a:spcAft>
                <a:spcPct val="0"/>
              </a:spcAft>
              <a:buFontTx/>
              <a:buChar char="-"/>
            </a:pPr>
            <a:r>
              <a:rPr lang="en-US" sz="1067" dirty="0">
                <a:solidFill>
                  <a:prstClr val="black"/>
                </a:solidFill>
                <a:latin typeface="IBM Plex Sans" panose="020B0503050203000203" pitchFamily="34" charset="77"/>
                <a:ea typeface="MS PGothic" panose="020B0600070205080204" pitchFamily="34" charset="-128"/>
              </a:rPr>
              <a:t>Onboard Application for Run-Manage</a:t>
            </a:r>
          </a:p>
        </p:txBody>
      </p:sp>
      <p:sp>
        <p:nvSpPr>
          <p:cNvPr id="179" name="Rectangle 178">
            <a:extLst>
              <a:ext uri="{FF2B5EF4-FFF2-40B4-BE49-F238E27FC236}">
                <a16:creationId xmlns:a16="http://schemas.microsoft.com/office/drawing/2014/main" id="{A681602C-58B8-DD49-A587-62AE87EC9013}"/>
              </a:ext>
            </a:extLst>
          </p:cNvPr>
          <p:cNvSpPr/>
          <p:nvPr/>
        </p:nvSpPr>
        <p:spPr>
          <a:xfrm>
            <a:off x="9876293" y="6033706"/>
            <a:ext cx="2138444" cy="661912"/>
          </a:xfrm>
          <a:prstGeom prst="rect">
            <a:avLst/>
          </a:prstGeom>
        </p:spPr>
        <p:txBody>
          <a:bodyPr wrap="square">
            <a:spAutoFit/>
          </a:bodyPr>
          <a:lstStyle/>
          <a:p>
            <a:pPr defTabSz="1625519" eaLnBrk="0" fontAlgn="base">
              <a:spcBef>
                <a:spcPts val="303"/>
              </a:spcBef>
              <a:spcAft>
                <a:spcPct val="0"/>
              </a:spcAft>
            </a:pPr>
            <a:r>
              <a:rPr lang="en-US" sz="1067" b="1" dirty="0">
                <a:solidFill>
                  <a:prstClr val="black"/>
                </a:solidFill>
                <a:latin typeface="IBM Plex Sans" panose="020B0503050203000203" pitchFamily="34" charset="77"/>
                <a:ea typeface="MS PGothic" panose="020B0600070205080204" pitchFamily="34" charset="-128"/>
                <a:cs typeface="Helvetica"/>
              </a:rPr>
              <a:t>Outcomes</a:t>
            </a:r>
            <a:endParaRPr lang="en-US" sz="1067" dirty="0">
              <a:solidFill>
                <a:prstClr val="black"/>
              </a:solidFill>
              <a:latin typeface="IBM Plex Sans" panose="020B0503050203000203" pitchFamily="34" charset="77"/>
              <a:ea typeface="MS PGothic" panose="020B0600070205080204" pitchFamily="34" charset="-128"/>
            </a:endParaRPr>
          </a:p>
          <a:p>
            <a:pPr defTabSz="1625519" eaLnBrk="0" fontAlgn="base">
              <a:spcBef>
                <a:spcPts val="303"/>
              </a:spcBef>
              <a:spcAft>
                <a:spcPct val="0"/>
              </a:spcAft>
            </a:pPr>
            <a:r>
              <a:rPr lang="en-US" sz="1067" dirty="0">
                <a:solidFill>
                  <a:prstClr val="black"/>
                </a:solidFill>
                <a:latin typeface="IBM Plex Sans" panose="020B0503050203000203" pitchFamily="34" charset="77"/>
                <a:ea typeface="MS PGothic" panose="020B0600070205080204" pitchFamily="34" charset="-128"/>
              </a:rPr>
              <a:t>- Production readiness tests</a:t>
            </a:r>
          </a:p>
          <a:p>
            <a:pPr defTabSz="1625519" eaLnBrk="0" fontAlgn="base">
              <a:spcBef>
                <a:spcPts val="303"/>
              </a:spcBef>
              <a:spcAft>
                <a:spcPct val="0"/>
              </a:spcAft>
            </a:pPr>
            <a:r>
              <a:rPr lang="en-US" sz="1067" dirty="0">
                <a:solidFill>
                  <a:prstClr val="black"/>
                </a:solidFill>
                <a:latin typeface="IBM Plex Sans" panose="020B0503050203000203" pitchFamily="34" charset="77"/>
                <a:ea typeface="MS PGothic" panose="020B0600070205080204" pitchFamily="34" charset="-128"/>
              </a:rPr>
              <a:t>- Ops Tools &amp; configuration</a:t>
            </a:r>
          </a:p>
        </p:txBody>
      </p:sp>
    </p:spTree>
    <p:extLst>
      <p:ext uri="{BB962C8B-B14F-4D97-AF65-F5344CB8AC3E}">
        <p14:creationId xmlns:p14="http://schemas.microsoft.com/office/powerpoint/2010/main" val="4913305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2A4E6-45AA-4113-AE57-7AFD11D4E3F8}"/>
              </a:ext>
            </a:extLst>
          </p:cNvPr>
          <p:cNvSpPr>
            <a:spLocks noGrp="1"/>
          </p:cNvSpPr>
          <p:nvPr>
            <p:ph type="title"/>
          </p:nvPr>
        </p:nvSpPr>
        <p:spPr>
          <a:xfrm>
            <a:off x="113148" y="59436"/>
            <a:ext cx="4754418" cy="447466"/>
          </a:xfrm>
        </p:spPr>
        <p:txBody>
          <a:bodyPr/>
          <a:lstStyle/>
          <a:p>
            <a:r>
              <a:rPr lang="en-US" b="1" dirty="0">
                <a:solidFill>
                  <a:schemeClr val="bg1"/>
                </a:solidFill>
              </a:rPr>
              <a:t>Delivery Model</a:t>
            </a:r>
          </a:p>
        </p:txBody>
      </p:sp>
      <p:sp>
        <p:nvSpPr>
          <p:cNvPr id="6" name="Content Placeholder 5">
            <a:extLst>
              <a:ext uri="{FF2B5EF4-FFF2-40B4-BE49-F238E27FC236}">
                <a16:creationId xmlns:a16="http://schemas.microsoft.com/office/drawing/2014/main" id="{083FF01E-A527-4916-B907-C969BEB84BCE}"/>
              </a:ext>
            </a:extLst>
          </p:cNvPr>
          <p:cNvSpPr txBox="1">
            <a:spLocks/>
          </p:cNvSpPr>
          <p:nvPr/>
        </p:nvSpPr>
        <p:spPr>
          <a:xfrm>
            <a:off x="73896" y="731114"/>
            <a:ext cx="12210722" cy="363946"/>
          </a:xfrm>
          <a:prstGeom prst="rect">
            <a:avLst/>
          </a:prstGeom>
        </p:spPr>
        <p:txBody>
          <a:bodyPr>
            <a:noAutofit/>
          </a:bodyPr>
          <a:lstStyle>
            <a:defPPr>
              <a:defRPr lang="en-US"/>
            </a:defPPr>
            <a:lvl1pPr indent="0" fontAlgn="base">
              <a:spcBef>
                <a:spcPct val="40000"/>
              </a:spcBef>
              <a:spcAft>
                <a:spcPct val="0"/>
              </a:spcAft>
              <a:buClr>
                <a:srgbClr val="20D5D2"/>
              </a:buClr>
              <a:buFont typeface="Wingdings" panose="05000000000000000000" pitchFamily="2" charset="2"/>
              <a:buNone/>
              <a:defRPr sz="1600" b="1" i="1">
                <a:solidFill>
                  <a:prstClr val="white"/>
                </a:solidFill>
                <a:cs typeface="Arial" panose="020B0604020202020204" pitchFamily="34" charset="0"/>
              </a:defRPr>
            </a:lvl1pPr>
            <a:lvl2pPr marL="536575" indent="-179388" fontAlgn="base">
              <a:spcBef>
                <a:spcPct val="40000"/>
              </a:spcBef>
              <a:spcAft>
                <a:spcPct val="0"/>
              </a:spcAft>
              <a:buFont typeface="Arial" panose="020B0604020202020204" pitchFamily="34" charset="0"/>
              <a:buChar char="–"/>
              <a:defRPr sz="1600"/>
            </a:lvl2pPr>
            <a:lvl3pPr marL="893763" indent="-179388" fontAlgn="base">
              <a:spcBef>
                <a:spcPct val="40000"/>
              </a:spcBef>
              <a:spcAft>
                <a:spcPct val="0"/>
              </a:spcAft>
              <a:buChar char="•"/>
              <a:defRPr sz="1600"/>
            </a:lvl3pPr>
            <a:lvl4pPr marL="1250950" indent="-179388" fontAlgn="base">
              <a:spcBef>
                <a:spcPct val="40000"/>
              </a:spcBef>
              <a:spcAft>
                <a:spcPct val="0"/>
              </a:spcAft>
              <a:buFont typeface="Arial" panose="020B0604020202020204" pitchFamily="34" charset="0"/>
              <a:buChar char="-"/>
              <a:defRPr sz="1600"/>
            </a:lvl4pPr>
            <a:lvl5pPr marL="1619250" indent="-179388" fontAlgn="base">
              <a:spcBef>
                <a:spcPct val="40000"/>
              </a:spcBef>
              <a:spcAft>
                <a:spcPct val="0"/>
              </a:spcAft>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AU" dirty="0"/>
              <a:t>Develop WBS for </a:t>
            </a:r>
            <a:r>
              <a:rPr lang="en-US" dirty="0"/>
              <a:t>Reengineer to Cloud Native Application / Microservices based on </a:t>
            </a:r>
            <a:r>
              <a:rPr lang="en-AU" dirty="0"/>
              <a:t>reference Workflow</a:t>
            </a:r>
          </a:p>
          <a:p>
            <a:r>
              <a:rPr lang="en-AU" dirty="0"/>
              <a:t> </a:t>
            </a:r>
          </a:p>
          <a:p>
            <a:endParaRPr lang="en-AU" dirty="0"/>
          </a:p>
        </p:txBody>
      </p:sp>
      <p:sp>
        <p:nvSpPr>
          <p:cNvPr id="11" name="Slide Number Placeholder 13">
            <a:extLst>
              <a:ext uri="{FF2B5EF4-FFF2-40B4-BE49-F238E27FC236}">
                <a16:creationId xmlns:a16="http://schemas.microsoft.com/office/drawing/2014/main" id="{EB66B989-579E-41FE-9C61-5A7C6E34DBEF}"/>
              </a:ext>
            </a:extLst>
          </p:cNvPr>
          <p:cNvSpPr txBox="1">
            <a:spLocks/>
          </p:cNvSpPr>
          <p:nvPr/>
        </p:nvSpPr>
        <p:spPr>
          <a:xfrm>
            <a:off x="9288673" y="6410063"/>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E7E9D57-535C-0840-A093-12271BECC0CD}" type="slidenum">
              <a:rPr lang="en-US" smtClean="0">
                <a:solidFill>
                  <a:prstClr val="black">
                    <a:tint val="75000"/>
                  </a:prstClr>
                </a:solidFill>
                <a:latin typeface="Calibri"/>
              </a:rPr>
              <a:pPr algn="r"/>
              <a:t>34</a:t>
            </a:fld>
            <a:endParaRPr lang="en-US" dirty="0">
              <a:solidFill>
                <a:prstClr val="black">
                  <a:tint val="75000"/>
                </a:prstClr>
              </a:solidFill>
              <a:latin typeface="Calibri"/>
            </a:endParaRPr>
          </a:p>
        </p:txBody>
      </p:sp>
      <p:cxnSp>
        <p:nvCxnSpPr>
          <p:cNvPr id="32" name="Straight Connector 31">
            <a:extLst>
              <a:ext uri="{FF2B5EF4-FFF2-40B4-BE49-F238E27FC236}">
                <a16:creationId xmlns:a16="http://schemas.microsoft.com/office/drawing/2014/main" id="{20A06575-625D-4B4C-87BD-1DDB31222705}"/>
              </a:ext>
            </a:extLst>
          </p:cNvPr>
          <p:cNvCxnSpPr>
            <a:stCxn id="49" idx="2"/>
          </p:cNvCxnSpPr>
          <p:nvPr/>
        </p:nvCxnSpPr>
        <p:spPr>
          <a:xfrm flipV="1">
            <a:off x="5074368" y="245290"/>
            <a:ext cx="6663503" cy="4952"/>
          </a:xfrm>
          <a:prstGeom prst="line">
            <a:avLst/>
          </a:prstGeom>
          <a:noFill/>
          <a:ln w="6350" cap="flat" cmpd="sng" algn="ctr">
            <a:solidFill>
              <a:srgbClr val="ED7D31"/>
            </a:solidFill>
            <a:prstDash val="solid"/>
            <a:miter lim="800000"/>
          </a:ln>
          <a:effectLst/>
        </p:spPr>
      </p:cxnSp>
      <p:sp>
        <p:nvSpPr>
          <p:cNvPr id="33" name="Oval 32">
            <a:extLst>
              <a:ext uri="{FF2B5EF4-FFF2-40B4-BE49-F238E27FC236}">
                <a16:creationId xmlns:a16="http://schemas.microsoft.com/office/drawing/2014/main" id="{56D98CBE-70E1-AB42-B8B9-0568914AC953}"/>
              </a:ext>
            </a:extLst>
          </p:cNvPr>
          <p:cNvSpPr/>
          <p:nvPr/>
        </p:nvSpPr>
        <p:spPr>
          <a:xfrm>
            <a:off x="6681542"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34" name="Oval 33">
            <a:extLst>
              <a:ext uri="{FF2B5EF4-FFF2-40B4-BE49-F238E27FC236}">
                <a16:creationId xmlns:a16="http://schemas.microsoft.com/office/drawing/2014/main" id="{639E3F11-C0FA-5344-9B9D-D99710A2C91F}"/>
              </a:ext>
            </a:extLst>
          </p:cNvPr>
          <p:cNvSpPr/>
          <p:nvPr/>
        </p:nvSpPr>
        <p:spPr>
          <a:xfrm>
            <a:off x="7472263"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35" name="TextBox 34">
            <a:extLst>
              <a:ext uri="{FF2B5EF4-FFF2-40B4-BE49-F238E27FC236}">
                <a16:creationId xmlns:a16="http://schemas.microsoft.com/office/drawing/2014/main" id="{56B8B405-5212-3E45-89BE-5DB0EBBBA540}"/>
              </a:ext>
            </a:extLst>
          </p:cNvPr>
          <p:cNvSpPr txBox="1"/>
          <p:nvPr/>
        </p:nvSpPr>
        <p:spPr>
          <a:xfrm>
            <a:off x="4977867" y="368432"/>
            <a:ext cx="695128"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Client Scenarios</a:t>
            </a:r>
          </a:p>
        </p:txBody>
      </p:sp>
      <p:sp>
        <p:nvSpPr>
          <p:cNvPr id="36" name="TextBox 35">
            <a:extLst>
              <a:ext uri="{FF2B5EF4-FFF2-40B4-BE49-F238E27FC236}">
                <a16:creationId xmlns:a16="http://schemas.microsoft.com/office/drawing/2014/main" id="{84DBA1A9-2ACF-8141-9E35-444E89EA12E3}"/>
              </a:ext>
            </a:extLst>
          </p:cNvPr>
          <p:cNvSpPr txBox="1"/>
          <p:nvPr/>
        </p:nvSpPr>
        <p:spPr>
          <a:xfrm>
            <a:off x="6578712" y="354195"/>
            <a:ext cx="86079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Framework</a:t>
            </a:r>
          </a:p>
        </p:txBody>
      </p:sp>
      <p:sp>
        <p:nvSpPr>
          <p:cNvPr id="37" name="TextBox 36">
            <a:extLst>
              <a:ext uri="{FF2B5EF4-FFF2-40B4-BE49-F238E27FC236}">
                <a16:creationId xmlns:a16="http://schemas.microsoft.com/office/drawing/2014/main" id="{1D1282E6-32BF-7D4B-8C6B-3459598C5BA5}"/>
              </a:ext>
            </a:extLst>
          </p:cNvPr>
          <p:cNvSpPr txBox="1"/>
          <p:nvPr/>
        </p:nvSpPr>
        <p:spPr>
          <a:xfrm>
            <a:off x="7358859" y="368432"/>
            <a:ext cx="599804"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Testing Strategy</a:t>
            </a:r>
          </a:p>
        </p:txBody>
      </p:sp>
      <p:sp>
        <p:nvSpPr>
          <p:cNvPr id="38" name="TextBox 37">
            <a:extLst>
              <a:ext uri="{FF2B5EF4-FFF2-40B4-BE49-F238E27FC236}">
                <a16:creationId xmlns:a16="http://schemas.microsoft.com/office/drawing/2014/main" id="{080C819E-7FD9-B849-9BA5-E6710E687A0A}"/>
              </a:ext>
            </a:extLst>
          </p:cNvPr>
          <p:cNvSpPr txBox="1"/>
          <p:nvPr/>
        </p:nvSpPr>
        <p:spPr>
          <a:xfrm>
            <a:off x="9016763" y="368432"/>
            <a:ext cx="69098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Model</a:t>
            </a:r>
          </a:p>
        </p:txBody>
      </p:sp>
      <p:sp>
        <p:nvSpPr>
          <p:cNvPr id="39" name="Oval 38">
            <a:extLst>
              <a:ext uri="{FF2B5EF4-FFF2-40B4-BE49-F238E27FC236}">
                <a16:creationId xmlns:a16="http://schemas.microsoft.com/office/drawing/2014/main" id="{785E10D0-C4E2-8D4A-A429-E5DD4098A3C9}"/>
              </a:ext>
            </a:extLst>
          </p:cNvPr>
          <p:cNvSpPr/>
          <p:nvPr/>
        </p:nvSpPr>
        <p:spPr>
          <a:xfrm>
            <a:off x="8313787"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40" name="TextBox 39">
            <a:extLst>
              <a:ext uri="{FF2B5EF4-FFF2-40B4-BE49-F238E27FC236}">
                <a16:creationId xmlns:a16="http://schemas.microsoft.com/office/drawing/2014/main" id="{8E4F2430-1187-3346-B71F-5DAEABFBD7EA}"/>
              </a:ext>
            </a:extLst>
          </p:cNvPr>
          <p:cNvSpPr txBox="1"/>
          <p:nvPr/>
        </p:nvSpPr>
        <p:spPr>
          <a:xfrm>
            <a:off x="8160244" y="368432"/>
            <a:ext cx="85805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Sizing &amp; Estimation</a:t>
            </a:r>
          </a:p>
        </p:txBody>
      </p:sp>
      <p:sp>
        <p:nvSpPr>
          <p:cNvPr id="41" name="Oval 40">
            <a:extLst>
              <a:ext uri="{FF2B5EF4-FFF2-40B4-BE49-F238E27FC236}">
                <a16:creationId xmlns:a16="http://schemas.microsoft.com/office/drawing/2014/main" id="{77490EA7-C450-EA4D-AA8F-0D2DD0081109}"/>
              </a:ext>
            </a:extLst>
          </p:cNvPr>
          <p:cNvSpPr/>
          <p:nvPr/>
        </p:nvSpPr>
        <p:spPr>
          <a:xfrm>
            <a:off x="9118735" y="156538"/>
            <a:ext cx="169696" cy="187407"/>
          </a:xfrm>
          <a:prstGeom prst="ellipse">
            <a:avLst/>
          </a:prstGeom>
          <a:solidFill>
            <a:srgbClr val="00B050"/>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2" name="TextBox 41">
            <a:extLst>
              <a:ext uri="{FF2B5EF4-FFF2-40B4-BE49-F238E27FC236}">
                <a16:creationId xmlns:a16="http://schemas.microsoft.com/office/drawing/2014/main" id="{4FD09469-5912-7843-8437-D6CA3EA19255}"/>
              </a:ext>
            </a:extLst>
          </p:cNvPr>
          <p:cNvSpPr txBox="1"/>
          <p:nvPr/>
        </p:nvSpPr>
        <p:spPr>
          <a:xfrm>
            <a:off x="5697133" y="368432"/>
            <a:ext cx="75388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Solution Architecture</a:t>
            </a:r>
          </a:p>
        </p:txBody>
      </p:sp>
      <p:sp>
        <p:nvSpPr>
          <p:cNvPr id="43" name="TextBox 42">
            <a:extLst>
              <a:ext uri="{FF2B5EF4-FFF2-40B4-BE49-F238E27FC236}">
                <a16:creationId xmlns:a16="http://schemas.microsoft.com/office/drawing/2014/main" id="{75E1A420-AC5D-524F-89B2-7A23E50E0990}"/>
              </a:ext>
            </a:extLst>
          </p:cNvPr>
          <p:cNvSpPr txBox="1"/>
          <p:nvPr/>
        </p:nvSpPr>
        <p:spPr>
          <a:xfrm>
            <a:off x="9906225"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Risk Reviews</a:t>
            </a:r>
          </a:p>
        </p:txBody>
      </p:sp>
      <p:sp>
        <p:nvSpPr>
          <p:cNvPr id="44" name="Oval 43">
            <a:extLst>
              <a:ext uri="{FF2B5EF4-FFF2-40B4-BE49-F238E27FC236}">
                <a16:creationId xmlns:a16="http://schemas.microsoft.com/office/drawing/2014/main" id="{4ADB01D4-CA4F-D241-A259-D7CDCB827CEA}"/>
              </a:ext>
            </a:extLst>
          </p:cNvPr>
          <p:cNvSpPr/>
          <p:nvPr/>
        </p:nvSpPr>
        <p:spPr>
          <a:xfrm>
            <a:off x="998611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5" name="TextBox 44">
            <a:extLst>
              <a:ext uri="{FF2B5EF4-FFF2-40B4-BE49-F238E27FC236}">
                <a16:creationId xmlns:a16="http://schemas.microsoft.com/office/drawing/2014/main" id="{11B445D0-62D9-924A-A77D-506ED8D658A0}"/>
              </a:ext>
            </a:extLst>
          </p:cNvPr>
          <p:cNvSpPr txBox="1"/>
          <p:nvPr/>
        </p:nvSpPr>
        <p:spPr>
          <a:xfrm>
            <a:off x="10703072"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Pricing Options</a:t>
            </a:r>
          </a:p>
        </p:txBody>
      </p:sp>
      <p:sp>
        <p:nvSpPr>
          <p:cNvPr id="46" name="Oval 45">
            <a:extLst>
              <a:ext uri="{FF2B5EF4-FFF2-40B4-BE49-F238E27FC236}">
                <a16:creationId xmlns:a16="http://schemas.microsoft.com/office/drawing/2014/main" id="{34E03A38-90A1-5B4D-A37B-3CC9B702614E}"/>
              </a:ext>
            </a:extLst>
          </p:cNvPr>
          <p:cNvSpPr/>
          <p:nvPr/>
        </p:nvSpPr>
        <p:spPr>
          <a:xfrm>
            <a:off x="1083582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7" name="TextBox 46">
            <a:extLst>
              <a:ext uri="{FF2B5EF4-FFF2-40B4-BE49-F238E27FC236}">
                <a16:creationId xmlns:a16="http://schemas.microsoft.com/office/drawing/2014/main" id="{11B445D0-62D9-924A-A77D-506ED8D658A0}"/>
              </a:ext>
            </a:extLst>
          </p:cNvPr>
          <p:cNvSpPr txBox="1"/>
          <p:nvPr/>
        </p:nvSpPr>
        <p:spPr>
          <a:xfrm>
            <a:off x="11231416" y="368432"/>
            <a:ext cx="905163"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Integration with other offerings</a:t>
            </a:r>
          </a:p>
        </p:txBody>
      </p:sp>
      <p:sp>
        <p:nvSpPr>
          <p:cNvPr id="48" name="Oval 47">
            <a:extLst>
              <a:ext uri="{FF2B5EF4-FFF2-40B4-BE49-F238E27FC236}">
                <a16:creationId xmlns:a16="http://schemas.microsoft.com/office/drawing/2014/main" id="{56D98CBE-70E1-AB42-B8B9-0568914AC953}"/>
              </a:ext>
            </a:extLst>
          </p:cNvPr>
          <p:cNvSpPr/>
          <p:nvPr/>
        </p:nvSpPr>
        <p:spPr>
          <a:xfrm>
            <a:off x="5831832"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49" name="Oval 48">
            <a:extLst>
              <a:ext uri="{FF2B5EF4-FFF2-40B4-BE49-F238E27FC236}">
                <a16:creationId xmlns:a16="http://schemas.microsoft.com/office/drawing/2014/main" id="{56D98CBE-70E1-AB42-B8B9-0568914AC953}"/>
              </a:ext>
            </a:extLst>
          </p:cNvPr>
          <p:cNvSpPr/>
          <p:nvPr/>
        </p:nvSpPr>
        <p:spPr>
          <a:xfrm>
            <a:off x="507436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50" name="Oval 49">
            <a:extLst>
              <a:ext uri="{FF2B5EF4-FFF2-40B4-BE49-F238E27FC236}">
                <a16:creationId xmlns:a16="http://schemas.microsoft.com/office/drawing/2014/main" id="{56D98CBE-70E1-AB42-B8B9-0568914AC953}"/>
              </a:ext>
            </a:extLst>
          </p:cNvPr>
          <p:cNvSpPr/>
          <p:nvPr/>
        </p:nvSpPr>
        <p:spPr>
          <a:xfrm>
            <a:off x="1161824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131" name="TextBox 130"/>
          <p:cNvSpPr txBox="1"/>
          <p:nvPr/>
        </p:nvSpPr>
        <p:spPr>
          <a:xfrm>
            <a:off x="1093733" y="869472"/>
            <a:ext cx="180286" cy="192910"/>
          </a:xfrm>
          <a:prstGeom prst="rect">
            <a:avLst/>
          </a:prstGeom>
          <a:noFill/>
        </p:spPr>
        <p:txBody>
          <a:bodyPr wrap="none" lIns="50486" tIns="25244" rIns="50486" bIns="25244" rtlCol="0">
            <a:spAutoFit/>
          </a:bodyPr>
          <a:lstStyle/>
          <a:p>
            <a:pPr defTabSz="504810">
              <a:defRPr/>
            </a:pPr>
            <a:r>
              <a:rPr lang="en-US" sz="844" b="1" dirty="0">
                <a:solidFill>
                  <a:srgbClr val="FFFFFF"/>
                </a:solidFill>
                <a:latin typeface="Calibri"/>
                <a:cs typeface="Calibri"/>
              </a:rPr>
              <a:t>|</a:t>
            </a:r>
          </a:p>
        </p:txBody>
      </p:sp>
      <p:cxnSp>
        <p:nvCxnSpPr>
          <p:cNvPr id="132" name="Straight Connector 131"/>
          <p:cNvCxnSpPr/>
          <p:nvPr/>
        </p:nvCxnSpPr>
        <p:spPr>
          <a:xfrm>
            <a:off x="1472320" y="1055091"/>
            <a:ext cx="6787" cy="3381442"/>
          </a:xfrm>
          <a:prstGeom prst="line">
            <a:avLst/>
          </a:prstGeom>
          <a:noFill/>
          <a:ln w="6350" cap="flat" cmpd="sng" algn="ctr">
            <a:solidFill>
              <a:srgbClr val="7F7F7F"/>
            </a:solidFill>
            <a:prstDash val="dot"/>
          </a:ln>
          <a:effectLst/>
        </p:spPr>
      </p:cxnSp>
      <p:cxnSp>
        <p:nvCxnSpPr>
          <p:cNvPr id="133" name="Straight Connector 132"/>
          <p:cNvCxnSpPr/>
          <p:nvPr/>
        </p:nvCxnSpPr>
        <p:spPr>
          <a:xfrm>
            <a:off x="2095111" y="1058200"/>
            <a:ext cx="41320" cy="3378333"/>
          </a:xfrm>
          <a:prstGeom prst="line">
            <a:avLst/>
          </a:prstGeom>
          <a:noFill/>
          <a:ln w="6350" cap="flat" cmpd="sng" algn="ctr">
            <a:solidFill>
              <a:srgbClr val="7F7F7F"/>
            </a:solidFill>
            <a:prstDash val="dot"/>
          </a:ln>
          <a:effectLst/>
        </p:spPr>
      </p:cxnSp>
      <p:cxnSp>
        <p:nvCxnSpPr>
          <p:cNvPr id="134" name="Straight Connector 133"/>
          <p:cNvCxnSpPr/>
          <p:nvPr/>
        </p:nvCxnSpPr>
        <p:spPr>
          <a:xfrm>
            <a:off x="4370110" y="1047551"/>
            <a:ext cx="21210" cy="3273564"/>
          </a:xfrm>
          <a:prstGeom prst="line">
            <a:avLst/>
          </a:prstGeom>
          <a:noFill/>
          <a:ln w="6350" cap="flat" cmpd="sng" algn="ctr">
            <a:solidFill>
              <a:srgbClr val="EEECE1">
                <a:lumMod val="50000"/>
              </a:srgbClr>
            </a:solidFill>
            <a:prstDash val="lgDash"/>
          </a:ln>
          <a:effectLst/>
        </p:spPr>
      </p:cxnSp>
      <p:cxnSp>
        <p:nvCxnSpPr>
          <p:cNvPr id="135" name="Straight Connector 134"/>
          <p:cNvCxnSpPr>
            <a:endCxn id="185" idx="3"/>
          </p:cNvCxnSpPr>
          <p:nvPr/>
        </p:nvCxnSpPr>
        <p:spPr>
          <a:xfrm flipH="1">
            <a:off x="794568" y="-20495"/>
            <a:ext cx="10796" cy="2971455"/>
          </a:xfrm>
          <a:prstGeom prst="line">
            <a:avLst/>
          </a:prstGeom>
          <a:noFill/>
          <a:ln w="6350" cap="flat" cmpd="sng" algn="ctr">
            <a:solidFill>
              <a:srgbClr val="7F7F7F"/>
            </a:solidFill>
            <a:prstDash val="dot"/>
          </a:ln>
          <a:effectLst/>
        </p:spPr>
      </p:cxnSp>
      <p:cxnSp>
        <p:nvCxnSpPr>
          <p:cNvPr id="137" name="Straight Connector 136"/>
          <p:cNvCxnSpPr/>
          <p:nvPr/>
        </p:nvCxnSpPr>
        <p:spPr>
          <a:xfrm>
            <a:off x="3262158" y="1070704"/>
            <a:ext cx="26462" cy="3250411"/>
          </a:xfrm>
          <a:prstGeom prst="line">
            <a:avLst/>
          </a:prstGeom>
          <a:noFill/>
          <a:ln w="6350" cap="flat" cmpd="sng" algn="ctr">
            <a:solidFill>
              <a:srgbClr val="7F7F7F"/>
            </a:solidFill>
            <a:prstDash val="dot"/>
          </a:ln>
          <a:effectLst/>
        </p:spPr>
      </p:cxnSp>
      <p:sp>
        <p:nvSpPr>
          <p:cNvPr id="139" name="Rectangle 138"/>
          <p:cNvSpPr/>
          <p:nvPr/>
        </p:nvSpPr>
        <p:spPr>
          <a:xfrm>
            <a:off x="43931" y="1031059"/>
            <a:ext cx="766759" cy="486131"/>
          </a:xfrm>
          <a:prstGeom prst="rect">
            <a:avLst/>
          </a:prstGeom>
          <a:solidFill>
            <a:srgbClr val="C00000">
              <a:alpha val="54000"/>
            </a:srgbClr>
          </a:solidFill>
          <a:ln w="9525" cap="flat" cmpd="sng" algn="ctr">
            <a:noFill/>
            <a:prstDash val="solid"/>
          </a:ln>
          <a:effectLst/>
        </p:spPr>
        <p:txBody>
          <a:bodyPr lIns="50486" tIns="25244" rIns="50486" bIns="25244" rtlCol="0" anchor="ctr"/>
          <a:lstStyle/>
          <a:p>
            <a:pPr algn="ctr" defTabSz="504810">
              <a:defRPr/>
            </a:pPr>
            <a:r>
              <a:rPr lang="en-US" sz="844" kern="0" dirty="0">
                <a:solidFill>
                  <a:prstClr val="black"/>
                </a:solidFill>
                <a:latin typeface="Calibri"/>
                <a:ea typeface="Helvetica"/>
                <a:cs typeface="Calibri"/>
              </a:rPr>
              <a:t>Deep Modernization Discovery</a:t>
            </a:r>
          </a:p>
        </p:txBody>
      </p:sp>
      <p:sp>
        <p:nvSpPr>
          <p:cNvPr id="140" name="Rectangle 139"/>
          <p:cNvSpPr/>
          <p:nvPr/>
        </p:nvSpPr>
        <p:spPr>
          <a:xfrm>
            <a:off x="51812" y="1795170"/>
            <a:ext cx="743080" cy="805733"/>
          </a:xfrm>
          <a:prstGeom prst="rect">
            <a:avLst/>
          </a:prstGeom>
          <a:solidFill>
            <a:srgbClr val="ED7D31">
              <a:lumMod val="60000"/>
              <a:lumOff val="40000"/>
              <a:alpha val="54000"/>
            </a:srgbClr>
          </a:solidFill>
          <a:ln w="9525" cap="flat" cmpd="sng" algn="ctr">
            <a:noFill/>
            <a:prstDash val="solid"/>
          </a:ln>
          <a:effectLst/>
        </p:spPr>
        <p:txBody>
          <a:bodyPr lIns="50486" tIns="25244" rIns="50486" bIns="25244" rtlCol="0" anchor="ctr"/>
          <a:lstStyle/>
          <a:p>
            <a:pPr algn="ctr" defTabSz="504810">
              <a:defRPr/>
            </a:pPr>
            <a:r>
              <a:rPr lang="en-US" sz="844" kern="0" dirty="0">
                <a:solidFill>
                  <a:prstClr val="black"/>
                </a:solidFill>
                <a:latin typeface="Calibri"/>
                <a:ea typeface="Helvetica"/>
                <a:cs typeface="Calibri"/>
              </a:rPr>
              <a:t>Blueprint</a:t>
            </a:r>
          </a:p>
        </p:txBody>
      </p:sp>
      <p:sp>
        <p:nvSpPr>
          <p:cNvPr id="142" name="Rectangle 141"/>
          <p:cNvSpPr/>
          <p:nvPr/>
        </p:nvSpPr>
        <p:spPr>
          <a:xfrm>
            <a:off x="43931" y="1525831"/>
            <a:ext cx="765481" cy="235817"/>
          </a:xfrm>
          <a:prstGeom prst="rect">
            <a:avLst/>
          </a:prstGeom>
          <a:solidFill>
            <a:srgbClr val="FF0000">
              <a:alpha val="54000"/>
            </a:srgbClr>
          </a:solidFill>
          <a:ln w="9525" cap="flat" cmpd="sng" algn="ctr">
            <a:noFill/>
            <a:prstDash val="solid"/>
          </a:ln>
          <a:effectLst/>
        </p:spPr>
        <p:txBody>
          <a:bodyPr lIns="50486" tIns="25244" rIns="50486" bIns="25244" rtlCol="0" anchor="ctr"/>
          <a:lstStyle/>
          <a:p>
            <a:pPr algn="ctr" defTabSz="504810">
              <a:defRPr/>
            </a:pPr>
            <a:r>
              <a:rPr lang="en-US" sz="844" kern="0" dirty="0">
                <a:solidFill>
                  <a:prstClr val="black"/>
                </a:solidFill>
                <a:latin typeface="Calibri"/>
                <a:ea typeface="Helvetica"/>
                <a:cs typeface="Calibri"/>
              </a:rPr>
              <a:t>Analysis</a:t>
            </a:r>
          </a:p>
        </p:txBody>
      </p:sp>
      <p:cxnSp>
        <p:nvCxnSpPr>
          <p:cNvPr id="145" name="Straight Connector 144"/>
          <p:cNvCxnSpPr/>
          <p:nvPr/>
        </p:nvCxnSpPr>
        <p:spPr>
          <a:xfrm>
            <a:off x="3824764" y="1069098"/>
            <a:ext cx="27876" cy="3252017"/>
          </a:xfrm>
          <a:prstGeom prst="line">
            <a:avLst/>
          </a:prstGeom>
          <a:noFill/>
          <a:ln w="6350" cap="flat" cmpd="sng" algn="ctr">
            <a:solidFill>
              <a:srgbClr val="7F7F7F"/>
            </a:solidFill>
            <a:prstDash val="dot"/>
          </a:ln>
          <a:effectLst/>
        </p:spPr>
      </p:cxnSp>
      <p:cxnSp>
        <p:nvCxnSpPr>
          <p:cNvPr id="146" name="Straight Connector 145"/>
          <p:cNvCxnSpPr/>
          <p:nvPr/>
        </p:nvCxnSpPr>
        <p:spPr>
          <a:xfrm flipH="1">
            <a:off x="2681467" y="1059393"/>
            <a:ext cx="8239" cy="3261722"/>
          </a:xfrm>
          <a:prstGeom prst="line">
            <a:avLst/>
          </a:prstGeom>
          <a:noFill/>
          <a:ln w="6350" cap="flat" cmpd="sng" algn="ctr">
            <a:solidFill>
              <a:srgbClr val="EEECE1">
                <a:lumMod val="50000"/>
              </a:srgbClr>
            </a:solidFill>
            <a:prstDash val="lgDash"/>
          </a:ln>
          <a:effectLst/>
        </p:spPr>
      </p:cxnSp>
      <p:cxnSp>
        <p:nvCxnSpPr>
          <p:cNvPr id="148" name="Straight Connector 147"/>
          <p:cNvCxnSpPr/>
          <p:nvPr/>
        </p:nvCxnSpPr>
        <p:spPr>
          <a:xfrm>
            <a:off x="6054176" y="1063848"/>
            <a:ext cx="11017" cy="3257267"/>
          </a:xfrm>
          <a:prstGeom prst="line">
            <a:avLst/>
          </a:prstGeom>
          <a:noFill/>
          <a:ln w="6350" cap="flat" cmpd="sng" algn="ctr">
            <a:solidFill>
              <a:srgbClr val="EEECE1">
                <a:lumMod val="50000"/>
              </a:srgbClr>
            </a:solidFill>
            <a:prstDash val="lgDash"/>
          </a:ln>
          <a:effectLst/>
        </p:spPr>
      </p:cxnSp>
      <p:cxnSp>
        <p:nvCxnSpPr>
          <p:cNvPr id="149" name="Straight Connector 148"/>
          <p:cNvCxnSpPr/>
          <p:nvPr/>
        </p:nvCxnSpPr>
        <p:spPr>
          <a:xfrm>
            <a:off x="4921011" y="1078244"/>
            <a:ext cx="26069" cy="3242871"/>
          </a:xfrm>
          <a:prstGeom prst="line">
            <a:avLst/>
          </a:prstGeom>
          <a:noFill/>
          <a:ln w="6350" cap="flat" cmpd="sng" algn="ctr">
            <a:solidFill>
              <a:srgbClr val="7F7F7F"/>
            </a:solidFill>
            <a:prstDash val="dot"/>
          </a:ln>
          <a:effectLst/>
        </p:spPr>
      </p:cxnSp>
      <p:cxnSp>
        <p:nvCxnSpPr>
          <p:cNvPr id="150" name="Straight Connector 149"/>
          <p:cNvCxnSpPr/>
          <p:nvPr/>
        </p:nvCxnSpPr>
        <p:spPr>
          <a:xfrm>
            <a:off x="5500786" y="1044030"/>
            <a:ext cx="4175" cy="3230874"/>
          </a:xfrm>
          <a:prstGeom prst="line">
            <a:avLst/>
          </a:prstGeom>
          <a:noFill/>
          <a:ln w="6350" cap="flat" cmpd="sng" algn="ctr">
            <a:solidFill>
              <a:srgbClr val="7F7F7F"/>
            </a:solidFill>
            <a:prstDash val="dot"/>
          </a:ln>
          <a:effectLst/>
        </p:spPr>
      </p:cxnSp>
      <p:cxnSp>
        <p:nvCxnSpPr>
          <p:cNvPr id="158" name="Straight Connector 157"/>
          <p:cNvCxnSpPr/>
          <p:nvPr/>
        </p:nvCxnSpPr>
        <p:spPr>
          <a:xfrm>
            <a:off x="7739820" y="1070211"/>
            <a:ext cx="12436" cy="3271866"/>
          </a:xfrm>
          <a:prstGeom prst="line">
            <a:avLst/>
          </a:prstGeom>
          <a:noFill/>
          <a:ln w="6350" cap="flat" cmpd="sng" algn="ctr">
            <a:solidFill>
              <a:srgbClr val="EEECE1">
                <a:lumMod val="50000"/>
              </a:srgbClr>
            </a:solidFill>
            <a:prstDash val="lgDash"/>
          </a:ln>
          <a:effectLst/>
        </p:spPr>
      </p:cxnSp>
      <p:cxnSp>
        <p:nvCxnSpPr>
          <p:cNvPr id="159" name="Straight Connector 158"/>
          <p:cNvCxnSpPr/>
          <p:nvPr/>
        </p:nvCxnSpPr>
        <p:spPr>
          <a:xfrm>
            <a:off x="6606654" y="1036446"/>
            <a:ext cx="59288" cy="3271067"/>
          </a:xfrm>
          <a:prstGeom prst="line">
            <a:avLst/>
          </a:prstGeom>
          <a:noFill/>
          <a:ln w="6350" cap="flat" cmpd="sng" algn="ctr">
            <a:solidFill>
              <a:srgbClr val="7F7F7F"/>
            </a:solidFill>
            <a:prstDash val="dot"/>
          </a:ln>
          <a:effectLst/>
        </p:spPr>
      </p:cxnSp>
      <p:cxnSp>
        <p:nvCxnSpPr>
          <p:cNvPr id="163" name="Straight Connector 162"/>
          <p:cNvCxnSpPr/>
          <p:nvPr/>
        </p:nvCxnSpPr>
        <p:spPr>
          <a:xfrm>
            <a:off x="9464510" y="1070211"/>
            <a:ext cx="53429" cy="3227688"/>
          </a:xfrm>
          <a:prstGeom prst="line">
            <a:avLst/>
          </a:prstGeom>
          <a:noFill/>
          <a:ln w="6350" cap="flat" cmpd="sng" algn="ctr">
            <a:solidFill>
              <a:srgbClr val="EEECE1">
                <a:lumMod val="50000"/>
              </a:srgbClr>
            </a:solidFill>
            <a:prstDash val="lgDash"/>
          </a:ln>
          <a:effectLst/>
        </p:spPr>
      </p:cxnSp>
      <p:cxnSp>
        <p:nvCxnSpPr>
          <p:cNvPr id="164" name="Straight Connector 163"/>
          <p:cNvCxnSpPr/>
          <p:nvPr/>
        </p:nvCxnSpPr>
        <p:spPr>
          <a:xfrm>
            <a:off x="8340470" y="1034840"/>
            <a:ext cx="23834" cy="3272673"/>
          </a:xfrm>
          <a:prstGeom prst="line">
            <a:avLst/>
          </a:prstGeom>
          <a:noFill/>
          <a:ln w="6350" cap="flat" cmpd="sng" algn="ctr">
            <a:solidFill>
              <a:srgbClr val="7F7F7F"/>
            </a:solidFill>
            <a:prstDash val="dot"/>
          </a:ln>
          <a:effectLst/>
        </p:spPr>
      </p:cxnSp>
      <p:cxnSp>
        <p:nvCxnSpPr>
          <p:cNvPr id="165" name="Straight Connector 164"/>
          <p:cNvCxnSpPr/>
          <p:nvPr/>
        </p:nvCxnSpPr>
        <p:spPr>
          <a:xfrm>
            <a:off x="8911235" y="1102038"/>
            <a:ext cx="59773" cy="3205475"/>
          </a:xfrm>
          <a:prstGeom prst="line">
            <a:avLst/>
          </a:prstGeom>
          <a:noFill/>
          <a:ln w="6350" cap="flat" cmpd="sng" algn="ctr">
            <a:solidFill>
              <a:srgbClr val="7F7F7F"/>
            </a:solidFill>
            <a:prstDash val="dot"/>
          </a:ln>
          <a:effectLst/>
        </p:spPr>
      </p:cxnSp>
      <p:cxnSp>
        <p:nvCxnSpPr>
          <p:cNvPr id="167" name="Straight Connector 166"/>
          <p:cNvCxnSpPr/>
          <p:nvPr/>
        </p:nvCxnSpPr>
        <p:spPr>
          <a:xfrm>
            <a:off x="10047531" y="1034840"/>
            <a:ext cx="4566" cy="3286275"/>
          </a:xfrm>
          <a:prstGeom prst="line">
            <a:avLst/>
          </a:prstGeom>
          <a:noFill/>
          <a:ln w="6350" cap="flat" cmpd="sng" algn="ctr">
            <a:solidFill>
              <a:srgbClr val="7F7F7F"/>
            </a:solidFill>
            <a:prstDash val="dot"/>
          </a:ln>
          <a:effectLst/>
        </p:spPr>
      </p:cxnSp>
      <p:cxnSp>
        <p:nvCxnSpPr>
          <p:cNvPr id="168" name="Straight Connector 167"/>
          <p:cNvCxnSpPr/>
          <p:nvPr/>
        </p:nvCxnSpPr>
        <p:spPr>
          <a:xfrm>
            <a:off x="10542204" y="1016425"/>
            <a:ext cx="7490" cy="3240101"/>
          </a:xfrm>
          <a:prstGeom prst="line">
            <a:avLst/>
          </a:prstGeom>
          <a:noFill/>
          <a:ln w="6350" cap="flat" cmpd="sng" algn="ctr">
            <a:solidFill>
              <a:srgbClr val="7F7F7F"/>
            </a:solidFill>
            <a:prstDash val="dot"/>
          </a:ln>
          <a:effectLst/>
        </p:spPr>
      </p:cxnSp>
      <p:sp>
        <p:nvSpPr>
          <p:cNvPr id="169" name="Text Box 6"/>
          <p:cNvSpPr txBox="1">
            <a:spLocks noChangeArrowheads="1"/>
          </p:cNvSpPr>
          <p:nvPr/>
        </p:nvSpPr>
        <p:spPr bwMode="auto">
          <a:xfrm>
            <a:off x="1986861" y="5963727"/>
            <a:ext cx="1264928" cy="68480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68580" tIns="34290" rIns="68580" bIns="34290" rtlCol="0">
            <a:spAutoFit/>
          </a:bodyPr>
          <a:lstStyle>
            <a:lvl1pPr marL="169863" indent="-169863" algn="l" defTabSz="914400" rtl="0" eaLnBrk="1" latinLnBrk="0" hangingPunct="1">
              <a:spcBef>
                <a:spcPct val="20000"/>
              </a:spcBef>
              <a:buClr>
                <a:schemeClr val="tx1"/>
              </a:buClr>
              <a:buSzPct val="75000"/>
              <a:buFont typeface="Wingdings" pitchFamily="2" charset="2"/>
              <a:buChar char="§"/>
              <a:defRPr sz="1600" kern="1200">
                <a:solidFill>
                  <a:schemeClr val="tx1"/>
                </a:solidFill>
                <a:latin typeface="Arial" charset="0"/>
                <a:ea typeface="ＭＳ Ｐゴシック" pitchFamily="34" charset="-128"/>
                <a:cs typeface="Arial" charset="0"/>
              </a:defRPr>
            </a:lvl1pPr>
            <a:lvl2pPr marL="509588" indent="-163513" algn="l" defTabSz="914400" rtl="0" eaLnBrk="1" latinLnBrk="0" hangingPunct="1">
              <a:spcBef>
                <a:spcPct val="20000"/>
              </a:spcBef>
              <a:buClr>
                <a:schemeClr val="tx1"/>
              </a:buClr>
              <a:buSzPct val="75000"/>
              <a:buFont typeface="Arial" charset="0"/>
              <a:buChar char="–"/>
              <a:defRPr sz="1600" kern="1200">
                <a:solidFill>
                  <a:schemeClr val="tx1"/>
                </a:solidFill>
                <a:latin typeface="Arial" charset="0"/>
                <a:ea typeface="Arial" charset="0"/>
                <a:cs typeface="Arial" charset="0"/>
              </a:defRPr>
            </a:lvl2pPr>
            <a:lvl3pPr marL="855663" indent="-173038" algn="l" defTabSz="914400" rtl="0" eaLnBrk="1" latinLnBrk="0" hangingPunct="1">
              <a:spcBef>
                <a:spcPct val="20000"/>
              </a:spcBef>
              <a:buClr>
                <a:schemeClr val="tx1"/>
              </a:buClr>
              <a:buSzPct val="75000"/>
              <a:buFont typeface="Wingdings" pitchFamily="2" charset="2"/>
              <a:buChar char="•"/>
              <a:defRPr sz="1600" kern="1200">
                <a:solidFill>
                  <a:schemeClr val="tx1"/>
                </a:solidFill>
                <a:latin typeface="Arial" charset="0"/>
                <a:ea typeface="Arial" charset="0"/>
                <a:cs typeface="Arial" charset="0"/>
              </a:defRPr>
            </a:lvl3pPr>
            <a:lvl4pPr marL="1203325" indent="-173038" algn="l" defTabSz="914400" rtl="0" eaLnBrk="1" latinLnBrk="0" hangingPunct="1">
              <a:spcBef>
                <a:spcPct val="20000"/>
              </a:spcBef>
              <a:buClr>
                <a:schemeClr val="bg1"/>
              </a:buClr>
              <a:buSzPct val="75000"/>
              <a:buFont typeface="Wingdings" pitchFamily="2" charset="2"/>
              <a:buChar char="–"/>
              <a:defRPr sz="1600" kern="1200">
                <a:solidFill>
                  <a:schemeClr val="bg1"/>
                </a:solidFill>
                <a:latin typeface="Arial" charset="0"/>
                <a:ea typeface="Arial" charset="0"/>
                <a:cs typeface="Arial" charset="0"/>
              </a:defRPr>
            </a:lvl4pPr>
            <a:lvl5pPr marL="1539875" indent="-163513" algn="l" defTabSz="914400" rtl="0" eaLnBrk="1" latinLnBrk="0" hangingPunct="1">
              <a:spcBef>
                <a:spcPct val="20000"/>
              </a:spcBef>
              <a:buClr>
                <a:schemeClr val="bg1"/>
              </a:buClr>
              <a:buSzPct val="75000"/>
              <a:buFont typeface="Wingdings" pitchFamily="2" charset="2"/>
              <a:buChar char="»"/>
              <a:defRPr sz="1600" kern="1200">
                <a:solidFill>
                  <a:schemeClr val="bg1"/>
                </a:solidFill>
                <a:latin typeface="Arial" charset="0"/>
                <a:ea typeface="Arial" charset="0"/>
                <a:cs typeface="Arial" charset="0"/>
              </a:defRPr>
            </a:lvl5pPr>
            <a:lvl6pPr marL="1997075" indent="-163513" algn="l" defTabSz="914400" rtl="0" eaLnBrk="0" fontAlgn="base" latinLnBrk="0" hangingPunct="0">
              <a:spcBef>
                <a:spcPct val="20000"/>
              </a:spcBef>
              <a:spcAft>
                <a:spcPct val="0"/>
              </a:spcAft>
              <a:buClr>
                <a:schemeClr val="bg1"/>
              </a:buClr>
              <a:buSzPct val="75000"/>
              <a:buFont typeface="Wingdings" pitchFamily="2" charset="2"/>
              <a:buChar char="»"/>
              <a:defRPr lang="en-US" sz="1600" kern="1200">
                <a:solidFill>
                  <a:schemeClr val="bg1"/>
                </a:solidFill>
                <a:latin typeface="Arial" charset="0"/>
                <a:ea typeface="Arial" charset="0"/>
                <a:cs typeface="Arial" charset="0"/>
              </a:defRPr>
            </a:lvl6pPr>
            <a:lvl7pPr marL="2454275" indent="-163513" algn="l" defTabSz="914400" rtl="0" eaLnBrk="0" fontAlgn="base" latinLnBrk="0" hangingPunct="0">
              <a:spcBef>
                <a:spcPct val="20000"/>
              </a:spcBef>
              <a:spcAft>
                <a:spcPct val="0"/>
              </a:spcAft>
              <a:buClr>
                <a:schemeClr val="bg1"/>
              </a:buClr>
              <a:buSzPct val="75000"/>
              <a:buFont typeface="Wingdings" pitchFamily="2" charset="2"/>
              <a:buChar char="»"/>
              <a:defRPr lang="en-US" sz="1600" kern="1200" baseline="0">
                <a:solidFill>
                  <a:schemeClr val="bg1"/>
                </a:solidFill>
                <a:latin typeface="Arial" charset="0"/>
                <a:ea typeface="Arial" charset="0"/>
                <a:cs typeface="Arial" charset="0"/>
              </a:defRPr>
            </a:lvl7pPr>
            <a:lvl8pPr marL="2911475" indent="-163513" algn="l" defTabSz="914400" rtl="0" eaLnBrk="0" fontAlgn="base" latinLnBrk="0" hangingPunct="0">
              <a:spcBef>
                <a:spcPct val="20000"/>
              </a:spcBef>
              <a:spcAft>
                <a:spcPct val="0"/>
              </a:spcAft>
              <a:buClr>
                <a:schemeClr val="bg1"/>
              </a:buClr>
              <a:buSzPct val="75000"/>
              <a:buFont typeface="Wingdings" pitchFamily="2" charset="2"/>
              <a:buChar char="»"/>
              <a:defRPr lang="en-US" sz="1600" kern="1200" baseline="0">
                <a:solidFill>
                  <a:schemeClr val="bg1"/>
                </a:solidFill>
                <a:latin typeface="Arial" charset="0"/>
                <a:ea typeface="Arial" charset="0"/>
                <a:cs typeface="Arial" charset="0"/>
              </a:defRPr>
            </a:lvl8pPr>
            <a:lvl9pPr marL="3368675" indent="-163513" algn="l" defTabSz="914400" rtl="0" eaLnBrk="0" fontAlgn="base" latinLnBrk="0" hangingPunct="0">
              <a:spcBef>
                <a:spcPct val="20000"/>
              </a:spcBef>
              <a:spcAft>
                <a:spcPct val="0"/>
              </a:spcAft>
              <a:buClr>
                <a:schemeClr val="bg1"/>
              </a:buClr>
              <a:buSzPct val="75000"/>
              <a:buFont typeface="Wingdings" pitchFamily="2" charset="2"/>
              <a:buChar char="»"/>
              <a:defRPr lang="en-US" sz="1600" kern="1200" baseline="0">
                <a:solidFill>
                  <a:schemeClr val="bg1"/>
                </a:solidFill>
                <a:latin typeface="Arial" charset="0"/>
                <a:ea typeface="Arial" charset="0"/>
                <a:cs typeface="Arial" charset="0"/>
              </a:defRPr>
            </a:lvl9pPr>
          </a:lstStyle>
          <a:p>
            <a:pPr marL="0" indent="0">
              <a:spcBef>
                <a:spcPts val="450"/>
              </a:spcBef>
              <a:buClr>
                <a:srgbClr val="000000"/>
              </a:buClr>
              <a:buFont typeface="Wingdings" pitchFamily="2" charset="2"/>
              <a:buNone/>
              <a:defRPr/>
            </a:pPr>
            <a:r>
              <a:rPr lang="en-US" sz="800" dirty="0">
                <a:solidFill>
                  <a:prstClr val="black">
                    <a:lumMod val="65000"/>
                    <a:lumOff val="35000"/>
                  </a:prstClr>
                </a:solidFill>
                <a:ea typeface="Arial" charset="0"/>
              </a:rPr>
              <a:t>Deliverables</a:t>
            </a:r>
          </a:p>
          <a:p>
            <a:pPr marL="114300" indent="-114300">
              <a:spcBef>
                <a:spcPts val="0"/>
              </a:spcBef>
              <a:buClr>
                <a:srgbClr val="000000"/>
              </a:buClr>
              <a:defRPr/>
            </a:pPr>
            <a:r>
              <a:rPr lang="en-US" altLang="en-US" sz="800" dirty="0">
                <a:solidFill>
                  <a:prstClr val="black">
                    <a:lumMod val="65000"/>
                    <a:lumOff val="35000"/>
                  </a:prstClr>
                </a:solidFill>
                <a:ea typeface="Arial" charset="0"/>
              </a:rPr>
              <a:t>Modernization Approach</a:t>
            </a:r>
          </a:p>
          <a:p>
            <a:pPr marL="114300" indent="-114300">
              <a:spcBef>
                <a:spcPts val="0"/>
              </a:spcBef>
              <a:buClr>
                <a:srgbClr val="000000"/>
              </a:buClr>
              <a:defRPr/>
            </a:pPr>
            <a:r>
              <a:rPr lang="en-US" altLang="en-US" sz="800" dirty="0">
                <a:solidFill>
                  <a:prstClr val="black">
                    <a:lumMod val="65000"/>
                    <a:lumOff val="35000"/>
                  </a:prstClr>
                </a:solidFill>
                <a:ea typeface="Arial" charset="0"/>
              </a:rPr>
              <a:t>Assumptions, Security Requirements</a:t>
            </a:r>
          </a:p>
        </p:txBody>
      </p:sp>
      <p:sp>
        <p:nvSpPr>
          <p:cNvPr id="170" name="TextBox 169"/>
          <p:cNvSpPr txBox="1"/>
          <p:nvPr/>
        </p:nvSpPr>
        <p:spPr>
          <a:xfrm>
            <a:off x="137323" y="4493215"/>
            <a:ext cx="1957788" cy="1077218"/>
          </a:xfrm>
          <a:prstGeom prst="rect">
            <a:avLst/>
          </a:prstGeom>
          <a:noFill/>
        </p:spPr>
        <p:txBody>
          <a:bodyPr wrap="square" rtlCol="0">
            <a:spAutoFit/>
          </a:bodyPr>
          <a:lstStyle/>
          <a:p>
            <a:pPr marL="114300" indent="-114300"/>
            <a:r>
              <a:rPr lang="en-US" sz="800" dirty="0">
                <a:solidFill>
                  <a:prstClr val="black">
                    <a:lumMod val="65000"/>
                    <a:lumOff val="35000"/>
                  </a:prstClr>
                </a:solidFill>
                <a:ea typeface="Arial" charset="0"/>
                <a:cs typeface="Arial" charset="0"/>
              </a:rPr>
              <a:t>Activities</a:t>
            </a:r>
          </a:p>
          <a:p>
            <a:pPr marL="114300" indent="-114300">
              <a:buFont typeface="Arial" charset="0"/>
              <a:buChar char="•"/>
            </a:pPr>
            <a:r>
              <a:rPr lang="en-US" sz="800" dirty="0">
                <a:solidFill>
                  <a:prstClr val="black">
                    <a:lumMod val="65000"/>
                    <a:lumOff val="35000"/>
                  </a:prstClr>
                </a:solidFill>
                <a:ea typeface="Arial" charset="0"/>
                <a:cs typeface="Arial" charset="0"/>
              </a:rPr>
              <a:t>Capture Current State Environment</a:t>
            </a:r>
          </a:p>
          <a:p>
            <a:pPr marL="114300" indent="-114300">
              <a:buFont typeface="Arial" charset="0"/>
              <a:buChar char="•"/>
            </a:pPr>
            <a:r>
              <a:rPr lang="en-US" sz="800" dirty="0">
                <a:solidFill>
                  <a:prstClr val="black">
                    <a:lumMod val="65000"/>
                    <a:lumOff val="35000"/>
                  </a:prstClr>
                </a:solidFill>
                <a:ea typeface="Arial" charset="0"/>
                <a:cs typeface="Arial" charset="0"/>
              </a:rPr>
              <a:t>Establish Discovery Environment</a:t>
            </a:r>
          </a:p>
          <a:p>
            <a:pPr marL="114300" indent="-114300">
              <a:buFont typeface="Arial" charset="0"/>
              <a:buChar char="•"/>
            </a:pPr>
            <a:r>
              <a:rPr lang="en-US" sz="800" dirty="0">
                <a:solidFill>
                  <a:prstClr val="black">
                    <a:lumMod val="65000"/>
                    <a:lumOff val="35000"/>
                  </a:prstClr>
                </a:solidFill>
                <a:ea typeface="Arial" charset="0"/>
                <a:cs typeface="Arial" charset="0"/>
              </a:rPr>
              <a:t>Establish Current State Application Repository</a:t>
            </a:r>
          </a:p>
          <a:p>
            <a:pPr marL="114300" indent="-114300">
              <a:buFont typeface="Arial" charset="0"/>
              <a:buChar char="•"/>
            </a:pPr>
            <a:r>
              <a:rPr lang="en-US" sz="800" dirty="0">
                <a:solidFill>
                  <a:prstClr val="black">
                    <a:lumMod val="65000"/>
                    <a:lumOff val="35000"/>
                  </a:prstClr>
                </a:solidFill>
                <a:ea typeface="Arial" charset="0"/>
                <a:cs typeface="Arial" charset="0"/>
              </a:rPr>
              <a:t>Document Current State Application</a:t>
            </a:r>
          </a:p>
          <a:p>
            <a:pPr marL="114300" indent="-114300">
              <a:buFont typeface="Arial" charset="0"/>
              <a:buChar char="•"/>
            </a:pPr>
            <a:r>
              <a:rPr lang="en-US" sz="800" dirty="0">
                <a:solidFill>
                  <a:prstClr val="black">
                    <a:lumMod val="65000"/>
                    <a:lumOff val="35000"/>
                  </a:prstClr>
                </a:solidFill>
                <a:ea typeface="Arial" charset="0"/>
                <a:cs typeface="Arial" charset="0"/>
              </a:rPr>
              <a:t>Develop Business and IT Solution Strategy</a:t>
            </a:r>
          </a:p>
        </p:txBody>
      </p:sp>
      <p:sp>
        <p:nvSpPr>
          <p:cNvPr id="171" name="TextBox 170"/>
          <p:cNvSpPr txBox="1"/>
          <p:nvPr/>
        </p:nvSpPr>
        <p:spPr>
          <a:xfrm>
            <a:off x="1971530" y="4569456"/>
            <a:ext cx="1581801" cy="584775"/>
          </a:xfrm>
          <a:prstGeom prst="rect">
            <a:avLst/>
          </a:prstGeom>
          <a:noFill/>
        </p:spPr>
        <p:txBody>
          <a:bodyPr wrap="square" rtlCol="0">
            <a:spAutoFit/>
          </a:bodyPr>
          <a:lstStyle/>
          <a:p>
            <a:r>
              <a:rPr lang="en-US" sz="800" dirty="0">
                <a:solidFill>
                  <a:prstClr val="black">
                    <a:lumMod val="65000"/>
                    <a:lumOff val="35000"/>
                  </a:prstClr>
                </a:solidFill>
                <a:ea typeface="Arial" charset="0"/>
                <a:cs typeface="Arial" charset="0"/>
              </a:rPr>
              <a:t>Activities</a:t>
            </a:r>
          </a:p>
          <a:p>
            <a:pPr marL="114300" indent="-114300">
              <a:buFont typeface="Arial" charset="0"/>
              <a:buChar char="•"/>
            </a:pPr>
            <a:r>
              <a:rPr lang="en-US" sz="800" dirty="0">
                <a:solidFill>
                  <a:prstClr val="black">
                    <a:lumMod val="65000"/>
                    <a:lumOff val="35000"/>
                  </a:prstClr>
                </a:solidFill>
                <a:ea typeface="Arial" charset="0"/>
                <a:cs typeface="Arial" charset="0"/>
              </a:rPr>
              <a:t>Analyze application</a:t>
            </a:r>
          </a:p>
          <a:p>
            <a:pPr marL="114300" indent="-114300">
              <a:buFont typeface="Arial" charset="0"/>
              <a:buChar char="•"/>
            </a:pPr>
            <a:r>
              <a:rPr lang="en-US" sz="800" dirty="0">
                <a:solidFill>
                  <a:prstClr val="black">
                    <a:lumMod val="65000"/>
                    <a:lumOff val="35000"/>
                  </a:prstClr>
                </a:solidFill>
                <a:ea typeface="Arial" charset="0"/>
                <a:cs typeface="Arial" charset="0"/>
              </a:rPr>
              <a:t>Determine Modernization approach</a:t>
            </a:r>
          </a:p>
        </p:txBody>
      </p:sp>
      <p:sp>
        <p:nvSpPr>
          <p:cNvPr id="172" name="Text Box 6"/>
          <p:cNvSpPr txBox="1">
            <a:spLocks noChangeArrowheads="1"/>
          </p:cNvSpPr>
          <p:nvPr/>
        </p:nvSpPr>
        <p:spPr bwMode="auto">
          <a:xfrm>
            <a:off x="88070" y="5946493"/>
            <a:ext cx="1629781" cy="80791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68580" tIns="34290" rIns="68580" bIns="34290" rtlCol="0">
            <a:spAutoFit/>
          </a:bodyPr>
          <a:lstStyle>
            <a:lvl1pPr marL="169863" indent="-169863" algn="l" defTabSz="914400" rtl="0" eaLnBrk="1" latinLnBrk="0" hangingPunct="1">
              <a:spcBef>
                <a:spcPct val="20000"/>
              </a:spcBef>
              <a:buClr>
                <a:schemeClr val="tx1"/>
              </a:buClr>
              <a:buSzPct val="75000"/>
              <a:buFont typeface="Wingdings" pitchFamily="2" charset="2"/>
              <a:buChar char="§"/>
              <a:defRPr sz="1600" kern="1200">
                <a:solidFill>
                  <a:schemeClr val="tx1"/>
                </a:solidFill>
                <a:latin typeface="Arial" charset="0"/>
                <a:ea typeface="ＭＳ Ｐゴシック" pitchFamily="34" charset="-128"/>
                <a:cs typeface="Arial" charset="0"/>
              </a:defRPr>
            </a:lvl1pPr>
            <a:lvl2pPr marL="509588" indent="-163513" algn="l" defTabSz="914400" rtl="0" eaLnBrk="1" latinLnBrk="0" hangingPunct="1">
              <a:spcBef>
                <a:spcPct val="20000"/>
              </a:spcBef>
              <a:buClr>
                <a:schemeClr val="tx1"/>
              </a:buClr>
              <a:buSzPct val="75000"/>
              <a:buFont typeface="Arial" charset="0"/>
              <a:buChar char="–"/>
              <a:defRPr sz="1600" kern="1200">
                <a:solidFill>
                  <a:schemeClr val="tx1"/>
                </a:solidFill>
                <a:latin typeface="Arial" charset="0"/>
                <a:ea typeface="Arial" charset="0"/>
                <a:cs typeface="Arial" charset="0"/>
              </a:defRPr>
            </a:lvl2pPr>
            <a:lvl3pPr marL="855663" indent="-173038" algn="l" defTabSz="914400" rtl="0" eaLnBrk="1" latinLnBrk="0" hangingPunct="1">
              <a:spcBef>
                <a:spcPct val="20000"/>
              </a:spcBef>
              <a:buClr>
                <a:schemeClr val="tx1"/>
              </a:buClr>
              <a:buSzPct val="75000"/>
              <a:buFont typeface="Wingdings" pitchFamily="2" charset="2"/>
              <a:buChar char="•"/>
              <a:defRPr sz="1600" kern="1200">
                <a:solidFill>
                  <a:schemeClr val="tx1"/>
                </a:solidFill>
                <a:latin typeface="Arial" charset="0"/>
                <a:ea typeface="Arial" charset="0"/>
                <a:cs typeface="Arial" charset="0"/>
              </a:defRPr>
            </a:lvl3pPr>
            <a:lvl4pPr marL="1203325" indent="-173038" algn="l" defTabSz="914400" rtl="0" eaLnBrk="1" latinLnBrk="0" hangingPunct="1">
              <a:spcBef>
                <a:spcPct val="20000"/>
              </a:spcBef>
              <a:buClr>
                <a:schemeClr val="bg1"/>
              </a:buClr>
              <a:buSzPct val="75000"/>
              <a:buFont typeface="Wingdings" pitchFamily="2" charset="2"/>
              <a:buChar char="–"/>
              <a:defRPr sz="1600" kern="1200">
                <a:solidFill>
                  <a:schemeClr val="bg1"/>
                </a:solidFill>
                <a:latin typeface="Arial" charset="0"/>
                <a:ea typeface="Arial" charset="0"/>
                <a:cs typeface="Arial" charset="0"/>
              </a:defRPr>
            </a:lvl4pPr>
            <a:lvl5pPr marL="1539875" indent="-163513" algn="l" defTabSz="914400" rtl="0" eaLnBrk="1" latinLnBrk="0" hangingPunct="1">
              <a:spcBef>
                <a:spcPct val="20000"/>
              </a:spcBef>
              <a:buClr>
                <a:schemeClr val="bg1"/>
              </a:buClr>
              <a:buSzPct val="75000"/>
              <a:buFont typeface="Wingdings" pitchFamily="2" charset="2"/>
              <a:buChar char="»"/>
              <a:defRPr sz="1600" kern="1200">
                <a:solidFill>
                  <a:schemeClr val="bg1"/>
                </a:solidFill>
                <a:latin typeface="Arial" charset="0"/>
                <a:ea typeface="Arial" charset="0"/>
                <a:cs typeface="Arial" charset="0"/>
              </a:defRPr>
            </a:lvl5pPr>
            <a:lvl6pPr marL="1997075" indent="-163513" algn="l" defTabSz="914400" rtl="0" eaLnBrk="0" fontAlgn="base" latinLnBrk="0" hangingPunct="0">
              <a:spcBef>
                <a:spcPct val="20000"/>
              </a:spcBef>
              <a:spcAft>
                <a:spcPct val="0"/>
              </a:spcAft>
              <a:buClr>
                <a:schemeClr val="bg1"/>
              </a:buClr>
              <a:buSzPct val="75000"/>
              <a:buFont typeface="Wingdings" pitchFamily="2" charset="2"/>
              <a:buChar char="»"/>
              <a:defRPr lang="en-US" sz="1600" kern="1200">
                <a:solidFill>
                  <a:schemeClr val="bg1"/>
                </a:solidFill>
                <a:latin typeface="Arial" charset="0"/>
                <a:ea typeface="Arial" charset="0"/>
                <a:cs typeface="Arial" charset="0"/>
              </a:defRPr>
            </a:lvl6pPr>
            <a:lvl7pPr marL="2454275" indent="-163513" algn="l" defTabSz="914400" rtl="0" eaLnBrk="0" fontAlgn="base" latinLnBrk="0" hangingPunct="0">
              <a:spcBef>
                <a:spcPct val="20000"/>
              </a:spcBef>
              <a:spcAft>
                <a:spcPct val="0"/>
              </a:spcAft>
              <a:buClr>
                <a:schemeClr val="bg1"/>
              </a:buClr>
              <a:buSzPct val="75000"/>
              <a:buFont typeface="Wingdings" pitchFamily="2" charset="2"/>
              <a:buChar char="»"/>
              <a:defRPr lang="en-US" sz="1600" kern="1200" baseline="0">
                <a:solidFill>
                  <a:schemeClr val="bg1"/>
                </a:solidFill>
                <a:latin typeface="Arial" charset="0"/>
                <a:ea typeface="Arial" charset="0"/>
                <a:cs typeface="Arial" charset="0"/>
              </a:defRPr>
            </a:lvl7pPr>
            <a:lvl8pPr marL="2911475" indent="-163513" algn="l" defTabSz="914400" rtl="0" eaLnBrk="0" fontAlgn="base" latinLnBrk="0" hangingPunct="0">
              <a:spcBef>
                <a:spcPct val="20000"/>
              </a:spcBef>
              <a:spcAft>
                <a:spcPct val="0"/>
              </a:spcAft>
              <a:buClr>
                <a:schemeClr val="bg1"/>
              </a:buClr>
              <a:buSzPct val="75000"/>
              <a:buFont typeface="Wingdings" pitchFamily="2" charset="2"/>
              <a:buChar char="»"/>
              <a:defRPr lang="en-US" sz="1600" kern="1200" baseline="0">
                <a:solidFill>
                  <a:schemeClr val="bg1"/>
                </a:solidFill>
                <a:latin typeface="Arial" charset="0"/>
                <a:ea typeface="Arial" charset="0"/>
                <a:cs typeface="Arial" charset="0"/>
              </a:defRPr>
            </a:lvl8pPr>
            <a:lvl9pPr marL="3368675" indent="-163513" algn="l" defTabSz="914400" rtl="0" eaLnBrk="0" fontAlgn="base" latinLnBrk="0" hangingPunct="0">
              <a:spcBef>
                <a:spcPct val="20000"/>
              </a:spcBef>
              <a:spcAft>
                <a:spcPct val="0"/>
              </a:spcAft>
              <a:buClr>
                <a:schemeClr val="bg1"/>
              </a:buClr>
              <a:buSzPct val="75000"/>
              <a:buFont typeface="Wingdings" pitchFamily="2" charset="2"/>
              <a:buChar char="»"/>
              <a:defRPr lang="en-US" sz="1600" kern="1200" baseline="0">
                <a:solidFill>
                  <a:schemeClr val="bg1"/>
                </a:solidFill>
                <a:latin typeface="Arial" charset="0"/>
                <a:ea typeface="Arial" charset="0"/>
                <a:cs typeface="Arial" charset="0"/>
              </a:defRPr>
            </a:lvl9pPr>
          </a:lstStyle>
          <a:p>
            <a:pPr marL="0" indent="0">
              <a:spcBef>
                <a:spcPts val="450"/>
              </a:spcBef>
              <a:buClr>
                <a:srgbClr val="000000"/>
              </a:buClr>
              <a:buFont typeface="Wingdings" pitchFamily="2" charset="2"/>
              <a:buNone/>
              <a:defRPr/>
            </a:pPr>
            <a:r>
              <a:rPr lang="en-US" sz="800" dirty="0">
                <a:solidFill>
                  <a:prstClr val="black">
                    <a:lumMod val="65000"/>
                    <a:lumOff val="35000"/>
                  </a:prstClr>
                </a:solidFill>
                <a:ea typeface="Arial" charset="0"/>
              </a:rPr>
              <a:t>Deliverables</a:t>
            </a:r>
          </a:p>
          <a:p>
            <a:pPr marL="114300" indent="-114300">
              <a:spcBef>
                <a:spcPts val="0"/>
              </a:spcBef>
              <a:buClr>
                <a:srgbClr val="000000"/>
              </a:buClr>
              <a:defRPr/>
            </a:pPr>
            <a:r>
              <a:rPr lang="en-US" altLang="en-US" sz="800" dirty="0">
                <a:solidFill>
                  <a:prstClr val="black">
                    <a:lumMod val="65000"/>
                    <a:lumOff val="35000"/>
                  </a:prstClr>
                </a:solidFill>
                <a:ea typeface="Arial" charset="0"/>
              </a:rPr>
              <a:t>Current State</a:t>
            </a:r>
          </a:p>
          <a:p>
            <a:pPr marL="114300" indent="-114300">
              <a:spcBef>
                <a:spcPts val="0"/>
              </a:spcBef>
              <a:buClr>
                <a:srgbClr val="000000"/>
              </a:buClr>
              <a:defRPr/>
            </a:pPr>
            <a:r>
              <a:rPr lang="en-US" altLang="en-US" sz="800" dirty="0">
                <a:solidFill>
                  <a:prstClr val="black">
                    <a:lumMod val="65000"/>
                    <a:lumOff val="35000"/>
                  </a:prstClr>
                </a:solidFill>
                <a:ea typeface="Arial" charset="0"/>
              </a:rPr>
              <a:t>Application, Data and Infra Inventory</a:t>
            </a:r>
          </a:p>
          <a:p>
            <a:pPr marL="114300" indent="-114300">
              <a:spcBef>
                <a:spcPts val="0"/>
              </a:spcBef>
              <a:buClr>
                <a:srgbClr val="000000"/>
              </a:buClr>
              <a:defRPr/>
            </a:pPr>
            <a:r>
              <a:rPr lang="en-US" sz="800" dirty="0">
                <a:solidFill>
                  <a:prstClr val="black">
                    <a:lumMod val="65000"/>
                    <a:lumOff val="35000"/>
                  </a:prstClr>
                </a:solidFill>
                <a:ea typeface="Arial" charset="0"/>
              </a:rPr>
              <a:t>Business function, App &amp; Data relationships</a:t>
            </a:r>
          </a:p>
        </p:txBody>
      </p:sp>
      <p:sp>
        <p:nvSpPr>
          <p:cNvPr id="173" name="TextBox 172"/>
          <p:cNvSpPr txBox="1"/>
          <p:nvPr/>
        </p:nvSpPr>
        <p:spPr>
          <a:xfrm>
            <a:off x="3275389" y="4476225"/>
            <a:ext cx="1671691" cy="1446550"/>
          </a:xfrm>
          <a:prstGeom prst="rect">
            <a:avLst/>
          </a:prstGeom>
          <a:noFill/>
        </p:spPr>
        <p:txBody>
          <a:bodyPr wrap="square" rtlCol="0">
            <a:spAutoFit/>
          </a:bodyPr>
          <a:lstStyle/>
          <a:p>
            <a:r>
              <a:rPr lang="en-US" sz="800" dirty="0">
                <a:solidFill>
                  <a:prstClr val="black">
                    <a:lumMod val="65000"/>
                    <a:lumOff val="35000"/>
                  </a:prstClr>
                </a:solidFill>
                <a:ea typeface="Arial" charset="0"/>
                <a:cs typeface="Arial" charset="0"/>
              </a:rPr>
              <a:t>Activities</a:t>
            </a:r>
          </a:p>
          <a:p>
            <a:pPr marL="114300" indent="-114300">
              <a:buFont typeface="Arial" charset="0"/>
              <a:buChar char="•"/>
            </a:pPr>
            <a:r>
              <a:rPr lang="en-US" sz="800" dirty="0">
                <a:solidFill>
                  <a:prstClr val="black">
                    <a:lumMod val="65000"/>
                    <a:lumOff val="35000"/>
                  </a:prstClr>
                </a:solidFill>
                <a:ea typeface="Arial" charset="0"/>
                <a:cs typeface="Arial" charset="0"/>
              </a:rPr>
              <a:t>Develop Business Solution</a:t>
            </a:r>
          </a:p>
          <a:p>
            <a:pPr marL="114300" indent="-114300">
              <a:buFont typeface="Arial" charset="0"/>
              <a:buChar char="•"/>
            </a:pPr>
            <a:r>
              <a:rPr lang="en-US" sz="800" dirty="0">
                <a:solidFill>
                  <a:prstClr val="black">
                    <a:lumMod val="65000"/>
                    <a:lumOff val="35000"/>
                  </a:prstClr>
                </a:solidFill>
                <a:ea typeface="Arial" charset="0"/>
                <a:cs typeface="Arial" charset="0"/>
              </a:rPr>
              <a:t>Develop User Experience &amp; UI Designs</a:t>
            </a:r>
          </a:p>
          <a:p>
            <a:pPr marL="114300" indent="-114300">
              <a:buFont typeface="Arial" charset="0"/>
              <a:buChar char="•"/>
            </a:pPr>
            <a:r>
              <a:rPr lang="en-US" sz="800" dirty="0">
                <a:solidFill>
                  <a:prstClr val="black">
                    <a:lumMod val="65000"/>
                    <a:lumOff val="35000"/>
                  </a:prstClr>
                </a:solidFill>
                <a:ea typeface="Arial" charset="0"/>
                <a:cs typeface="Arial" charset="0"/>
              </a:rPr>
              <a:t>Develop application, Platform and Security architecture</a:t>
            </a:r>
          </a:p>
          <a:p>
            <a:pPr marL="114300" indent="-114300">
              <a:buFont typeface="Arial" charset="0"/>
              <a:buChar char="•"/>
            </a:pPr>
            <a:r>
              <a:rPr lang="en-US" sz="800" dirty="0">
                <a:solidFill>
                  <a:prstClr val="black">
                    <a:lumMod val="65000"/>
                    <a:lumOff val="35000"/>
                  </a:prstClr>
                </a:solidFill>
                <a:ea typeface="Arial" charset="0"/>
                <a:cs typeface="Arial" charset="0"/>
              </a:rPr>
              <a:t>Define Initial Plan &amp; Roadmap</a:t>
            </a:r>
          </a:p>
          <a:p>
            <a:pPr marL="114300" indent="-114300">
              <a:buFont typeface="Arial" charset="0"/>
              <a:buChar char="•"/>
            </a:pPr>
            <a:r>
              <a:rPr lang="en-US" sz="800" dirty="0">
                <a:solidFill>
                  <a:prstClr val="black">
                    <a:lumMod val="65000"/>
                    <a:lumOff val="35000"/>
                  </a:prstClr>
                </a:solidFill>
                <a:ea typeface="Arial" charset="0"/>
                <a:cs typeface="Arial" charset="0"/>
              </a:rPr>
              <a:t>Define Test Strategy &amp; Approach</a:t>
            </a:r>
          </a:p>
          <a:p>
            <a:pPr marL="114300" indent="-114300">
              <a:buFont typeface="Arial" charset="0"/>
              <a:buChar char="•"/>
            </a:pPr>
            <a:r>
              <a:rPr lang="en-US" sz="800" dirty="0">
                <a:solidFill>
                  <a:prstClr val="black">
                    <a:lumMod val="65000"/>
                    <a:lumOff val="35000"/>
                  </a:prstClr>
                </a:solidFill>
                <a:ea typeface="Arial" charset="0"/>
                <a:cs typeface="Arial" charset="0"/>
              </a:rPr>
              <a:t>Define MVP Backlog</a:t>
            </a:r>
          </a:p>
          <a:p>
            <a:pPr marL="114300" indent="-114300">
              <a:buFont typeface="Arial" charset="0"/>
              <a:buChar char="•"/>
            </a:pPr>
            <a:r>
              <a:rPr lang="en-US" sz="800" dirty="0">
                <a:solidFill>
                  <a:prstClr val="black">
                    <a:lumMod val="65000"/>
                    <a:lumOff val="35000"/>
                  </a:prstClr>
                </a:solidFill>
                <a:ea typeface="Arial" charset="0"/>
                <a:cs typeface="Arial" charset="0"/>
              </a:rPr>
              <a:t>Define DevOps approach </a:t>
            </a:r>
          </a:p>
        </p:txBody>
      </p:sp>
      <p:sp>
        <p:nvSpPr>
          <p:cNvPr id="178" name="Text Box 6"/>
          <p:cNvSpPr txBox="1">
            <a:spLocks noChangeArrowheads="1"/>
          </p:cNvSpPr>
          <p:nvPr/>
        </p:nvSpPr>
        <p:spPr bwMode="auto">
          <a:xfrm>
            <a:off x="3356854" y="5972907"/>
            <a:ext cx="1629781" cy="80791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68580" tIns="34290" rIns="68580" bIns="34290" rtlCol="0">
            <a:spAutoFit/>
          </a:bodyPr>
          <a:lstStyle>
            <a:lvl1pPr marL="169863" indent="-169863" algn="l" defTabSz="914400" rtl="0" eaLnBrk="1" latinLnBrk="0" hangingPunct="1">
              <a:spcBef>
                <a:spcPct val="20000"/>
              </a:spcBef>
              <a:buClr>
                <a:schemeClr val="tx1"/>
              </a:buClr>
              <a:buSzPct val="75000"/>
              <a:buFont typeface="Wingdings" pitchFamily="2" charset="2"/>
              <a:buChar char="§"/>
              <a:defRPr sz="1600" kern="1200">
                <a:solidFill>
                  <a:schemeClr val="tx1"/>
                </a:solidFill>
                <a:latin typeface="Arial" charset="0"/>
                <a:ea typeface="ＭＳ Ｐゴシック" pitchFamily="34" charset="-128"/>
                <a:cs typeface="Arial" charset="0"/>
              </a:defRPr>
            </a:lvl1pPr>
            <a:lvl2pPr marL="509588" indent="-163513" algn="l" defTabSz="914400" rtl="0" eaLnBrk="1" latinLnBrk="0" hangingPunct="1">
              <a:spcBef>
                <a:spcPct val="20000"/>
              </a:spcBef>
              <a:buClr>
                <a:schemeClr val="tx1"/>
              </a:buClr>
              <a:buSzPct val="75000"/>
              <a:buFont typeface="Arial" charset="0"/>
              <a:buChar char="–"/>
              <a:defRPr sz="1600" kern="1200">
                <a:solidFill>
                  <a:schemeClr val="tx1"/>
                </a:solidFill>
                <a:latin typeface="Arial" charset="0"/>
                <a:ea typeface="Arial" charset="0"/>
                <a:cs typeface="Arial" charset="0"/>
              </a:defRPr>
            </a:lvl2pPr>
            <a:lvl3pPr marL="855663" indent="-173038" algn="l" defTabSz="914400" rtl="0" eaLnBrk="1" latinLnBrk="0" hangingPunct="1">
              <a:spcBef>
                <a:spcPct val="20000"/>
              </a:spcBef>
              <a:buClr>
                <a:schemeClr val="tx1"/>
              </a:buClr>
              <a:buSzPct val="75000"/>
              <a:buFont typeface="Wingdings" pitchFamily="2" charset="2"/>
              <a:buChar char="•"/>
              <a:defRPr sz="1600" kern="1200">
                <a:solidFill>
                  <a:schemeClr val="tx1"/>
                </a:solidFill>
                <a:latin typeface="Arial" charset="0"/>
                <a:ea typeface="Arial" charset="0"/>
                <a:cs typeface="Arial" charset="0"/>
              </a:defRPr>
            </a:lvl3pPr>
            <a:lvl4pPr marL="1203325" indent="-173038" algn="l" defTabSz="914400" rtl="0" eaLnBrk="1" latinLnBrk="0" hangingPunct="1">
              <a:spcBef>
                <a:spcPct val="20000"/>
              </a:spcBef>
              <a:buClr>
                <a:schemeClr val="bg1"/>
              </a:buClr>
              <a:buSzPct val="75000"/>
              <a:buFont typeface="Wingdings" pitchFamily="2" charset="2"/>
              <a:buChar char="–"/>
              <a:defRPr sz="1600" kern="1200">
                <a:solidFill>
                  <a:schemeClr val="bg1"/>
                </a:solidFill>
                <a:latin typeface="Arial" charset="0"/>
                <a:ea typeface="Arial" charset="0"/>
                <a:cs typeface="Arial" charset="0"/>
              </a:defRPr>
            </a:lvl4pPr>
            <a:lvl5pPr marL="1539875" indent="-163513" algn="l" defTabSz="914400" rtl="0" eaLnBrk="1" latinLnBrk="0" hangingPunct="1">
              <a:spcBef>
                <a:spcPct val="20000"/>
              </a:spcBef>
              <a:buClr>
                <a:schemeClr val="bg1"/>
              </a:buClr>
              <a:buSzPct val="75000"/>
              <a:buFont typeface="Wingdings" pitchFamily="2" charset="2"/>
              <a:buChar char="»"/>
              <a:defRPr sz="1600" kern="1200">
                <a:solidFill>
                  <a:schemeClr val="bg1"/>
                </a:solidFill>
                <a:latin typeface="Arial" charset="0"/>
                <a:ea typeface="Arial" charset="0"/>
                <a:cs typeface="Arial" charset="0"/>
              </a:defRPr>
            </a:lvl5pPr>
            <a:lvl6pPr marL="1997075" indent="-163513" algn="l" defTabSz="914400" rtl="0" eaLnBrk="0" fontAlgn="base" latinLnBrk="0" hangingPunct="0">
              <a:spcBef>
                <a:spcPct val="20000"/>
              </a:spcBef>
              <a:spcAft>
                <a:spcPct val="0"/>
              </a:spcAft>
              <a:buClr>
                <a:schemeClr val="bg1"/>
              </a:buClr>
              <a:buSzPct val="75000"/>
              <a:buFont typeface="Wingdings" pitchFamily="2" charset="2"/>
              <a:buChar char="»"/>
              <a:defRPr lang="en-US" sz="1600" kern="1200">
                <a:solidFill>
                  <a:schemeClr val="bg1"/>
                </a:solidFill>
                <a:latin typeface="Arial" charset="0"/>
                <a:ea typeface="Arial" charset="0"/>
                <a:cs typeface="Arial" charset="0"/>
              </a:defRPr>
            </a:lvl6pPr>
            <a:lvl7pPr marL="2454275" indent="-163513" algn="l" defTabSz="914400" rtl="0" eaLnBrk="0" fontAlgn="base" latinLnBrk="0" hangingPunct="0">
              <a:spcBef>
                <a:spcPct val="20000"/>
              </a:spcBef>
              <a:spcAft>
                <a:spcPct val="0"/>
              </a:spcAft>
              <a:buClr>
                <a:schemeClr val="bg1"/>
              </a:buClr>
              <a:buSzPct val="75000"/>
              <a:buFont typeface="Wingdings" pitchFamily="2" charset="2"/>
              <a:buChar char="»"/>
              <a:defRPr lang="en-US" sz="1600" kern="1200" baseline="0">
                <a:solidFill>
                  <a:schemeClr val="bg1"/>
                </a:solidFill>
                <a:latin typeface="Arial" charset="0"/>
                <a:ea typeface="Arial" charset="0"/>
                <a:cs typeface="Arial" charset="0"/>
              </a:defRPr>
            </a:lvl7pPr>
            <a:lvl8pPr marL="2911475" indent="-163513" algn="l" defTabSz="914400" rtl="0" eaLnBrk="0" fontAlgn="base" latinLnBrk="0" hangingPunct="0">
              <a:spcBef>
                <a:spcPct val="20000"/>
              </a:spcBef>
              <a:spcAft>
                <a:spcPct val="0"/>
              </a:spcAft>
              <a:buClr>
                <a:schemeClr val="bg1"/>
              </a:buClr>
              <a:buSzPct val="75000"/>
              <a:buFont typeface="Wingdings" pitchFamily="2" charset="2"/>
              <a:buChar char="»"/>
              <a:defRPr lang="en-US" sz="1600" kern="1200" baseline="0">
                <a:solidFill>
                  <a:schemeClr val="bg1"/>
                </a:solidFill>
                <a:latin typeface="Arial" charset="0"/>
                <a:ea typeface="Arial" charset="0"/>
                <a:cs typeface="Arial" charset="0"/>
              </a:defRPr>
            </a:lvl8pPr>
            <a:lvl9pPr marL="3368675" indent="-163513" algn="l" defTabSz="914400" rtl="0" eaLnBrk="0" fontAlgn="base" latinLnBrk="0" hangingPunct="0">
              <a:spcBef>
                <a:spcPct val="20000"/>
              </a:spcBef>
              <a:spcAft>
                <a:spcPct val="0"/>
              </a:spcAft>
              <a:buClr>
                <a:schemeClr val="bg1"/>
              </a:buClr>
              <a:buSzPct val="75000"/>
              <a:buFont typeface="Wingdings" pitchFamily="2" charset="2"/>
              <a:buChar char="»"/>
              <a:defRPr lang="en-US" sz="1600" kern="1200" baseline="0">
                <a:solidFill>
                  <a:schemeClr val="bg1"/>
                </a:solidFill>
                <a:latin typeface="Arial" charset="0"/>
                <a:ea typeface="Arial" charset="0"/>
                <a:cs typeface="Arial" charset="0"/>
              </a:defRPr>
            </a:lvl9pPr>
          </a:lstStyle>
          <a:p>
            <a:pPr marL="0" indent="0">
              <a:spcBef>
                <a:spcPts val="450"/>
              </a:spcBef>
              <a:buClr>
                <a:srgbClr val="000000"/>
              </a:buClr>
              <a:buFont typeface="Wingdings" pitchFamily="2" charset="2"/>
              <a:buNone/>
              <a:defRPr/>
            </a:pPr>
            <a:r>
              <a:rPr lang="en-US" sz="800" dirty="0">
                <a:solidFill>
                  <a:prstClr val="black">
                    <a:lumMod val="65000"/>
                    <a:lumOff val="35000"/>
                  </a:prstClr>
                </a:solidFill>
                <a:ea typeface="Arial" charset="0"/>
              </a:rPr>
              <a:t>Deliverables</a:t>
            </a:r>
          </a:p>
          <a:p>
            <a:pPr marL="114300" indent="-114300">
              <a:spcBef>
                <a:spcPts val="0"/>
              </a:spcBef>
              <a:buClr>
                <a:srgbClr val="000000"/>
              </a:buClr>
              <a:defRPr/>
            </a:pPr>
            <a:r>
              <a:rPr lang="en-US" altLang="en-US" sz="800" dirty="0">
                <a:solidFill>
                  <a:prstClr val="black">
                    <a:lumMod val="65000"/>
                    <a:lumOff val="35000"/>
                  </a:prstClr>
                </a:solidFill>
                <a:ea typeface="Arial" charset="0"/>
              </a:rPr>
              <a:t>Business &amp; Technical dependency Map</a:t>
            </a:r>
          </a:p>
          <a:p>
            <a:pPr marL="114300" indent="-114300">
              <a:spcBef>
                <a:spcPts val="0"/>
              </a:spcBef>
              <a:buClr>
                <a:srgbClr val="000000"/>
              </a:buClr>
              <a:defRPr/>
            </a:pPr>
            <a:r>
              <a:rPr lang="en-US" altLang="en-US" sz="800" dirty="0">
                <a:solidFill>
                  <a:prstClr val="black">
                    <a:lumMod val="65000"/>
                    <a:lumOff val="35000"/>
                  </a:prstClr>
                </a:solidFill>
                <a:ea typeface="Arial" charset="0"/>
              </a:rPr>
              <a:t>Co-existence Architecture</a:t>
            </a:r>
          </a:p>
          <a:p>
            <a:pPr marL="114300" indent="-114300">
              <a:spcBef>
                <a:spcPts val="0"/>
              </a:spcBef>
              <a:buClr>
                <a:srgbClr val="000000"/>
              </a:buClr>
              <a:defRPr/>
            </a:pPr>
            <a:r>
              <a:rPr lang="en-US" altLang="en-US" sz="800" dirty="0">
                <a:solidFill>
                  <a:prstClr val="black">
                    <a:lumMod val="65000"/>
                    <a:lumOff val="35000"/>
                  </a:prstClr>
                </a:solidFill>
                <a:ea typeface="Arial" charset="0"/>
              </a:rPr>
              <a:t>Target </a:t>
            </a:r>
            <a:r>
              <a:rPr lang="en-US" sz="800" dirty="0">
                <a:solidFill>
                  <a:prstClr val="black">
                    <a:lumMod val="65000"/>
                    <a:lumOff val="35000"/>
                  </a:prstClr>
                </a:solidFill>
                <a:ea typeface="Arial" charset="0"/>
              </a:rPr>
              <a:t>cloud-native application architecture</a:t>
            </a:r>
            <a:endParaRPr lang="en-US" altLang="en-US" sz="800" dirty="0">
              <a:solidFill>
                <a:prstClr val="black">
                  <a:lumMod val="65000"/>
                  <a:lumOff val="35000"/>
                </a:prstClr>
              </a:solidFill>
              <a:ea typeface="Arial" charset="0"/>
            </a:endParaRPr>
          </a:p>
        </p:txBody>
      </p:sp>
      <p:sp>
        <p:nvSpPr>
          <p:cNvPr id="179" name="TextBox 178"/>
          <p:cNvSpPr txBox="1"/>
          <p:nvPr/>
        </p:nvSpPr>
        <p:spPr>
          <a:xfrm>
            <a:off x="6210466" y="4478814"/>
            <a:ext cx="1707936" cy="954107"/>
          </a:xfrm>
          <a:prstGeom prst="rect">
            <a:avLst/>
          </a:prstGeom>
          <a:noFill/>
        </p:spPr>
        <p:txBody>
          <a:bodyPr wrap="square" rtlCol="0">
            <a:spAutoFit/>
          </a:bodyPr>
          <a:lstStyle/>
          <a:p>
            <a:r>
              <a:rPr lang="en-US" sz="800" dirty="0">
                <a:solidFill>
                  <a:prstClr val="black">
                    <a:lumMod val="65000"/>
                    <a:lumOff val="35000"/>
                  </a:prstClr>
                </a:solidFill>
                <a:ea typeface="Arial" charset="0"/>
                <a:cs typeface="Arial" charset="0"/>
              </a:rPr>
              <a:t>Activities</a:t>
            </a:r>
          </a:p>
          <a:p>
            <a:pPr marL="114300" indent="-114300">
              <a:buFont typeface="Arial" charset="0"/>
              <a:buChar char="•"/>
            </a:pPr>
            <a:r>
              <a:rPr lang="en-US" sz="800" dirty="0">
                <a:solidFill>
                  <a:prstClr val="black">
                    <a:lumMod val="65000"/>
                    <a:lumOff val="35000"/>
                  </a:prstClr>
                </a:solidFill>
                <a:ea typeface="Arial" charset="0"/>
                <a:cs typeface="Arial" charset="0"/>
              </a:rPr>
              <a:t>Refine estimates</a:t>
            </a:r>
          </a:p>
          <a:p>
            <a:pPr marL="114300" indent="-114300">
              <a:buFont typeface="Arial" charset="0"/>
              <a:buChar char="•"/>
            </a:pPr>
            <a:r>
              <a:rPr lang="en-US" sz="800" dirty="0">
                <a:solidFill>
                  <a:prstClr val="black">
                    <a:lumMod val="65000"/>
                    <a:lumOff val="35000"/>
                  </a:prstClr>
                </a:solidFill>
                <a:ea typeface="Arial" charset="0"/>
                <a:cs typeface="Arial" charset="0"/>
              </a:rPr>
              <a:t>Define Sprint Plan</a:t>
            </a:r>
          </a:p>
          <a:p>
            <a:pPr marL="114300" indent="-114300">
              <a:buFont typeface="Arial" charset="0"/>
              <a:buChar char="•"/>
            </a:pPr>
            <a:r>
              <a:rPr lang="en-US" sz="800" dirty="0">
                <a:solidFill>
                  <a:prstClr val="black">
                    <a:lumMod val="65000"/>
                    <a:lumOff val="35000"/>
                  </a:prstClr>
                </a:solidFill>
                <a:ea typeface="Arial" charset="0"/>
                <a:cs typeface="Arial" charset="0"/>
              </a:rPr>
              <a:t>Delivery staffing and onboarding</a:t>
            </a:r>
          </a:p>
          <a:p>
            <a:pPr marL="114300" indent="-114300">
              <a:buFont typeface="Arial" charset="0"/>
              <a:buChar char="•"/>
            </a:pPr>
            <a:r>
              <a:rPr lang="en-US" sz="800" dirty="0">
                <a:solidFill>
                  <a:prstClr val="black">
                    <a:lumMod val="65000"/>
                    <a:lumOff val="35000"/>
                  </a:prstClr>
                </a:solidFill>
                <a:ea typeface="Arial" charset="0"/>
                <a:cs typeface="Arial" charset="0"/>
              </a:rPr>
              <a:t>Deployment and production plan release planning</a:t>
            </a:r>
          </a:p>
        </p:txBody>
      </p:sp>
      <p:sp>
        <p:nvSpPr>
          <p:cNvPr id="180" name="Text Box 6"/>
          <p:cNvSpPr txBox="1">
            <a:spLocks noChangeArrowheads="1"/>
          </p:cNvSpPr>
          <p:nvPr/>
        </p:nvSpPr>
        <p:spPr bwMode="auto">
          <a:xfrm>
            <a:off x="6257484" y="5980256"/>
            <a:ext cx="1629781" cy="56169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68580" tIns="34290" rIns="68580" bIns="34290" rtlCol="0">
            <a:spAutoFit/>
          </a:bodyPr>
          <a:lstStyle>
            <a:lvl1pPr marL="169863" indent="-169863" algn="l" defTabSz="914400" rtl="0" eaLnBrk="1" latinLnBrk="0" hangingPunct="1">
              <a:spcBef>
                <a:spcPct val="20000"/>
              </a:spcBef>
              <a:buClr>
                <a:schemeClr val="tx1"/>
              </a:buClr>
              <a:buSzPct val="75000"/>
              <a:buFont typeface="Wingdings" pitchFamily="2" charset="2"/>
              <a:buChar char="§"/>
              <a:defRPr sz="1600" kern="1200">
                <a:solidFill>
                  <a:schemeClr val="tx1"/>
                </a:solidFill>
                <a:latin typeface="Arial" charset="0"/>
                <a:ea typeface="ＭＳ Ｐゴシック" pitchFamily="34" charset="-128"/>
                <a:cs typeface="Arial" charset="0"/>
              </a:defRPr>
            </a:lvl1pPr>
            <a:lvl2pPr marL="509588" indent="-163513" algn="l" defTabSz="914400" rtl="0" eaLnBrk="1" latinLnBrk="0" hangingPunct="1">
              <a:spcBef>
                <a:spcPct val="20000"/>
              </a:spcBef>
              <a:buClr>
                <a:schemeClr val="tx1"/>
              </a:buClr>
              <a:buSzPct val="75000"/>
              <a:buFont typeface="Arial" charset="0"/>
              <a:buChar char="–"/>
              <a:defRPr sz="1600" kern="1200">
                <a:solidFill>
                  <a:schemeClr val="tx1"/>
                </a:solidFill>
                <a:latin typeface="Arial" charset="0"/>
                <a:ea typeface="Arial" charset="0"/>
                <a:cs typeface="Arial" charset="0"/>
              </a:defRPr>
            </a:lvl2pPr>
            <a:lvl3pPr marL="855663" indent="-173038" algn="l" defTabSz="914400" rtl="0" eaLnBrk="1" latinLnBrk="0" hangingPunct="1">
              <a:spcBef>
                <a:spcPct val="20000"/>
              </a:spcBef>
              <a:buClr>
                <a:schemeClr val="tx1"/>
              </a:buClr>
              <a:buSzPct val="75000"/>
              <a:buFont typeface="Wingdings" pitchFamily="2" charset="2"/>
              <a:buChar char="•"/>
              <a:defRPr sz="1600" kern="1200">
                <a:solidFill>
                  <a:schemeClr val="tx1"/>
                </a:solidFill>
                <a:latin typeface="Arial" charset="0"/>
                <a:ea typeface="Arial" charset="0"/>
                <a:cs typeface="Arial" charset="0"/>
              </a:defRPr>
            </a:lvl3pPr>
            <a:lvl4pPr marL="1203325" indent="-173038" algn="l" defTabSz="914400" rtl="0" eaLnBrk="1" latinLnBrk="0" hangingPunct="1">
              <a:spcBef>
                <a:spcPct val="20000"/>
              </a:spcBef>
              <a:buClr>
                <a:schemeClr val="bg1"/>
              </a:buClr>
              <a:buSzPct val="75000"/>
              <a:buFont typeface="Wingdings" pitchFamily="2" charset="2"/>
              <a:buChar char="–"/>
              <a:defRPr sz="1600" kern="1200">
                <a:solidFill>
                  <a:schemeClr val="bg1"/>
                </a:solidFill>
                <a:latin typeface="Arial" charset="0"/>
                <a:ea typeface="Arial" charset="0"/>
                <a:cs typeface="Arial" charset="0"/>
              </a:defRPr>
            </a:lvl4pPr>
            <a:lvl5pPr marL="1539875" indent="-163513" algn="l" defTabSz="914400" rtl="0" eaLnBrk="1" latinLnBrk="0" hangingPunct="1">
              <a:spcBef>
                <a:spcPct val="20000"/>
              </a:spcBef>
              <a:buClr>
                <a:schemeClr val="bg1"/>
              </a:buClr>
              <a:buSzPct val="75000"/>
              <a:buFont typeface="Wingdings" pitchFamily="2" charset="2"/>
              <a:buChar char="»"/>
              <a:defRPr sz="1600" kern="1200">
                <a:solidFill>
                  <a:schemeClr val="bg1"/>
                </a:solidFill>
                <a:latin typeface="Arial" charset="0"/>
                <a:ea typeface="Arial" charset="0"/>
                <a:cs typeface="Arial" charset="0"/>
              </a:defRPr>
            </a:lvl5pPr>
            <a:lvl6pPr marL="1997075" indent="-163513" algn="l" defTabSz="914400" rtl="0" eaLnBrk="0" fontAlgn="base" latinLnBrk="0" hangingPunct="0">
              <a:spcBef>
                <a:spcPct val="20000"/>
              </a:spcBef>
              <a:spcAft>
                <a:spcPct val="0"/>
              </a:spcAft>
              <a:buClr>
                <a:schemeClr val="bg1"/>
              </a:buClr>
              <a:buSzPct val="75000"/>
              <a:buFont typeface="Wingdings" pitchFamily="2" charset="2"/>
              <a:buChar char="»"/>
              <a:defRPr lang="en-US" sz="1600" kern="1200">
                <a:solidFill>
                  <a:schemeClr val="bg1"/>
                </a:solidFill>
                <a:latin typeface="Arial" charset="0"/>
                <a:ea typeface="Arial" charset="0"/>
                <a:cs typeface="Arial" charset="0"/>
              </a:defRPr>
            </a:lvl6pPr>
            <a:lvl7pPr marL="2454275" indent="-163513" algn="l" defTabSz="914400" rtl="0" eaLnBrk="0" fontAlgn="base" latinLnBrk="0" hangingPunct="0">
              <a:spcBef>
                <a:spcPct val="20000"/>
              </a:spcBef>
              <a:spcAft>
                <a:spcPct val="0"/>
              </a:spcAft>
              <a:buClr>
                <a:schemeClr val="bg1"/>
              </a:buClr>
              <a:buSzPct val="75000"/>
              <a:buFont typeface="Wingdings" pitchFamily="2" charset="2"/>
              <a:buChar char="»"/>
              <a:defRPr lang="en-US" sz="1600" kern="1200" baseline="0">
                <a:solidFill>
                  <a:schemeClr val="bg1"/>
                </a:solidFill>
                <a:latin typeface="Arial" charset="0"/>
                <a:ea typeface="Arial" charset="0"/>
                <a:cs typeface="Arial" charset="0"/>
              </a:defRPr>
            </a:lvl7pPr>
            <a:lvl8pPr marL="2911475" indent="-163513" algn="l" defTabSz="914400" rtl="0" eaLnBrk="0" fontAlgn="base" latinLnBrk="0" hangingPunct="0">
              <a:spcBef>
                <a:spcPct val="20000"/>
              </a:spcBef>
              <a:spcAft>
                <a:spcPct val="0"/>
              </a:spcAft>
              <a:buClr>
                <a:schemeClr val="bg1"/>
              </a:buClr>
              <a:buSzPct val="75000"/>
              <a:buFont typeface="Wingdings" pitchFamily="2" charset="2"/>
              <a:buChar char="»"/>
              <a:defRPr lang="en-US" sz="1600" kern="1200" baseline="0">
                <a:solidFill>
                  <a:schemeClr val="bg1"/>
                </a:solidFill>
                <a:latin typeface="Arial" charset="0"/>
                <a:ea typeface="Arial" charset="0"/>
                <a:cs typeface="Arial" charset="0"/>
              </a:defRPr>
            </a:lvl8pPr>
            <a:lvl9pPr marL="3368675" indent="-163513" algn="l" defTabSz="914400" rtl="0" eaLnBrk="0" fontAlgn="base" latinLnBrk="0" hangingPunct="0">
              <a:spcBef>
                <a:spcPct val="20000"/>
              </a:spcBef>
              <a:spcAft>
                <a:spcPct val="0"/>
              </a:spcAft>
              <a:buClr>
                <a:schemeClr val="bg1"/>
              </a:buClr>
              <a:buSzPct val="75000"/>
              <a:buFont typeface="Wingdings" pitchFamily="2" charset="2"/>
              <a:buChar char="»"/>
              <a:defRPr lang="en-US" sz="1600" kern="1200" baseline="0">
                <a:solidFill>
                  <a:schemeClr val="bg1"/>
                </a:solidFill>
                <a:latin typeface="Arial" charset="0"/>
                <a:ea typeface="Arial" charset="0"/>
                <a:cs typeface="Arial" charset="0"/>
              </a:defRPr>
            </a:lvl9pPr>
          </a:lstStyle>
          <a:p>
            <a:pPr marL="0" indent="0">
              <a:spcBef>
                <a:spcPts val="450"/>
              </a:spcBef>
              <a:buClr>
                <a:srgbClr val="000000"/>
              </a:buClr>
              <a:buFont typeface="Wingdings" pitchFamily="2" charset="2"/>
              <a:buNone/>
              <a:defRPr/>
            </a:pPr>
            <a:r>
              <a:rPr lang="en-US" sz="800" dirty="0">
                <a:solidFill>
                  <a:prstClr val="black">
                    <a:lumMod val="65000"/>
                    <a:lumOff val="35000"/>
                  </a:prstClr>
                </a:solidFill>
                <a:ea typeface="Arial" charset="0"/>
              </a:rPr>
              <a:t>Deliverables</a:t>
            </a:r>
          </a:p>
          <a:p>
            <a:pPr marL="114300" indent="-114300">
              <a:spcBef>
                <a:spcPts val="0"/>
              </a:spcBef>
              <a:buClr>
                <a:srgbClr val="000000"/>
              </a:buClr>
              <a:buFont typeface="Arial" charset="0"/>
              <a:buChar char="•"/>
              <a:defRPr/>
            </a:pPr>
            <a:r>
              <a:rPr lang="en-US" altLang="en-US" sz="800" dirty="0">
                <a:solidFill>
                  <a:prstClr val="black">
                    <a:lumMod val="65000"/>
                    <a:lumOff val="35000"/>
                  </a:prstClr>
                </a:solidFill>
                <a:ea typeface="Arial" charset="0"/>
              </a:rPr>
              <a:t>Detail design for target state</a:t>
            </a:r>
          </a:p>
          <a:p>
            <a:pPr marL="114300" indent="-114300">
              <a:spcBef>
                <a:spcPts val="0"/>
              </a:spcBef>
              <a:buClr>
                <a:srgbClr val="000000"/>
              </a:buClr>
              <a:buFont typeface="Arial" charset="0"/>
              <a:buChar char="•"/>
              <a:defRPr/>
            </a:pPr>
            <a:r>
              <a:rPr lang="en-US" altLang="en-US" sz="800" dirty="0">
                <a:solidFill>
                  <a:prstClr val="black">
                    <a:lumMod val="65000"/>
                    <a:lumOff val="35000"/>
                  </a:prstClr>
                </a:solidFill>
                <a:ea typeface="Arial" charset="0"/>
              </a:rPr>
              <a:t>Modernization Milestone Plan and Increments</a:t>
            </a:r>
          </a:p>
        </p:txBody>
      </p:sp>
      <p:sp>
        <p:nvSpPr>
          <p:cNvPr id="181" name="TextBox 180"/>
          <p:cNvSpPr txBox="1"/>
          <p:nvPr/>
        </p:nvSpPr>
        <p:spPr>
          <a:xfrm>
            <a:off x="7835594" y="4462288"/>
            <a:ext cx="1751959" cy="1323439"/>
          </a:xfrm>
          <a:prstGeom prst="rect">
            <a:avLst/>
          </a:prstGeom>
          <a:noFill/>
        </p:spPr>
        <p:txBody>
          <a:bodyPr wrap="square" rtlCol="0">
            <a:spAutoFit/>
          </a:bodyPr>
          <a:lstStyle/>
          <a:p>
            <a:r>
              <a:rPr lang="en-US" sz="800" dirty="0">
                <a:solidFill>
                  <a:prstClr val="black">
                    <a:lumMod val="65000"/>
                    <a:lumOff val="35000"/>
                  </a:prstClr>
                </a:solidFill>
                <a:ea typeface="Arial" charset="0"/>
                <a:cs typeface="Arial" charset="0"/>
              </a:rPr>
              <a:t>Activities</a:t>
            </a:r>
          </a:p>
          <a:p>
            <a:pPr marL="114300" indent="-114300">
              <a:buFont typeface="Arial" charset="0"/>
              <a:buChar char="•"/>
            </a:pPr>
            <a:r>
              <a:rPr lang="en-US" sz="800" dirty="0">
                <a:solidFill>
                  <a:prstClr val="black">
                    <a:lumMod val="65000"/>
                    <a:lumOff val="35000"/>
                  </a:prstClr>
                </a:solidFill>
                <a:ea typeface="Arial" charset="0"/>
                <a:cs typeface="Arial" charset="0"/>
              </a:rPr>
              <a:t>Define user stories</a:t>
            </a:r>
          </a:p>
          <a:p>
            <a:pPr marL="114300" indent="-114300">
              <a:buFont typeface="Arial" charset="0"/>
              <a:buChar char="•"/>
            </a:pPr>
            <a:r>
              <a:rPr lang="en-US" sz="800" dirty="0">
                <a:solidFill>
                  <a:prstClr val="black">
                    <a:lumMod val="65000"/>
                    <a:lumOff val="35000"/>
                  </a:prstClr>
                </a:solidFill>
                <a:ea typeface="Arial" charset="0"/>
                <a:cs typeface="Arial" charset="0"/>
              </a:rPr>
              <a:t>Refine development environment &amp; DevOps</a:t>
            </a:r>
          </a:p>
          <a:p>
            <a:pPr marL="114300" indent="-114300">
              <a:buFont typeface="Arial" charset="0"/>
              <a:buChar char="•"/>
            </a:pPr>
            <a:r>
              <a:rPr lang="en-US" sz="800" dirty="0">
                <a:solidFill>
                  <a:prstClr val="black">
                    <a:lumMod val="65000"/>
                    <a:lumOff val="35000"/>
                  </a:prstClr>
                </a:solidFill>
                <a:ea typeface="Arial" charset="0"/>
                <a:cs typeface="Arial" charset="0"/>
              </a:rPr>
              <a:t>Design and build user experience, business logic components, integration and coexistence, data</a:t>
            </a:r>
          </a:p>
          <a:p>
            <a:pPr marL="114300" indent="-114300">
              <a:buFont typeface="Arial" charset="0"/>
              <a:buChar char="•"/>
            </a:pPr>
            <a:r>
              <a:rPr lang="en-US" sz="800" dirty="0">
                <a:solidFill>
                  <a:prstClr val="black">
                    <a:lumMod val="65000"/>
                    <a:lumOff val="35000"/>
                  </a:prstClr>
                </a:solidFill>
                <a:ea typeface="Arial" charset="0"/>
                <a:cs typeface="Arial" charset="0"/>
              </a:rPr>
              <a:t>Refine technical architecture</a:t>
            </a:r>
          </a:p>
          <a:p>
            <a:pPr marL="114300" indent="-114300">
              <a:buFont typeface="Arial" charset="0"/>
              <a:buChar char="•"/>
            </a:pPr>
            <a:r>
              <a:rPr lang="en-US" sz="800" dirty="0">
                <a:solidFill>
                  <a:prstClr val="black">
                    <a:lumMod val="65000"/>
                    <a:lumOff val="35000"/>
                  </a:prstClr>
                </a:solidFill>
                <a:ea typeface="Arial" charset="0"/>
                <a:cs typeface="Arial" charset="0"/>
              </a:rPr>
              <a:t>Conduct component level tests</a:t>
            </a:r>
          </a:p>
        </p:txBody>
      </p:sp>
      <p:sp>
        <p:nvSpPr>
          <p:cNvPr id="182" name="Text Box 6"/>
          <p:cNvSpPr txBox="1">
            <a:spLocks noChangeArrowheads="1"/>
          </p:cNvSpPr>
          <p:nvPr/>
        </p:nvSpPr>
        <p:spPr bwMode="auto">
          <a:xfrm>
            <a:off x="7896760" y="5945978"/>
            <a:ext cx="1629781" cy="80791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68580" tIns="34290" rIns="68580" bIns="34290" rtlCol="0">
            <a:spAutoFit/>
          </a:bodyPr>
          <a:lstStyle>
            <a:lvl1pPr marL="169863" indent="-169863" algn="l" defTabSz="914400" rtl="0" eaLnBrk="1" latinLnBrk="0" hangingPunct="1">
              <a:spcBef>
                <a:spcPct val="20000"/>
              </a:spcBef>
              <a:buClr>
                <a:schemeClr val="tx1"/>
              </a:buClr>
              <a:buSzPct val="75000"/>
              <a:buFont typeface="Wingdings" pitchFamily="2" charset="2"/>
              <a:buChar char="§"/>
              <a:defRPr sz="1600" kern="1200">
                <a:solidFill>
                  <a:schemeClr val="tx1"/>
                </a:solidFill>
                <a:latin typeface="Arial" charset="0"/>
                <a:ea typeface="ＭＳ Ｐゴシック" pitchFamily="34" charset="-128"/>
                <a:cs typeface="Arial" charset="0"/>
              </a:defRPr>
            </a:lvl1pPr>
            <a:lvl2pPr marL="509588" indent="-163513" algn="l" defTabSz="914400" rtl="0" eaLnBrk="1" latinLnBrk="0" hangingPunct="1">
              <a:spcBef>
                <a:spcPct val="20000"/>
              </a:spcBef>
              <a:buClr>
                <a:schemeClr val="tx1"/>
              </a:buClr>
              <a:buSzPct val="75000"/>
              <a:buFont typeface="Arial" charset="0"/>
              <a:buChar char="–"/>
              <a:defRPr sz="1600" kern="1200">
                <a:solidFill>
                  <a:schemeClr val="tx1"/>
                </a:solidFill>
                <a:latin typeface="Arial" charset="0"/>
                <a:ea typeface="Arial" charset="0"/>
                <a:cs typeface="Arial" charset="0"/>
              </a:defRPr>
            </a:lvl2pPr>
            <a:lvl3pPr marL="855663" indent="-173038" algn="l" defTabSz="914400" rtl="0" eaLnBrk="1" latinLnBrk="0" hangingPunct="1">
              <a:spcBef>
                <a:spcPct val="20000"/>
              </a:spcBef>
              <a:buClr>
                <a:schemeClr val="tx1"/>
              </a:buClr>
              <a:buSzPct val="75000"/>
              <a:buFont typeface="Wingdings" pitchFamily="2" charset="2"/>
              <a:buChar char="•"/>
              <a:defRPr sz="1600" kern="1200">
                <a:solidFill>
                  <a:schemeClr val="tx1"/>
                </a:solidFill>
                <a:latin typeface="Arial" charset="0"/>
                <a:ea typeface="Arial" charset="0"/>
                <a:cs typeface="Arial" charset="0"/>
              </a:defRPr>
            </a:lvl3pPr>
            <a:lvl4pPr marL="1203325" indent="-173038" algn="l" defTabSz="914400" rtl="0" eaLnBrk="1" latinLnBrk="0" hangingPunct="1">
              <a:spcBef>
                <a:spcPct val="20000"/>
              </a:spcBef>
              <a:buClr>
                <a:schemeClr val="bg1"/>
              </a:buClr>
              <a:buSzPct val="75000"/>
              <a:buFont typeface="Wingdings" pitchFamily="2" charset="2"/>
              <a:buChar char="–"/>
              <a:defRPr sz="1600" kern="1200">
                <a:solidFill>
                  <a:schemeClr val="bg1"/>
                </a:solidFill>
                <a:latin typeface="Arial" charset="0"/>
                <a:ea typeface="Arial" charset="0"/>
                <a:cs typeface="Arial" charset="0"/>
              </a:defRPr>
            </a:lvl4pPr>
            <a:lvl5pPr marL="1539875" indent="-163513" algn="l" defTabSz="914400" rtl="0" eaLnBrk="1" latinLnBrk="0" hangingPunct="1">
              <a:spcBef>
                <a:spcPct val="20000"/>
              </a:spcBef>
              <a:buClr>
                <a:schemeClr val="bg1"/>
              </a:buClr>
              <a:buSzPct val="75000"/>
              <a:buFont typeface="Wingdings" pitchFamily="2" charset="2"/>
              <a:buChar char="»"/>
              <a:defRPr sz="1600" kern="1200">
                <a:solidFill>
                  <a:schemeClr val="bg1"/>
                </a:solidFill>
                <a:latin typeface="Arial" charset="0"/>
                <a:ea typeface="Arial" charset="0"/>
                <a:cs typeface="Arial" charset="0"/>
              </a:defRPr>
            </a:lvl5pPr>
            <a:lvl6pPr marL="1997075" indent="-163513" algn="l" defTabSz="914400" rtl="0" eaLnBrk="0" fontAlgn="base" latinLnBrk="0" hangingPunct="0">
              <a:spcBef>
                <a:spcPct val="20000"/>
              </a:spcBef>
              <a:spcAft>
                <a:spcPct val="0"/>
              </a:spcAft>
              <a:buClr>
                <a:schemeClr val="bg1"/>
              </a:buClr>
              <a:buSzPct val="75000"/>
              <a:buFont typeface="Wingdings" pitchFamily="2" charset="2"/>
              <a:buChar char="»"/>
              <a:defRPr lang="en-US" sz="1600" kern="1200">
                <a:solidFill>
                  <a:schemeClr val="bg1"/>
                </a:solidFill>
                <a:latin typeface="Arial" charset="0"/>
                <a:ea typeface="Arial" charset="0"/>
                <a:cs typeface="Arial" charset="0"/>
              </a:defRPr>
            </a:lvl6pPr>
            <a:lvl7pPr marL="2454275" indent="-163513" algn="l" defTabSz="914400" rtl="0" eaLnBrk="0" fontAlgn="base" latinLnBrk="0" hangingPunct="0">
              <a:spcBef>
                <a:spcPct val="20000"/>
              </a:spcBef>
              <a:spcAft>
                <a:spcPct val="0"/>
              </a:spcAft>
              <a:buClr>
                <a:schemeClr val="bg1"/>
              </a:buClr>
              <a:buSzPct val="75000"/>
              <a:buFont typeface="Wingdings" pitchFamily="2" charset="2"/>
              <a:buChar char="»"/>
              <a:defRPr lang="en-US" sz="1600" kern="1200" baseline="0">
                <a:solidFill>
                  <a:schemeClr val="bg1"/>
                </a:solidFill>
                <a:latin typeface="Arial" charset="0"/>
                <a:ea typeface="Arial" charset="0"/>
                <a:cs typeface="Arial" charset="0"/>
              </a:defRPr>
            </a:lvl7pPr>
            <a:lvl8pPr marL="2911475" indent="-163513" algn="l" defTabSz="914400" rtl="0" eaLnBrk="0" fontAlgn="base" latinLnBrk="0" hangingPunct="0">
              <a:spcBef>
                <a:spcPct val="20000"/>
              </a:spcBef>
              <a:spcAft>
                <a:spcPct val="0"/>
              </a:spcAft>
              <a:buClr>
                <a:schemeClr val="bg1"/>
              </a:buClr>
              <a:buSzPct val="75000"/>
              <a:buFont typeface="Wingdings" pitchFamily="2" charset="2"/>
              <a:buChar char="»"/>
              <a:defRPr lang="en-US" sz="1600" kern="1200" baseline="0">
                <a:solidFill>
                  <a:schemeClr val="bg1"/>
                </a:solidFill>
                <a:latin typeface="Arial" charset="0"/>
                <a:ea typeface="Arial" charset="0"/>
                <a:cs typeface="Arial" charset="0"/>
              </a:defRPr>
            </a:lvl8pPr>
            <a:lvl9pPr marL="3368675" indent="-163513" algn="l" defTabSz="914400" rtl="0" eaLnBrk="0" fontAlgn="base" latinLnBrk="0" hangingPunct="0">
              <a:spcBef>
                <a:spcPct val="20000"/>
              </a:spcBef>
              <a:spcAft>
                <a:spcPct val="0"/>
              </a:spcAft>
              <a:buClr>
                <a:schemeClr val="bg1"/>
              </a:buClr>
              <a:buSzPct val="75000"/>
              <a:buFont typeface="Wingdings" pitchFamily="2" charset="2"/>
              <a:buChar char="»"/>
              <a:defRPr lang="en-US" sz="1600" kern="1200" baseline="0">
                <a:solidFill>
                  <a:schemeClr val="bg1"/>
                </a:solidFill>
                <a:latin typeface="Arial" charset="0"/>
                <a:ea typeface="Arial" charset="0"/>
                <a:cs typeface="Arial" charset="0"/>
              </a:defRPr>
            </a:lvl9pPr>
          </a:lstStyle>
          <a:p>
            <a:pPr marL="0" indent="0">
              <a:spcBef>
                <a:spcPts val="450"/>
              </a:spcBef>
              <a:buClr>
                <a:srgbClr val="000000"/>
              </a:buClr>
              <a:buFont typeface="Wingdings" pitchFamily="2" charset="2"/>
              <a:buNone/>
              <a:defRPr/>
            </a:pPr>
            <a:r>
              <a:rPr lang="en-US" sz="800" dirty="0">
                <a:solidFill>
                  <a:prstClr val="black">
                    <a:lumMod val="65000"/>
                    <a:lumOff val="35000"/>
                  </a:prstClr>
                </a:solidFill>
                <a:ea typeface="Arial" charset="0"/>
              </a:rPr>
              <a:t>Deliverables</a:t>
            </a:r>
          </a:p>
          <a:p>
            <a:pPr marL="114300" indent="-114300">
              <a:spcBef>
                <a:spcPts val="0"/>
              </a:spcBef>
              <a:buClr>
                <a:srgbClr val="000000"/>
              </a:buClr>
              <a:defRPr/>
            </a:pPr>
            <a:r>
              <a:rPr lang="fr-FR" altLang="en-US" sz="800" dirty="0">
                <a:solidFill>
                  <a:prstClr val="black">
                    <a:lumMod val="65000"/>
                    <a:lumOff val="35000"/>
                  </a:prstClr>
                </a:solidFill>
                <a:ea typeface="Arial" charset="0"/>
              </a:rPr>
              <a:t>Exécutables Code, Unit Tests</a:t>
            </a:r>
          </a:p>
          <a:p>
            <a:pPr marL="114300" indent="-114300">
              <a:spcBef>
                <a:spcPts val="0"/>
              </a:spcBef>
              <a:buClr>
                <a:srgbClr val="000000"/>
              </a:buClr>
              <a:defRPr/>
            </a:pPr>
            <a:r>
              <a:rPr lang="fr-FR" altLang="en-US" sz="800" dirty="0">
                <a:solidFill>
                  <a:prstClr val="black">
                    <a:lumMod val="65000"/>
                    <a:lumOff val="35000"/>
                  </a:prstClr>
                </a:solidFill>
                <a:ea typeface="Arial" charset="0"/>
              </a:rPr>
              <a:t>Apps / Deployable</a:t>
            </a:r>
          </a:p>
          <a:p>
            <a:pPr marL="114300" indent="-114300">
              <a:spcBef>
                <a:spcPts val="0"/>
              </a:spcBef>
              <a:buClr>
                <a:srgbClr val="000000"/>
              </a:buClr>
              <a:defRPr/>
            </a:pPr>
            <a:r>
              <a:rPr lang="fr-FR" altLang="en-US" sz="800" dirty="0">
                <a:solidFill>
                  <a:prstClr val="black">
                    <a:lumMod val="65000"/>
                    <a:lumOff val="35000"/>
                  </a:prstClr>
                </a:solidFill>
                <a:ea typeface="Arial" charset="0"/>
              </a:rPr>
              <a:t>Data Migration</a:t>
            </a:r>
          </a:p>
          <a:p>
            <a:pPr marL="114300" indent="-114300">
              <a:spcBef>
                <a:spcPts val="0"/>
              </a:spcBef>
              <a:buClr>
                <a:srgbClr val="000000"/>
              </a:buClr>
              <a:defRPr/>
            </a:pPr>
            <a:r>
              <a:rPr lang="en-US" altLang="en-US" sz="800" dirty="0">
                <a:solidFill>
                  <a:prstClr val="black">
                    <a:lumMod val="65000"/>
                    <a:lumOff val="35000"/>
                  </a:prstClr>
                </a:solidFill>
                <a:ea typeface="Arial" charset="0"/>
              </a:rPr>
              <a:t>CI/CD Pipelines</a:t>
            </a:r>
          </a:p>
          <a:p>
            <a:pPr marL="114300" indent="-114300">
              <a:spcBef>
                <a:spcPts val="0"/>
              </a:spcBef>
              <a:buClr>
                <a:srgbClr val="000000"/>
              </a:buClr>
              <a:defRPr/>
            </a:pPr>
            <a:r>
              <a:rPr lang="en-US" altLang="en-US" sz="800" dirty="0">
                <a:solidFill>
                  <a:prstClr val="black">
                    <a:lumMod val="65000"/>
                    <a:lumOff val="35000"/>
                  </a:prstClr>
                </a:solidFill>
                <a:ea typeface="Arial" charset="0"/>
              </a:rPr>
              <a:t>Component Test cases</a:t>
            </a:r>
          </a:p>
        </p:txBody>
      </p:sp>
      <p:sp>
        <p:nvSpPr>
          <p:cNvPr id="183" name="TextBox 182"/>
          <p:cNvSpPr txBox="1"/>
          <p:nvPr/>
        </p:nvSpPr>
        <p:spPr>
          <a:xfrm>
            <a:off x="9792357" y="4507594"/>
            <a:ext cx="1891639" cy="954107"/>
          </a:xfrm>
          <a:prstGeom prst="rect">
            <a:avLst/>
          </a:prstGeom>
          <a:noFill/>
        </p:spPr>
        <p:txBody>
          <a:bodyPr wrap="square" rtlCol="0">
            <a:spAutoFit/>
          </a:bodyPr>
          <a:lstStyle/>
          <a:p>
            <a:r>
              <a:rPr lang="en-US" sz="800" dirty="0">
                <a:solidFill>
                  <a:prstClr val="black">
                    <a:lumMod val="65000"/>
                    <a:lumOff val="35000"/>
                  </a:prstClr>
                </a:solidFill>
                <a:ea typeface="Arial" charset="0"/>
                <a:cs typeface="Arial" charset="0"/>
              </a:rPr>
              <a:t>Activities</a:t>
            </a:r>
          </a:p>
          <a:p>
            <a:pPr marL="114300" indent="-114300">
              <a:buFont typeface="Arial" charset="0"/>
              <a:buChar char="•"/>
            </a:pPr>
            <a:r>
              <a:rPr lang="en-US" sz="800" dirty="0">
                <a:solidFill>
                  <a:prstClr val="black">
                    <a:lumMod val="65000"/>
                    <a:lumOff val="35000"/>
                  </a:prstClr>
                </a:solidFill>
                <a:ea typeface="Arial" charset="0"/>
                <a:cs typeface="Arial" charset="0"/>
              </a:rPr>
              <a:t>Conduct functional tests</a:t>
            </a:r>
          </a:p>
          <a:p>
            <a:pPr marL="114300" indent="-114300">
              <a:buFont typeface="Arial" charset="0"/>
              <a:buChar char="•"/>
            </a:pPr>
            <a:r>
              <a:rPr lang="en-US" sz="800" dirty="0">
                <a:solidFill>
                  <a:prstClr val="black">
                    <a:lumMod val="65000"/>
                    <a:lumOff val="35000"/>
                  </a:prstClr>
                </a:solidFill>
                <a:ea typeface="Arial" charset="0"/>
                <a:cs typeface="Arial" charset="0"/>
              </a:rPr>
              <a:t>Conduct performance and scalability tests</a:t>
            </a:r>
          </a:p>
          <a:p>
            <a:pPr marL="114300" indent="-114300">
              <a:buFont typeface="Arial" charset="0"/>
              <a:buChar char="•"/>
            </a:pPr>
            <a:r>
              <a:rPr lang="en-US" sz="800" dirty="0">
                <a:solidFill>
                  <a:prstClr val="black">
                    <a:lumMod val="65000"/>
                    <a:lumOff val="35000"/>
                  </a:prstClr>
                </a:solidFill>
                <a:ea typeface="Arial" charset="0"/>
                <a:cs typeface="Arial" charset="0"/>
              </a:rPr>
              <a:t>Conduct security tests</a:t>
            </a:r>
          </a:p>
          <a:p>
            <a:pPr marL="114300" indent="-114300">
              <a:buFont typeface="Arial" charset="0"/>
              <a:buChar char="•"/>
            </a:pPr>
            <a:r>
              <a:rPr lang="en-US" sz="800" dirty="0">
                <a:solidFill>
                  <a:prstClr val="black">
                    <a:lumMod val="65000"/>
                    <a:lumOff val="35000"/>
                  </a:prstClr>
                </a:solidFill>
                <a:ea typeface="Arial" charset="0"/>
                <a:cs typeface="Arial" charset="0"/>
              </a:rPr>
              <a:t>Operational acceptance</a:t>
            </a:r>
          </a:p>
          <a:p>
            <a:pPr marL="114300" indent="-114300">
              <a:buFont typeface="Arial" charset="0"/>
              <a:buChar char="•"/>
            </a:pPr>
            <a:r>
              <a:rPr lang="en-US" sz="800" dirty="0">
                <a:solidFill>
                  <a:prstClr val="black">
                    <a:lumMod val="65000"/>
                    <a:lumOff val="35000"/>
                  </a:prstClr>
                </a:solidFill>
                <a:ea typeface="Arial" charset="0"/>
                <a:cs typeface="Arial" charset="0"/>
              </a:rPr>
              <a:t>Production deployment/promotion</a:t>
            </a:r>
          </a:p>
        </p:txBody>
      </p:sp>
      <p:sp>
        <p:nvSpPr>
          <p:cNvPr id="184" name="Text Box 6"/>
          <p:cNvSpPr txBox="1">
            <a:spLocks noChangeArrowheads="1"/>
          </p:cNvSpPr>
          <p:nvPr/>
        </p:nvSpPr>
        <p:spPr bwMode="auto">
          <a:xfrm>
            <a:off x="9888181" y="5972908"/>
            <a:ext cx="1629781" cy="80791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68580" tIns="34290" rIns="68580" bIns="34290" rtlCol="0">
            <a:spAutoFit/>
          </a:bodyPr>
          <a:lstStyle>
            <a:lvl1pPr marL="169863" indent="-169863" algn="l" defTabSz="914400" rtl="0" eaLnBrk="1" latinLnBrk="0" hangingPunct="1">
              <a:spcBef>
                <a:spcPct val="20000"/>
              </a:spcBef>
              <a:buClr>
                <a:schemeClr val="tx1"/>
              </a:buClr>
              <a:buSzPct val="75000"/>
              <a:buFont typeface="Wingdings" pitchFamily="2" charset="2"/>
              <a:buChar char="§"/>
              <a:defRPr sz="1600" kern="1200">
                <a:solidFill>
                  <a:schemeClr val="tx1"/>
                </a:solidFill>
                <a:latin typeface="Arial" charset="0"/>
                <a:ea typeface="ＭＳ Ｐゴシック" pitchFamily="34" charset="-128"/>
                <a:cs typeface="Arial" charset="0"/>
              </a:defRPr>
            </a:lvl1pPr>
            <a:lvl2pPr marL="509588" indent="-163513" algn="l" defTabSz="914400" rtl="0" eaLnBrk="1" latinLnBrk="0" hangingPunct="1">
              <a:spcBef>
                <a:spcPct val="20000"/>
              </a:spcBef>
              <a:buClr>
                <a:schemeClr val="tx1"/>
              </a:buClr>
              <a:buSzPct val="75000"/>
              <a:buFont typeface="Arial" charset="0"/>
              <a:buChar char="–"/>
              <a:defRPr sz="1600" kern="1200">
                <a:solidFill>
                  <a:schemeClr val="tx1"/>
                </a:solidFill>
                <a:latin typeface="Arial" charset="0"/>
                <a:ea typeface="Arial" charset="0"/>
                <a:cs typeface="Arial" charset="0"/>
              </a:defRPr>
            </a:lvl2pPr>
            <a:lvl3pPr marL="855663" indent="-173038" algn="l" defTabSz="914400" rtl="0" eaLnBrk="1" latinLnBrk="0" hangingPunct="1">
              <a:spcBef>
                <a:spcPct val="20000"/>
              </a:spcBef>
              <a:buClr>
                <a:schemeClr val="tx1"/>
              </a:buClr>
              <a:buSzPct val="75000"/>
              <a:buFont typeface="Wingdings" pitchFamily="2" charset="2"/>
              <a:buChar char="•"/>
              <a:defRPr sz="1600" kern="1200">
                <a:solidFill>
                  <a:schemeClr val="tx1"/>
                </a:solidFill>
                <a:latin typeface="Arial" charset="0"/>
                <a:ea typeface="Arial" charset="0"/>
                <a:cs typeface="Arial" charset="0"/>
              </a:defRPr>
            </a:lvl3pPr>
            <a:lvl4pPr marL="1203325" indent="-173038" algn="l" defTabSz="914400" rtl="0" eaLnBrk="1" latinLnBrk="0" hangingPunct="1">
              <a:spcBef>
                <a:spcPct val="20000"/>
              </a:spcBef>
              <a:buClr>
                <a:schemeClr val="bg1"/>
              </a:buClr>
              <a:buSzPct val="75000"/>
              <a:buFont typeface="Wingdings" pitchFamily="2" charset="2"/>
              <a:buChar char="–"/>
              <a:defRPr sz="1600" kern="1200">
                <a:solidFill>
                  <a:schemeClr val="bg1"/>
                </a:solidFill>
                <a:latin typeface="Arial" charset="0"/>
                <a:ea typeface="Arial" charset="0"/>
                <a:cs typeface="Arial" charset="0"/>
              </a:defRPr>
            </a:lvl4pPr>
            <a:lvl5pPr marL="1539875" indent="-163513" algn="l" defTabSz="914400" rtl="0" eaLnBrk="1" latinLnBrk="0" hangingPunct="1">
              <a:spcBef>
                <a:spcPct val="20000"/>
              </a:spcBef>
              <a:buClr>
                <a:schemeClr val="bg1"/>
              </a:buClr>
              <a:buSzPct val="75000"/>
              <a:buFont typeface="Wingdings" pitchFamily="2" charset="2"/>
              <a:buChar char="»"/>
              <a:defRPr sz="1600" kern="1200">
                <a:solidFill>
                  <a:schemeClr val="bg1"/>
                </a:solidFill>
                <a:latin typeface="Arial" charset="0"/>
                <a:ea typeface="Arial" charset="0"/>
                <a:cs typeface="Arial" charset="0"/>
              </a:defRPr>
            </a:lvl5pPr>
            <a:lvl6pPr marL="1997075" indent="-163513" algn="l" defTabSz="914400" rtl="0" eaLnBrk="0" fontAlgn="base" latinLnBrk="0" hangingPunct="0">
              <a:spcBef>
                <a:spcPct val="20000"/>
              </a:spcBef>
              <a:spcAft>
                <a:spcPct val="0"/>
              </a:spcAft>
              <a:buClr>
                <a:schemeClr val="bg1"/>
              </a:buClr>
              <a:buSzPct val="75000"/>
              <a:buFont typeface="Wingdings" pitchFamily="2" charset="2"/>
              <a:buChar char="»"/>
              <a:defRPr lang="en-US" sz="1600" kern="1200">
                <a:solidFill>
                  <a:schemeClr val="bg1"/>
                </a:solidFill>
                <a:latin typeface="Arial" charset="0"/>
                <a:ea typeface="Arial" charset="0"/>
                <a:cs typeface="Arial" charset="0"/>
              </a:defRPr>
            </a:lvl6pPr>
            <a:lvl7pPr marL="2454275" indent="-163513" algn="l" defTabSz="914400" rtl="0" eaLnBrk="0" fontAlgn="base" latinLnBrk="0" hangingPunct="0">
              <a:spcBef>
                <a:spcPct val="20000"/>
              </a:spcBef>
              <a:spcAft>
                <a:spcPct val="0"/>
              </a:spcAft>
              <a:buClr>
                <a:schemeClr val="bg1"/>
              </a:buClr>
              <a:buSzPct val="75000"/>
              <a:buFont typeface="Wingdings" pitchFamily="2" charset="2"/>
              <a:buChar char="»"/>
              <a:defRPr lang="en-US" sz="1600" kern="1200" baseline="0">
                <a:solidFill>
                  <a:schemeClr val="bg1"/>
                </a:solidFill>
                <a:latin typeface="Arial" charset="0"/>
                <a:ea typeface="Arial" charset="0"/>
                <a:cs typeface="Arial" charset="0"/>
              </a:defRPr>
            </a:lvl7pPr>
            <a:lvl8pPr marL="2911475" indent="-163513" algn="l" defTabSz="914400" rtl="0" eaLnBrk="0" fontAlgn="base" latinLnBrk="0" hangingPunct="0">
              <a:spcBef>
                <a:spcPct val="20000"/>
              </a:spcBef>
              <a:spcAft>
                <a:spcPct val="0"/>
              </a:spcAft>
              <a:buClr>
                <a:schemeClr val="bg1"/>
              </a:buClr>
              <a:buSzPct val="75000"/>
              <a:buFont typeface="Wingdings" pitchFamily="2" charset="2"/>
              <a:buChar char="»"/>
              <a:defRPr lang="en-US" sz="1600" kern="1200" baseline="0">
                <a:solidFill>
                  <a:schemeClr val="bg1"/>
                </a:solidFill>
                <a:latin typeface="Arial" charset="0"/>
                <a:ea typeface="Arial" charset="0"/>
                <a:cs typeface="Arial" charset="0"/>
              </a:defRPr>
            </a:lvl8pPr>
            <a:lvl9pPr marL="3368675" indent="-163513" algn="l" defTabSz="914400" rtl="0" eaLnBrk="0" fontAlgn="base" latinLnBrk="0" hangingPunct="0">
              <a:spcBef>
                <a:spcPct val="20000"/>
              </a:spcBef>
              <a:spcAft>
                <a:spcPct val="0"/>
              </a:spcAft>
              <a:buClr>
                <a:schemeClr val="bg1"/>
              </a:buClr>
              <a:buSzPct val="75000"/>
              <a:buFont typeface="Wingdings" pitchFamily="2" charset="2"/>
              <a:buChar char="»"/>
              <a:defRPr lang="en-US" sz="1600" kern="1200" baseline="0">
                <a:solidFill>
                  <a:schemeClr val="bg1"/>
                </a:solidFill>
                <a:latin typeface="Arial" charset="0"/>
                <a:ea typeface="Arial" charset="0"/>
                <a:cs typeface="Arial" charset="0"/>
              </a:defRPr>
            </a:lvl9pPr>
          </a:lstStyle>
          <a:p>
            <a:pPr marL="0" indent="0">
              <a:spcBef>
                <a:spcPts val="450"/>
              </a:spcBef>
              <a:buClr>
                <a:srgbClr val="000000"/>
              </a:buClr>
              <a:buFont typeface="Wingdings" pitchFamily="2" charset="2"/>
              <a:buNone/>
              <a:defRPr/>
            </a:pPr>
            <a:r>
              <a:rPr lang="en-US" sz="800" dirty="0">
                <a:solidFill>
                  <a:prstClr val="black">
                    <a:lumMod val="65000"/>
                    <a:lumOff val="35000"/>
                  </a:prstClr>
                </a:solidFill>
                <a:ea typeface="Arial" charset="0"/>
              </a:rPr>
              <a:t>Deliverables</a:t>
            </a:r>
          </a:p>
          <a:p>
            <a:pPr marL="114300" indent="-114300">
              <a:spcBef>
                <a:spcPts val="0"/>
              </a:spcBef>
              <a:buClr>
                <a:srgbClr val="000000"/>
              </a:buClr>
              <a:defRPr/>
            </a:pPr>
            <a:r>
              <a:rPr lang="en-US" altLang="en-US" sz="800" dirty="0">
                <a:solidFill>
                  <a:prstClr val="black">
                    <a:lumMod val="65000"/>
                    <a:lumOff val="35000"/>
                  </a:prstClr>
                </a:solidFill>
                <a:ea typeface="Arial" charset="0"/>
              </a:rPr>
              <a:t>Functional, Performance  and Security Test cases</a:t>
            </a:r>
          </a:p>
          <a:p>
            <a:pPr marL="114300" indent="-114300">
              <a:spcBef>
                <a:spcPts val="0"/>
              </a:spcBef>
              <a:buClr>
                <a:srgbClr val="000000"/>
              </a:buClr>
              <a:defRPr/>
            </a:pPr>
            <a:r>
              <a:rPr lang="en-US" altLang="en-US" sz="800" dirty="0">
                <a:solidFill>
                  <a:prstClr val="black">
                    <a:lumMod val="65000"/>
                    <a:lumOff val="35000"/>
                  </a:prstClr>
                </a:solidFill>
                <a:ea typeface="Arial" charset="0"/>
              </a:rPr>
              <a:t>User Acceptance Test cases</a:t>
            </a:r>
          </a:p>
          <a:p>
            <a:pPr marL="114300" indent="-114300">
              <a:spcBef>
                <a:spcPts val="0"/>
              </a:spcBef>
              <a:buClr>
                <a:srgbClr val="000000"/>
              </a:buClr>
              <a:defRPr/>
            </a:pPr>
            <a:r>
              <a:rPr lang="en-US" altLang="en-US" sz="800" dirty="0">
                <a:solidFill>
                  <a:prstClr val="black">
                    <a:lumMod val="65000"/>
                    <a:lumOff val="35000"/>
                  </a:prstClr>
                </a:solidFill>
                <a:ea typeface="Arial" charset="0"/>
              </a:rPr>
              <a:t>Production Deployable</a:t>
            </a:r>
          </a:p>
          <a:p>
            <a:pPr marL="114300" indent="-114300">
              <a:spcBef>
                <a:spcPts val="0"/>
              </a:spcBef>
              <a:buClr>
                <a:srgbClr val="000000"/>
              </a:buClr>
              <a:defRPr/>
            </a:pPr>
            <a:r>
              <a:rPr lang="en-US" altLang="en-US" sz="800" dirty="0">
                <a:solidFill>
                  <a:prstClr val="black">
                    <a:lumMod val="65000"/>
                    <a:lumOff val="35000"/>
                  </a:prstClr>
                </a:solidFill>
                <a:ea typeface="Arial" charset="0"/>
              </a:rPr>
              <a:t>Operational Acceptance</a:t>
            </a:r>
          </a:p>
        </p:txBody>
      </p:sp>
      <p:sp>
        <p:nvSpPr>
          <p:cNvPr id="185" name="Rectangle 184"/>
          <p:cNvSpPr/>
          <p:nvPr/>
        </p:nvSpPr>
        <p:spPr>
          <a:xfrm>
            <a:off x="62582" y="2616197"/>
            <a:ext cx="731986" cy="669525"/>
          </a:xfrm>
          <a:prstGeom prst="rect">
            <a:avLst/>
          </a:prstGeom>
          <a:solidFill>
            <a:srgbClr val="4472C4">
              <a:lumMod val="40000"/>
              <a:lumOff val="60000"/>
              <a:alpha val="54000"/>
            </a:srgbClr>
          </a:solidFill>
          <a:ln w="9525" cap="flat" cmpd="sng" algn="ctr">
            <a:noFill/>
            <a:prstDash val="solid"/>
          </a:ln>
          <a:effectLst/>
        </p:spPr>
        <p:txBody>
          <a:bodyPr lIns="50486" tIns="25244" rIns="50486" bIns="25244" rtlCol="0" anchor="ctr"/>
          <a:lstStyle/>
          <a:p>
            <a:pPr algn="ctr" defTabSz="504810">
              <a:defRPr/>
            </a:pPr>
            <a:r>
              <a:rPr lang="en-US" sz="844" kern="0" dirty="0">
                <a:solidFill>
                  <a:prstClr val="black"/>
                </a:solidFill>
                <a:latin typeface="Calibri"/>
                <a:ea typeface="Helvetica"/>
                <a:cs typeface="Calibri"/>
              </a:rPr>
              <a:t>PoV / MVP1</a:t>
            </a:r>
          </a:p>
        </p:txBody>
      </p:sp>
      <p:sp>
        <p:nvSpPr>
          <p:cNvPr id="186" name="Rectangle 185"/>
          <p:cNvSpPr/>
          <p:nvPr/>
        </p:nvSpPr>
        <p:spPr>
          <a:xfrm>
            <a:off x="44275" y="3963040"/>
            <a:ext cx="747937" cy="353636"/>
          </a:xfrm>
          <a:prstGeom prst="rect">
            <a:avLst/>
          </a:prstGeom>
          <a:solidFill>
            <a:srgbClr val="FFFF00">
              <a:alpha val="54000"/>
            </a:srgbClr>
          </a:solidFill>
          <a:ln w="9525" cap="flat" cmpd="sng" algn="ctr">
            <a:noFill/>
            <a:prstDash val="solid"/>
          </a:ln>
          <a:effectLst/>
        </p:spPr>
        <p:txBody>
          <a:bodyPr lIns="50486" tIns="25244" rIns="50486" bIns="25244" rtlCol="0" anchor="ctr"/>
          <a:lstStyle/>
          <a:p>
            <a:pPr algn="ctr" defTabSz="504810">
              <a:defRPr/>
            </a:pPr>
            <a:r>
              <a:rPr lang="en-US" sz="844" kern="0" dirty="0">
                <a:solidFill>
                  <a:prstClr val="black"/>
                </a:solidFill>
                <a:latin typeface="Calibri"/>
                <a:ea typeface="Helvetica"/>
                <a:cs typeface="Calibri"/>
              </a:rPr>
              <a:t>E2E Testing &amp; Deploy to Production</a:t>
            </a:r>
          </a:p>
        </p:txBody>
      </p:sp>
      <p:sp>
        <p:nvSpPr>
          <p:cNvPr id="187" name="Right Arrow 186"/>
          <p:cNvSpPr/>
          <p:nvPr/>
        </p:nvSpPr>
        <p:spPr>
          <a:xfrm>
            <a:off x="851076" y="1022980"/>
            <a:ext cx="1285355" cy="154908"/>
          </a:xfrm>
          <a:prstGeom prst="rightArrow">
            <a:avLst/>
          </a:prstGeom>
          <a:solidFill>
            <a:srgbClr val="70AD47">
              <a:lumMod val="20000"/>
              <a:lumOff val="80000"/>
            </a:srgbClr>
          </a:solidFill>
          <a:ln w="9525" cap="flat" cmpd="sng" algn="ctr">
            <a:solidFill>
              <a:srgbClr val="9BBB59">
                <a:lumMod val="60000"/>
                <a:lumOff val="40000"/>
              </a:srgbClr>
            </a:solidFill>
            <a:prstDash val="solid"/>
          </a:ln>
          <a:effectLst/>
        </p:spPr>
        <p:txBody>
          <a:bodyPr lIns="50486" tIns="25244" rIns="50486" bIns="25244" rtlCol="0" anchor="ctr"/>
          <a:lstStyle/>
          <a:p>
            <a:pPr algn="ctr" defTabSz="685100">
              <a:defRPr/>
            </a:pPr>
            <a:r>
              <a:rPr lang="en-US" sz="700" b="1" kern="0" dirty="0">
                <a:solidFill>
                  <a:srgbClr val="003366"/>
                </a:solidFill>
                <a:latin typeface="Calibri"/>
                <a:cs typeface="Calibri"/>
              </a:rPr>
              <a:t>Current State &amp; Discovery Env</a:t>
            </a:r>
          </a:p>
        </p:txBody>
      </p:sp>
      <p:sp>
        <p:nvSpPr>
          <p:cNvPr id="199" name="Right Arrow 198"/>
          <p:cNvSpPr/>
          <p:nvPr/>
        </p:nvSpPr>
        <p:spPr>
          <a:xfrm>
            <a:off x="1479107" y="1157067"/>
            <a:ext cx="1755619" cy="232822"/>
          </a:xfrm>
          <a:prstGeom prst="rightArrow">
            <a:avLst/>
          </a:prstGeom>
          <a:solidFill>
            <a:srgbClr val="70AD47">
              <a:lumMod val="20000"/>
              <a:lumOff val="80000"/>
            </a:srgbClr>
          </a:solidFill>
          <a:ln w="9525" cap="flat" cmpd="sng" algn="ctr">
            <a:solidFill>
              <a:srgbClr val="9BBB59">
                <a:lumMod val="60000"/>
                <a:lumOff val="40000"/>
              </a:srgbClr>
            </a:solidFill>
            <a:prstDash val="solid"/>
          </a:ln>
          <a:effectLst/>
        </p:spPr>
        <p:txBody>
          <a:bodyPr lIns="50486" tIns="25244" rIns="50486" bIns="25244" rtlCol="0" anchor="ctr"/>
          <a:lstStyle/>
          <a:p>
            <a:pPr algn="ctr" defTabSz="685100">
              <a:defRPr/>
            </a:pPr>
            <a:r>
              <a:rPr lang="en-US" sz="700" b="1" kern="0" dirty="0">
                <a:solidFill>
                  <a:srgbClr val="003366"/>
                </a:solidFill>
                <a:latin typeface="Calibri"/>
                <a:cs typeface="Calibri"/>
              </a:rPr>
              <a:t>Discovery &amp; Current State Establishment </a:t>
            </a:r>
          </a:p>
        </p:txBody>
      </p:sp>
      <p:sp>
        <p:nvSpPr>
          <p:cNvPr id="200" name="Right Arrow 199"/>
          <p:cNvSpPr/>
          <p:nvPr/>
        </p:nvSpPr>
        <p:spPr>
          <a:xfrm>
            <a:off x="1805621" y="1329395"/>
            <a:ext cx="1431323" cy="187796"/>
          </a:xfrm>
          <a:prstGeom prst="rightArrow">
            <a:avLst/>
          </a:prstGeom>
          <a:solidFill>
            <a:srgbClr val="70AD47">
              <a:lumMod val="20000"/>
              <a:lumOff val="80000"/>
            </a:srgbClr>
          </a:solidFill>
          <a:ln w="9525" cap="flat" cmpd="sng" algn="ctr">
            <a:solidFill>
              <a:srgbClr val="9BBB59">
                <a:lumMod val="60000"/>
                <a:lumOff val="40000"/>
              </a:srgbClr>
            </a:solidFill>
            <a:prstDash val="solid"/>
          </a:ln>
          <a:effectLst/>
        </p:spPr>
        <p:txBody>
          <a:bodyPr lIns="50486" tIns="25244" rIns="50486" bIns="25244" rtlCol="0" anchor="ctr"/>
          <a:lstStyle/>
          <a:p>
            <a:pPr algn="ctr" defTabSz="685100">
              <a:defRPr/>
            </a:pPr>
            <a:r>
              <a:rPr lang="en-US" sz="700" b="1" kern="0" dirty="0">
                <a:solidFill>
                  <a:srgbClr val="003366"/>
                </a:solidFill>
                <a:latin typeface="Calibri"/>
                <a:cs typeface="Calibri"/>
              </a:rPr>
              <a:t>Business and IT Solution Strategy</a:t>
            </a:r>
          </a:p>
        </p:txBody>
      </p:sp>
      <p:sp>
        <p:nvSpPr>
          <p:cNvPr id="201" name="Right Arrow 200"/>
          <p:cNvSpPr/>
          <p:nvPr/>
        </p:nvSpPr>
        <p:spPr>
          <a:xfrm>
            <a:off x="2396432" y="1454405"/>
            <a:ext cx="1431323" cy="187796"/>
          </a:xfrm>
          <a:prstGeom prst="rightArrow">
            <a:avLst/>
          </a:prstGeom>
          <a:solidFill>
            <a:srgbClr val="70AD47">
              <a:lumMod val="20000"/>
              <a:lumOff val="80000"/>
            </a:srgbClr>
          </a:solidFill>
          <a:ln w="9525" cap="flat" cmpd="sng" algn="ctr">
            <a:solidFill>
              <a:srgbClr val="9BBB59">
                <a:lumMod val="60000"/>
                <a:lumOff val="40000"/>
              </a:srgbClr>
            </a:solidFill>
            <a:prstDash val="solid"/>
          </a:ln>
          <a:effectLst/>
        </p:spPr>
        <p:txBody>
          <a:bodyPr lIns="50486" tIns="25244" rIns="50486" bIns="25244" rtlCol="0" anchor="ctr"/>
          <a:lstStyle/>
          <a:p>
            <a:pPr algn="ctr" defTabSz="685100">
              <a:defRPr/>
            </a:pPr>
            <a:r>
              <a:rPr lang="en-US" sz="700" b="1" kern="0" dirty="0">
                <a:solidFill>
                  <a:srgbClr val="003366"/>
                </a:solidFill>
                <a:latin typeface="Calibri"/>
                <a:cs typeface="Calibri"/>
              </a:rPr>
              <a:t>Application Analysis</a:t>
            </a:r>
          </a:p>
        </p:txBody>
      </p:sp>
      <p:sp>
        <p:nvSpPr>
          <p:cNvPr id="202" name="Right Arrow 201"/>
          <p:cNvSpPr/>
          <p:nvPr/>
        </p:nvSpPr>
        <p:spPr>
          <a:xfrm>
            <a:off x="3288620" y="1572139"/>
            <a:ext cx="1641515" cy="223031"/>
          </a:xfrm>
          <a:prstGeom prst="rightArrow">
            <a:avLst/>
          </a:prstGeom>
          <a:solidFill>
            <a:srgbClr val="70AD47">
              <a:lumMod val="20000"/>
              <a:lumOff val="80000"/>
            </a:srgbClr>
          </a:solidFill>
          <a:ln w="9525" cap="flat" cmpd="sng" algn="ctr">
            <a:solidFill>
              <a:srgbClr val="9BBB59">
                <a:lumMod val="60000"/>
                <a:lumOff val="40000"/>
              </a:srgbClr>
            </a:solidFill>
            <a:prstDash val="solid"/>
          </a:ln>
          <a:effectLst/>
        </p:spPr>
        <p:txBody>
          <a:bodyPr lIns="50486" tIns="25244" rIns="50486" bIns="25244" rtlCol="0" anchor="ctr"/>
          <a:lstStyle/>
          <a:p>
            <a:pPr algn="ctr" defTabSz="685100">
              <a:defRPr/>
            </a:pPr>
            <a:r>
              <a:rPr lang="en-US" sz="700" b="1" kern="0" dirty="0">
                <a:solidFill>
                  <a:srgbClr val="003366"/>
                </a:solidFill>
                <a:latin typeface="Calibri"/>
                <a:cs typeface="Calibri"/>
              </a:rPr>
              <a:t>Modernization Approach</a:t>
            </a:r>
          </a:p>
        </p:txBody>
      </p:sp>
      <p:sp>
        <p:nvSpPr>
          <p:cNvPr id="89" name="Right Arrow 88"/>
          <p:cNvSpPr/>
          <p:nvPr/>
        </p:nvSpPr>
        <p:spPr>
          <a:xfrm>
            <a:off x="3824606" y="1728590"/>
            <a:ext cx="1438830" cy="193458"/>
          </a:xfrm>
          <a:prstGeom prst="rightArrow">
            <a:avLst/>
          </a:prstGeom>
          <a:solidFill>
            <a:srgbClr val="70AD47">
              <a:lumMod val="20000"/>
              <a:lumOff val="80000"/>
            </a:srgbClr>
          </a:solidFill>
          <a:ln w="9525" cap="flat" cmpd="sng" algn="ctr">
            <a:solidFill>
              <a:srgbClr val="9BBB59">
                <a:lumMod val="60000"/>
                <a:lumOff val="40000"/>
              </a:srgbClr>
            </a:solidFill>
            <a:prstDash val="solid"/>
          </a:ln>
          <a:effectLst/>
        </p:spPr>
        <p:txBody>
          <a:bodyPr lIns="50486" tIns="25244" rIns="50486" bIns="25244" rtlCol="0" anchor="ctr"/>
          <a:lstStyle/>
          <a:p>
            <a:pPr algn="ctr" defTabSz="685100">
              <a:defRPr/>
            </a:pPr>
            <a:r>
              <a:rPr lang="en-US" sz="700" b="1" kern="0" dirty="0">
                <a:solidFill>
                  <a:srgbClr val="003366"/>
                </a:solidFill>
                <a:latin typeface="Calibri"/>
                <a:cs typeface="Calibri"/>
              </a:rPr>
              <a:t>Business Solution</a:t>
            </a:r>
          </a:p>
        </p:txBody>
      </p:sp>
      <p:sp>
        <p:nvSpPr>
          <p:cNvPr id="91" name="Right Arrow 90"/>
          <p:cNvSpPr/>
          <p:nvPr/>
        </p:nvSpPr>
        <p:spPr>
          <a:xfrm>
            <a:off x="4093352" y="1880503"/>
            <a:ext cx="1972616" cy="197996"/>
          </a:xfrm>
          <a:prstGeom prst="rightArrow">
            <a:avLst/>
          </a:prstGeom>
          <a:solidFill>
            <a:srgbClr val="70AD47">
              <a:lumMod val="20000"/>
              <a:lumOff val="80000"/>
            </a:srgbClr>
          </a:solidFill>
          <a:ln w="9525" cap="flat" cmpd="sng" algn="ctr">
            <a:solidFill>
              <a:srgbClr val="9BBB59">
                <a:lumMod val="60000"/>
                <a:lumOff val="40000"/>
              </a:srgbClr>
            </a:solidFill>
            <a:prstDash val="solid"/>
          </a:ln>
          <a:effectLst/>
        </p:spPr>
        <p:txBody>
          <a:bodyPr lIns="50486" tIns="25244" rIns="50486" bIns="25244" rtlCol="0" anchor="ctr"/>
          <a:lstStyle/>
          <a:p>
            <a:pPr algn="ctr" defTabSz="685100">
              <a:defRPr/>
            </a:pPr>
            <a:r>
              <a:rPr lang="en-US" sz="700" b="1" kern="0" dirty="0">
                <a:solidFill>
                  <a:srgbClr val="003366"/>
                </a:solidFill>
                <a:latin typeface="Calibri"/>
                <a:cs typeface="Calibri"/>
              </a:rPr>
              <a:t>Application, Platform &amp; Security Architecture</a:t>
            </a:r>
          </a:p>
        </p:txBody>
      </p:sp>
      <p:sp>
        <p:nvSpPr>
          <p:cNvPr id="92" name="Right Arrow 91"/>
          <p:cNvSpPr/>
          <p:nvPr/>
        </p:nvSpPr>
        <p:spPr>
          <a:xfrm>
            <a:off x="4382584" y="2025745"/>
            <a:ext cx="1135056" cy="204668"/>
          </a:xfrm>
          <a:prstGeom prst="rightArrow">
            <a:avLst/>
          </a:prstGeom>
          <a:solidFill>
            <a:srgbClr val="70AD47">
              <a:lumMod val="20000"/>
              <a:lumOff val="80000"/>
            </a:srgbClr>
          </a:solidFill>
          <a:ln w="9525" cap="flat" cmpd="sng" algn="ctr">
            <a:solidFill>
              <a:srgbClr val="9BBB59">
                <a:lumMod val="60000"/>
                <a:lumOff val="40000"/>
              </a:srgbClr>
            </a:solidFill>
            <a:prstDash val="solid"/>
          </a:ln>
          <a:effectLst/>
        </p:spPr>
        <p:txBody>
          <a:bodyPr lIns="50486" tIns="25244" rIns="50486" bIns="25244" rtlCol="0" anchor="ctr"/>
          <a:lstStyle/>
          <a:p>
            <a:pPr algn="ctr" defTabSz="685100">
              <a:defRPr/>
            </a:pPr>
            <a:r>
              <a:rPr lang="en-US" sz="700" b="1" kern="0" dirty="0">
                <a:solidFill>
                  <a:srgbClr val="003366"/>
                </a:solidFill>
                <a:latin typeface="Calibri"/>
                <a:cs typeface="Calibri"/>
              </a:rPr>
              <a:t>Initial Plan &amp; Roadmap</a:t>
            </a:r>
          </a:p>
        </p:txBody>
      </p:sp>
      <p:sp>
        <p:nvSpPr>
          <p:cNvPr id="93" name="Right Arrow 92"/>
          <p:cNvSpPr/>
          <p:nvPr/>
        </p:nvSpPr>
        <p:spPr>
          <a:xfrm>
            <a:off x="4936259" y="2168563"/>
            <a:ext cx="1135056" cy="204668"/>
          </a:xfrm>
          <a:prstGeom prst="rightArrow">
            <a:avLst/>
          </a:prstGeom>
          <a:solidFill>
            <a:srgbClr val="70AD47">
              <a:lumMod val="20000"/>
              <a:lumOff val="80000"/>
            </a:srgbClr>
          </a:solidFill>
          <a:ln w="9525" cap="flat" cmpd="sng" algn="ctr">
            <a:solidFill>
              <a:srgbClr val="9BBB59">
                <a:lumMod val="60000"/>
                <a:lumOff val="40000"/>
              </a:srgbClr>
            </a:solidFill>
            <a:prstDash val="solid"/>
          </a:ln>
          <a:effectLst/>
        </p:spPr>
        <p:txBody>
          <a:bodyPr lIns="50486" tIns="25244" rIns="50486" bIns="25244" rtlCol="0" anchor="ctr"/>
          <a:lstStyle/>
          <a:p>
            <a:pPr algn="ctr" defTabSz="685100">
              <a:defRPr/>
            </a:pPr>
            <a:r>
              <a:rPr lang="en-US" sz="700" b="1" kern="0" dirty="0">
                <a:solidFill>
                  <a:srgbClr val="003366"/>
                </a:solidFill>
                <a:latin typeface="Calibri"/>
                <a:cs typeface="Calibri"/>
              </a:rPr>
              <a:t>Test Strategy &amp; Approach</a:t>
            </a:r>
          </a:p>
        </p:txBody>
      </p:sp>
      <p:sp>
        <p:nvSpPr>
          <p:cNvPr id="94" name="Right Arrow 93"/>
          <p:cNvSpPr/>
          <p:nvPr/>
        </p:nvSpPr>
        <p:spPr>
          <a:xfrm>
            <a:off x="5481584" y="2337844"/>
            <a:ext cx="970729" cy="160702"/>
          </a:xfrm>
          <a:prstGeom prst="rightArrow">
            <a:avLst/>
          </a:prstGeom>
          <a:solidFill>
            <a:srgbClr val="70AD47">
              <a:lumMod val="20000"/>
              <a:lumOff val="80000"/>
            </a:srgbClr>
          </a:solidFill>
          <a:ln w="9525" cap="flat" cmpd="sng" algn="ctr">
            <a:solidFill>
              <a:srgbClr val="9BBB59">
                <a:lumMod val="60000"/>
                <a:lumOff val="40000"/>
              </a:srgbClr>
            </a:solidFill>
            <a:prstDash val="solid"/>
          </a:ln>
          <a:effectLst/>
        </p:spPr>
        <p:txBody>
          <a:bodyPr lIns="50486" tIns="25244" rIns="50486" bIns="25244" rtlCol="0" anchor="ctr"/>
          <a:lstStyle/>
          <a:p>
            <a:pPr algn="ctr" defTabSz="685100">
              <a:defRPr/>
            </a:pPr>
            <a:r>
              <a:rPr lang="en-US" sz="700" b="1" kern="0" dirty="0">
                <a:solidFill>
                  <a:srgbClr val="003366"/>
                </a:solidFill>
                <a:latin typeface="Calibri"/>
                <a:cs typeface="Calibri"/>
              </a:rPr>
              <a:t>DevOps Approach</a:t>
            </a:r>
          </a:p>
        </p:txBody>
      </p:sp>
      <p:sp>
        <p:nvSpPr>
          <p:cNvPr id="95" name="Right Arrow 94"/>
          <p:cNvSpPr/>
          <p:nvPr/>
        </p:nvSpPr>
        <p:spPr>
          <a:xfrm>
            <a:off x="4718497" y="2450255"/>
            <a:ext cx="1135056" cy="150648"/>
          </a:xfrm>
          <a:prstGeom prst="rightArrow">
            <a:avLst/>
          </a:prstGeom>
          <a:solidFill>
            <a:srgbClr val="70AD47">
              <a:lumMod val="20000"/>
              <a:lumOff val="80000"/>
            </a:srgbClr>
          </a:solidFill>
          <a:ln w="9525" cap="flat" cmpd="sng" algn="ctr">
            <a:solidFill>
              <a:srgbClr val="9BBB59">
                <a:lumMod val="60000"/>
                <a:lumOff val="40000"/>
              </a:srgbClr>
            </a:solidFill>
            <a:prstDash val="solid"/>
          </a:ln>
          <a:effectLst/>
        </p:spPr>
        <p:txBody>
          <a:bodyPr lIns="50486" tIns="25244" rIns="50486" bIns="25244" rtlCol="0" anchor="ctr"/>
          <a:lstStyle/>
          <a:p>
            <a:pPr algn="ctr" defTabSz="685100">
              <a:defRPr/>
            </a:pPr>
            <a:r>
              <a:rPr lang="en-US" sz="700" b="1" kern="0" dirty="0">
                <a:solidFill>
                  <a:srgbClr val="003366"/>
                </a:solidFill>
                <a:latin typeface="Calibri"/>
                <a:cs typeface="Calibri"/>
              </a:rPr>
              <a:t>MVP Backlog</a:t>
            </a:r>
          </a:p>
        </p:txBody>
      </p:sp>
      <p:cxnSp>
        <p:nvCxnSpPr>
          <p:cNvPr id="109" name="Straight Connector 108"/>
          <p:cNvCxnSpPr/>
          <p:nvPr/>
        </p:nvCxnSpPr>
        <p:spPr>
          <a:xfrm>
            <a:off x="7184677" y="1089649"/>
            <a:ext cx="38087" cy="3252428"/>
          </a:xfrm>
          <a:prstGeom prst="line">
            <a:avLst/>
          </a:prstGeom>
          <a:noFill/>
          <a:ln w="6350" cap="flat" cmpd="sng" algn="ctr">
            <a:solidFill>
              <a:srgbClr val="7F7F7F"/>
            </a:solidFill>
            <a:prstDash val="dot"/>
          </a:ln>
          <a:effectLst/>
        </p:spPr>
      </p:cxnSp>
      <p:sp>
        <p:nvSpPr>
          <p:cNvPr id="122" name="Right Arrow 121"/>
          <p:cNvSpPr/>
          <p:nvPr/>
        </p:nvSpPr>
        <p:spPr>
          <a:xfrm>
            <a:off x="5514513" y="2636476"/>
            <a:ext cx="936509" cy="146022"/>
          </a:xfrm>
          <a:prstGeom prst="rightArrow">
            <a:avLst/>
          </a:prstGeom>
          <a:solidFill>
            <a:srgbClr val="70AD47">
              <a:lumMod val="20000"/>
              <a:lumOff val="80000"/>
            </a:srgbClr>
          </a:solidFill>
          <a:ln w="9525" cap="flat" cmpd="sng" algn="ctr">
            <a:solidFill>
              <a:srgbClr val="9BBB59">
                <a:lumMod val="60000"/>
                <a:lumOff val="40000"/>
              </a:srgbClr>
            </a:solidFill>
            <a:prstDash val="solid"/>
          </a:ln>
          <a:effectLst/>
        </p:spPr>
        <p:txBody>
          <a:bodyPr lIns="50486" tIns="25244" rIns="50486" bIns="25244" rtlCol="0" anchor="ctr"/>
          <a:lstStyle/>
          <a:p>
            <a:pPr algn="ctr" defTabSz="685100">
              <a:defRPr/>
            </a:pPr>
            <a:r>
              <a:rPr lang="en-US" sz="700" b="1" kern="0" dirty="0">
                <a:solidFill>
                  <a:srgbClr val="003366"/>
                </a:solidFill>
                <a:latin typeface="Calibri"/>
                <a:cs typeface="Calibri"/>
              </a:rPr>
              <a:t>PoV Sprint Plan</a:t>
            </a:r>
          </a:p>
        </p:txBody>
      </p:sp>
      <p:sp>
        <p:nvSpPr>
          <p:cNvPr id="123" name="Right Arrow 122"/>
          <p:cNvSpPr/>
          <p:nvPr/>
        </p:nvSpPr>
        <p:spPr>
          <a:xfrm>
            <a:off x="5703225" y="2751992"/>
            <a:ext cx="747798" cy="147337"/>
          </a:xfrm>
          <a:prstGeom prst="rightArrow">
            <a:avLst/>
          </a:prstGeom>
          <a:solidFill>
            <a:srgbClr val="70AD47">
              <a:lumMod val="20000"/>
              <a:lumOff val="80000"/>
            </a:srgbClr>
          </a:solidFill>
          <a:ln w="9525" cap="flat" cmpd="sng" algn="ctr">
            <a:solidFill>
              <a:srgbClr val="9BBB59">
                <a:lumMod val="60000"/>
                <a:lumOff val="40000"/>
              </a:srgbClr>
            </a:solidFill>
            <a:prstDash val="solid"/>
          </a:ln>
          <a:effectLst/>
        </p:spPr>
        <p:txBody>
          <a:bodyPr lIns="50486" tIns="25244" rIns="50486" bIns="25244" rtlCol="0" anchor="ctr"/>
          <a:lstStyle/>
          <a:p>
            <a:pPr algn="ctr" defTabSz="685100">
              <a:defRPr/>
            </a:pPr>
            <a:r>
              <a:rPr lang="en-US" sz="700" b="1" kern="0" dirty="0">
                <a:solidFill>
                  <a:srgbClr val="003366"/>
                </a:solidFill>
                <a:latin typeface="Calibri"/>
                <a:cs typeface="Calibri"/>
              </a:rPr>
              <a:t>PoV Target Env</a:t>
            </a:r>
          </a:p>
        </p:txBody>
      </p:sp>
      <p:sp>
        <p:nvSpPr>
          <p:cNvPr id="124" name="Right Arrow 123"/>
          <p:cNvSpPr/>
          <p:nvPr/>
        </p:nvSpPr>
        <p:spPr>
          <a:xfrm>
            <a:off x="6032507" y="2882845"/>
            <a:ext cx="1184488" cy="86765"/>
          </a:xfrm>
          <a:prstGeom prst="rightArrow">
            <a:avLst/>
          </a:prstGeom>
          <a:solidFill>
            <a:srgbClr val="70AD47">
              <a:lumMod val="20000"/>
              <a:lumOff val="80000"/>
            </a:srgbClr>
          </a:solidFill>
          <a:ln w="9525" cap="flat" cmpd="sng" algn="ctr">
            <a:solidFill>
              <a:srgbClr val="9BBB59">
                <a:lumMod val="60000"/>
                <a:lumOff val="40000"/>
              </a:srgbClr>
            </a:solidFill>
            <a:prstDash val="solid"/>
          </a:ln>
          <a:effectLst/>
        </p:spPr>
        <p:txBody>
          <a:bodyPr lIns="50486" tIns="25244" rIns="50486" bIns="25244" rtlCol="0" anchor="ctr"/>
          <a:lstStyle/>
          <a:p>
            <a:pPr algn="ctr" defTabSz="685100">
              <a:defRPr/>
            </a:pPr>
            <a:r>
              <a:rPr lang="en-US" sz="700" b="1" kern="0" dirty="0">
                <a:solidFill>
                  <a:srgbClr val="003366"/>
                </a:solidFill>
                <a:latin typeface="Calibri"/>
                <a:cs typeface="Calibri"/>
              </a:rPr>
              <a:t>DevOps Platform &amp; Tooling</a:t>
            </a:r>
          </a:p>
        </p:txBody>
      </p:sp>
      <p:sp>
        <p:nvSpPr>
          <p:cNvPr id="125" name="Right Arrow 124"/>
          <p:cNvSpPr/>
          <p:nvPr/>
        </p:nvSpPr>
        <p:spPr>
          <a:xfrm>
            <a:off x="6674040" y="2949934"/>
            <a:ext cx="858144" cy="143839"/>
          </a:xfrm>
          <a:prstGeom prst="rightArrow">
            <a:avLst/>
          </a:prstGeom>
          <a:solidFill>
            <a:srgbClr val="70AD47">
              <a:lumMod val="20000"/>
              <a:lumOff val="80000"/>
            </a:srgbClr>
          </a:solidFill>
          <a:ln w="9525" cap="flat" cmpd="sng" algn="ctr">
            <a:solidFill>
              <a:srgbClr val="9BBB59">
                <a:lumMod val="60000"/>
                <a:lumOff val="40000"/>
              </a:srgbClr>
            </a:solidFill>
            <a:prstDash val="solid"/>
          </a:ln>
          <a:effectLst/>
        </p:spPr>
        <p:txBody>
          <a:bodyPr lIns="50486" tIns="25244" rIns="50486" bIns="25244" rtlCol="0" anchor="ctr"/>
          <a:lstStyle/>
          <a:p>
            <a:pPr algn="ctr" defTabSz="685100">
              <a:defRPr/>
            </a:pPr>
            <a:r>
              <a:rPr lang="en-US" sz="700" b="1" kern="0" dirty="0">
                <a:solidFill>
                  <a:srgbClr val="003366"/>
                </a:solidFill>
                <a:latin typeface="Calibri"/>
                <a:cs typeface="Calibri"/>
              </a:rPr>
              <a:t>PoV Build</a:t>
            </a:r>
          </a:p>
        </p:txBody>
      </p:sp>
      <p:sp>
        <p:nvSpPr>
          <p:cNvPr id="126" name="Right Arrow 125"/>
          <p:cNvSpPr/>
          <p:nvPr/>
        </p:nvSpPr>
        <p:spPr>
          <a:xfrm>
            <a:off x="6974796" y="3051829"/>
            <a:ext cx="1120712" cy="143675"/>
          </a:xfrm>
          <a:prstGeom prst="rightArrow">
            <a:avLst/>
          </a:prstGeom>
          <a:solidFill>
            <a:srgbClr val="70AD47">
              <a:lumMod val="20000"/>
              <a:lumOff val="80000"/>
            </a:srgbClr>
          </a:solidFill>
          <a:ln w="9525" cap="flat" cmpd="sng" algn="ctr">
            <a:solidFill>
              <a:srgbClr val="9BBB59">
                <a:lumMod val="60000"/>
                <a:lumOff val="40000"/>
              </a:srgbClr>
            </a:solidFill>
            <a:prstDash val="solid"/>
          </a:ln>
          <a:effectLst/>
        </p:spPr>
        <p:txBody>
          <a:bodyPr lIns="50486" tIns="25244" rIns="50486" bIns="25244" rtlCol="0" anchor="ctr"/>
          <a:lstStyle/>
          <a:p>
            <a:pPr algn="ctr" defTabSz="685100">
              <a:defRPr/>
            </a:pPr>
            <a:r>
              <a:rPr lang="en-US" sz="700" b="1" kern="0" dirty="0">
                <a:solidFill>
                  <a:srgbClr val="003366"/>
                </a:solidFill>
                <a:latin typeface="Calibri"/>
                <a:cs typeface="Calibri"/>
              </a:rPr>
              <a:t>Refine Architecture</a:t>
            </a:r>
          </a:p>
        </p:txBody>
      </p:sp>
      <p:sp>
        <p:nvSpPr>
          <p:cNvPr id="127" name="Right Arrow 126"/>
          <p:cNvSpPr/>
          <p:nvPr/>
        </p:nvSpPr>
        <p:spPr>
          <a:xfrm>
            <a:off x="7478675" y="3132711"/>
            <a:ext cx="919960" cy="180024"/>
          </a:xfrm>
          <a:prstGeom prst="rightArrow">
            <a:avLst/>
          </a:prstGeom>
          <a:solidFill>
            <a:srgbClr val="70AD47">
              <a:lumMod val="20000"/>
              <a:lumOff val="80000"/>
            </a:srgbClr>
          </a:solidFill>
          <a:ln w="9525" cap="flat" cmpd="sng" algn="ctr">
            <a:solidFill>
              <a:srgbClr val="9BBB59">
                <a:lumMod val="60000"/>
                <a:lumOff val="40000"/>
              </a:srgbClr>
            </a:solidFill>
            <a:prstDash val="solid"/>
          </a:ln>
          <a:effectLst/>
        </p:spPr>
        <p:txBody>
          <a:bodyPr lIns="50486" tIns="25244" rIns="50486" bIns="25244" rtlCol="0" anchor="ctr"/>
          <a:lstStyle/>
          <a:p>
            <a:pPr algn="ctr" defTabSz="685100">
              <a:defRPr/>
            </a:pPr>
            <a:r>
              <a:rPr lang="en-US" sz="700" b="1" kern="0" dirty="0">
                <a:solidFill>
                  <a:srgbClr val="003366"/>
                </a:solidFill>
                <a:latin typeface="Calibri"/>
                <a:cs typeface="Calibri"/>
              </a:rPr>
              <a:t>Component Testing</a:t>
            </a:r>
          </a:p>
        </p:txBody>
      </p:sp>
      <p:sp>
        <p:nvSpPr>
          <p:cNvPr id="136" name="Rectangle 135"/>
          <p:cNvSpPr/>
          <p:nvPr/>
        </p:nvSpPr>
        <p:spPr>
          <a:xfrm>
            <a:off x="43931" y="3301017"/>
            <a:ext cx="761433" cy="334762"/>
          </a:xfrm>
          <a:prstGeom prst="rect">
            <a:avLst/>
          </a:prstGeom>
          <a:solidFill>
            <a:srgbClr val="FF0000">
              <a:alpha val="54000"/>
            </a:srgbClr>
          </a:solidFill>
          <a:ln w="9525" cap="flat" cmpd="sng" algn="ctr">
            <a:noFill/>
            <a:prstDash val="solid"/>
          </a:ln>
          <a:effectLst/>
        </p:spPr>
        <p:txBody>
          <a:bodyPr lIns="50486" tIns="25244" rIns="50486" bIns="25244" rtlCol="0" anchor="ctr"/>
          <a:lstStyle/>
          <a:p>
            <a:pPr algn="ctr" defTabSz="504810">
              <a:defRPr/>
            </a:pPr>
            <a:r>
              <a:rPr lang="en-US" sz="844" kern="0" dirty="0">
                <a:solidFill>
                  <a:prstClr val="black"/>
                </a:solidFill>
                <a:latin typeface="Calibri"/>
                <a:ea typeface="Helvetica"/>
                <a:cs typeface="Calibri"/>
              </a:rPr>
              <a:t>Modernization Increment Planning</a:t>
            </a:r>
          </a:p>
        </p:txBody>
      </p:sp>
      <p:sp>
        <p:nvSpPr>
          <p:cNvPr id="138" name="Right Arrow 137"/>
          <p:cNvSpPr/>
          <p:nvPr/>
        </p:nvSpPr>
        <p:spPr>
          <a:xfrm>
            <a:off x="8054856" y="3276385"/>
            <a:ext cx="1401816" cy="203809"/>
          </a:xfrm>
          <a:prstGeom prst="rightArrow">
            <a:avLst/>
          </a:prstGeom>
          <a:solidFill>
            <a:srgbClr val="70AD47">
              <a:lumMod val="20000"/>
              <a:lumOff val="80000"/>
            </a:srgbClr>
          </a:solidFill>
          <a:ln w="9525" cap="flat" cmpd="sng" algn="ctr">
            <a:solidFill>
              <a:srgbClr val="9BBB59">
                <a:lumMod val="60000"/>
                <a:lumOff val="40000"/>
              </a:srgbClr>
            </a:solidFill>
            <a:prstDash val="solid"/>
          </a:ln>
          <a:effectLst/>
        </p:spPr>
        <p:txBody>
          <a:bodyPr lIns="50486" tIns="25244" rIns="50486" bIns="25244" rtlCol="0" anchor="ctr"/>
          <a:lstStyle/>
          <a:p>
            <a:pPr algn="ctr" defTabSz="685100">
              <a:defRPr/>
            </a:pPr>
            <a:r>
              <a:rPr lang="en-US" sz="700" b="1" kern="0" dirty="0">
                <a:solidFill>
                  <a:srgbClr val="003366"/>
                </a:solidFill>
                <a:latin typeface="Calibri"/>
                <a:cs typeface="Calibri"/>
              </a:rPr>
              <a:t>Estimate, Staffing &amp; Onboarding</a:t>
            </a:r>
          </a:p>
        </p:txBody>
      </p:sp>
      <p:sp>
        <p:nvSpPr>
          <p:cNvPr id="141" name="Right Arrow 140"/>
          <p:cNvSpPr/>
          <p:nvPr/>
        </p:nvSpPr>
        <p:spPr>
          <a:xfrm>
            <a:off x="8654711" y="3395579"/>
            <a:ext cx="1397386" cy="165496"/>
          </a:xfrm>
          <a:prstGeom prst="rightArrow">
            <a:avLst/>
          </a:prstGeom>
          <a:solidFill>
            <a:srgbClr val="70AD47">
              <a:lumMod val="20000"/>
              <a:lumOff val="80000"/>
            </a:srgbClr>
          </a:solidFill>
          <a:ln w="9525" cap="flat" cmpd="sng" algn="ctr">
            <a:solidFill>
              <a:srgbClr val="9BBB59">
                <a:lumMod val="60000"/>
                <a:lumOff val="40000"/>
              </a:srgbClr>
            </a:solidFill>
            <a:prstDash val="solid"/>
          </a:ln>
          <a:effectLst/>
        </p:spPr>
        <p:txBody>
          <a:bodyPr lIns="50486" tIns="25244" rIns="50486" bIns="25244" rtlCol="0" anchor="ctr"/>
          <a:lstStyle/>
          <a:p>
            <a:pPr algn="ctr" defTabSz="685100">
              <a:defRPr/>
            </a:pPr>
            <a:r>
              <a:rPr lang="en-US" sz="700" b="1" kern="0" dirty="0">
                <a:solidFill>
                  <a:srgbClr val="003366"/>
                </a:solidFill>
                <a:latin typeface="Calibri"/>
                <a:cs typeface="Calibri"/>
              </a:rPr>
              <a:t>Sprint &amp; Production Release Plan</a:t>
            </a:r>
          </a:p>
        </p:txBody>
      </p:sp>
      <p:cxnSp>
        <p:nvCxnSpPr>
          <p:cNvPr id="160" name="Straight Connector 159"/>
          <p:cNvCxnSpPr/>
          <p:nvPr/>
        </p:nvCxnSpPr>
        <p:spPr>
          <a:xfrm>
            <a:off x="11120183" y="973148"/>
            <a:ext cx="11017" cy="3257267"/>
          </a:xfrm>
          <a:prstGeom prst="line">
            <a:avLst/>
          </a:prstGeom>
          <a:noFill/>
          <a:ln w="6350" cap="flat" cmpd="sng" algn="ctr">
            <a:solidFill>
              <a:srgbClr val="EEECE1">
                <a:lumMod val="50000"/>
              </a:srgbClr>
            </a:solidFill>
            <a:prstDash val="lgDash"/>
          </a:ln>
          <a:effectLst/>
        </p:spPr>
      </p:cxnSp>
      <p:cxnSp>
        <p:nvCxnSpPr>
          <p:cNvPr id="161" name="Straight Connector 160"/>
          <p:cNvCxnSpPr/>
          <p:nvPr/>
        </p:nvCxnSpPr>
        <p:spPr>
          <a:xfrm>
            <a:off x="11683997" y="990314"/>
            <a:ext cx="7490" cy="3240101"/>
          </a:xfrm>
          <a:prstGeom prst="line">
            <a:avLst/>
          </a:prstGeom>
          <a:noFill/>
          <a:ln w="6350" cap="flat" cmpd="sng" algn="ctr">
            <a:solidFill>
              <a:srgbClr val="7F7F7F"/>
            </a:solidFill>
            <a:prstDash val="dot"/>
          </a:ln>
          <a:effectLst/>
        </p:spPr>
      </p:cxnSp>
      <p:sp>
        <p:nvSpPr>
          <p:cNvPr id="166" name="Rectangle 165"/>
          <p:cNvSpPr/>
          <p:nvPr/>
        </p:nvSpPr>
        <p:spPr>
          <a:xfrm>
            <a:off x="51812" y="3652627"/>
            <a:ext cx="761433" cy="294897"/>
          </a:xfrm>
          <a:prstGeom prst="rect">
            <a:avLst/>
          </a:prstGeom>
          <a:solidFill>
            <a:srgbClr val="3399FF">
              <a:alpha val="54000"/>
            </a:srgbClr>
          </a:solidFill>
          <a:ln w="9525" cap="flat" cmpd="sng" algn="ctr">
            <a:noFill/>
            <a:prstDash val="solid"/>
          </a:ln>
          <a:effectLst/>
        </p:spPr>
        <p:txBody>
          <a:bodyPr lIns="50486" tIns="25244" rIns="50486" bIns="25244" rtlCol="0" anchor="ctr"/>
          <a:lstStyle/>
          <a:p>
            <a:pPr algn="ctr" defTabSz="504810">
              <a:defRPr/>
            </a:pPr>
            <a:r>
              <a:rPr lang="en-US" sz="844" kern="0" dirty="0">
                <a:solidFill>
                  <a:prstClr val="black"/>
                </a:solidFill>
                <a:latin typeface="Calibri"/>
                <a:ea typeface="Helvetica"/>
                <a:cs typeface="Calibri"/>
              </a:rPr>
              <a:t>Incremental Modernization</a:t>
            </a:r>
          </a:p>
        </p:txBody>
      </p:sp>
      <p:sp>
        <p:nvSpPr>
          <p:cNvPr id="203" name="Right Arrow 202"/>
          <p:cNvSpPr/>
          <p:nvPr/>
        </p:nvSpPr>
        <p:spPr>
          <a:xfrm>
            <a:off x="9503971" y="3530481"/>
            <a:ext cx="1331857" cy="98078"/>
          </a:xfrm>
          <a:prstGeom prst="rightArrow">
            <a:avLst/>
          </a:prstGeom>
          <a:solidFill>
            <a:srgbClr val="70AD47">
              <a:lumMod val="20000"/>
              <a:lumOff val="80000"/>
            </a:srgbClr>
          </a:solidFill>
          <a:ln w="9525" cap="flat" cmpd="sng" algn="ctr">
            <a:solidFill>
              <a:srgbClr val="9BBB59">
                <a:lumMod val="60000"/>
                <a:lumOff val="40000"/>
              </a:srgbClr>
            </a:solidFill>
            <a:prstDash val="solid"/>
          </a:ln>
          <a:effectLst/>
        </p:spPr>
        <p:txBody>
          <a:bodyPr lIns="50486" tIns="25244" rIns="50486" bIns="25244" rtlCol="0" anchor="ctr"/>
          <a:lstStyle/>
          <a:p>
            <a:pPr algn="ctr" defTabSz="685100">
              <a:defRPr/>
            </a:pPr>
            <a:r>
              <a:rPr lang="en-US" sz="700" b="1" kern="0" dirty="0">
                <a:solidFill>
                  <a:srgbClr val="003366"/>
                </a:solidFill>
                <a:latin typeface="Calibri"/>
                <a:cs typeface="Calibri"/>
              </a:rPr>
              <a:t>Incremental Modernization</a:t>
            </a:r>
          </a:p>
        </p:txBody>
      </p:sp>
      <p:sp>
        <p:nvSpPr>
          <p:cNvPr id="204" name="Right Arrow 203"/>
          <p:cNvSpPr/>
          <p:nvPr/>
        </p:nvSpPr>
        <p:spPr>
          <a:xfrm>
            <a:off x="9792358" y="3646937"/>
            <a:ext cx="1182412" cy="116523"/>
          </a:xfrm>
          <a:prstGeom prst="rightArrow">
            <a:avLst/>
          </a:prstGeom>
          <a:solidFill>
            <a:srgbClr val="70AD47">
              <a:lumMod val="20000"/>
              <a:lumOff val="80000"/>
            </a:srgbClr>
          </a:solidFill>
          <a:ln w="9525" cap="flat" cmpd="sng" algn="ctr">
            <a:solidFill>
              <a:srgbClr val="9BBB59">
                <a:lumMod val="60000"/>
                <a:lumOff val="40000"/>
              </a:srgbClr>
            </a:solidFill>
            <a:prstDash val="solid"/>
          </a:ln>
          <a:effectLst/>
        </p:spPr>
        <p:txBody>
          <a:bodyPr lIns="50486" tIns="25244" rIns="50486" bIns="25244" rtlCol="0" anchor="ctr"/>
          <a:lstStyle/>
          <a:p>
            <a:pPr algn="ctr" defTabSz="685100">
              <a:defRPr/>
            </a:pPr>
            <a:r>
              <a:rPr lang="en-US" sz="700" b="1" kern="0" dirty="0">
                <a:solidFill>
                  <a:srgbClr val="003366"/>
                </a:solidFill>
                <a:latin typeface="Calibri"/>
                <a:cs typeface="Calibri"/>
              </a:rPr>
              <a:t>Incremental Modernization</a:t>
            </a:r>
          </a:p>
        </p:txBody>
      </p:sp>
      <p:sp>
        <p:nvSpPr>
          <p:cNvPr id="205" name="Right Arrow 204"/>
          <p:cNvSpPr/>
          <p:nvPr/>
        </p:nvSpPr>
        <p:spPr>
          <a:xfrm>
            <a:off x="10072698" y="3791609"/>
            <a:ext cx="1331857" cy="98078"/>
          </a:xfrm>
          <a:prstGeom prst="rightArrow">
            <a:avLst/>
          </a:prstGeom>
          <a:solidFill>
            <a:srgbClr val="70AD47">
              <a:lumMod val="20000"/>
              <a:lumOff val="80000"/>
            </a:srgbClr>
          </a:solidFill>
          <a:ln w="9525" cap="flat" cmpd="sng" algn="ctr">
            <a:solidFill>
              <a:srgbClr val="9BBB59">
                <a:lumMod val="60000"/>
                <a:lumOff val="40000"/>
              </a:srgbClr>
            </a:solidFill>
            <a:prstDash val="solid"/>
          </a:ln>
          <a:effectLst/>
        </p:spPr>
        <p:txBody>
          <a:bodyPr lIns="50486" tIns="25244" rIns="50486" bIns="25244" rtlCol="0" anchor="ctr"/>
          <a:lstStyle/>
          <a:p>
            <a:pPr algn="ctr" defTabSz="685100">
              <a:defRPr/>
            </a:pPr>
            <a:r>
              <a:rPr lang="en-US" sz="700" b="1" kern="0" dirty="0">
                <a:solidFill>
                  <a:srgbClr val="003366"/>
                </a:solidFill>
                <a:latin typeface="Calibri"/>
                <a:cs typeface="Calibri"/>
              </a:rPr>
              <a:t>Incremental Modernization</a:t>
            </a:r>
          </a:p>
        </p:txBody>
      </p:sp>
      <p:sp>
        <p:nvSpPr>
          <p:cNvPr id="206" name="Right Arrow 205"/>
          <p:cNvSpPr/>
          <p:nvPr/>
        </p:nvSpPr>
        <p:spPr>
          <a:xfrm>
            <a:off x="10740596" y="3881976"/>
            <a:ext cx="943401" cy="104864"/>
          </a:xfrm>
          <a:prstGeom prst="rightArrow">
            <a:avLst/>
          </a:prstGeom>
          <a:solidFill>
            <a:srgbClr val="70AD47">
              <a:lumMod val="20000"/>
              <a:lumOff val="80000"/>
            </a:srgbClr>
          </a:solidFill>
          <a:ln w="9525" cap="flat" cmpd="sng" algn="ctr">
            <a:solidFill>
              <a:srgbClr val="9BBB59">
                <a:lumMod val="60000"/>
                <a:lumOff val="40000"/>
              </a:srgbClr>
            </a:solidFill>
            <a:prstDash val="solid"/>
          </a:ln>
          <a:effectLst/>
        </p:spPr>
        <p:txBody>
          <a:bodyPr lIns="50486" tIns="25244" rIns="50486" bIns="25244" rtlCol="0" anchor="ctr"/>
          <a:lstStyle/>
          <a:p>
            <a:pPr algn="ctr" defTabSz="685100">
              <a:defRPr/>
            </a:pPr>
            <a:r>
              <a:rPr lang="en-US" sz="700" b="1" kern="0" dirty="0">
                <a:solidFill>
                  <a:srgbClr val="003366"/>
                </a:solidFill>
                <a:latin typeface="Calibri"/>
                <a:cs typeface="Calibri"/>
              </a:rPr>
              <a:t>E2E Testing</a:t>
            </a:r>
          </a:p>
        </p:txBody>
      </p:sp>
      <p:sp>
        <p:nvSpPr>
          <p:cNvPr id="207" name="Right Arrow 206"/>
          <p:cNvSpPr/>
          <p:nvPr/>
        </p:nvSpPr>
        <p:spPr>
          <a:xfrm>
            <a:off x="11163933" y="3984522"/>
            <a:ext cx="740200" cy="122030"/>
          </a:xfrm>
          <a:prstGeom prst="rightArrow">
            <a:avLst/>
          </a:prstGeom>
          <a:solidFill>
            <a:srgbClr val="70AD47">
              <a:lumMod val="20000"/>
              <a:lumOff val="80000"/>
            </a:srgbClr>
          </a:solidFill>
          <a:ln w="9525" cap="flat" cmpd="sng" algn="ctr">
            <a:solidFill>
              <a:srgbClr val="9BBB59">
                <a:lumMod val="60000"/>
                <a:lumOff val="40000"/>
              </a:srgbClr>
            </a:solidFill>
            <a:prstDash val="solid"/>
          </a:ln>
          <a:effectLst/>
        </p:spPr>
        <p:txBody>
          <a:bodyPr lIns="50486" tIns="25244" rIns="50486" bIns="25244" rtlCol="0" anchor="ctr"/>
          <a:lstStyle/>
          <a:p>
            <a:pPr algn="ctr" defTabSz="685100">
              <a:defRPr/>
            </a:pPr>
            <a:r>
              <a:rPr lang="en-US" sz="700" b="1" kern="0" dirty="0">
                <a:solidFill>
                  <a:srgbClr val="003366"/>
                </a:solidFill>
                <a:latin typeface="Calibri"/>
                <a:cs typeface="Calibri"/>
              </a:rPr>
              <a:t>Ops Acceptance</a:t>
            </a:r>
          </a:p>
        </p:txBody>
      </p:sp>
      <p:sp>
        <p:nvSpPr>
          <p:cNvPr id="208" name="Right Arrow 207"/>
          <p:cNvSpPr/>
          <p:nvPr/>
        </p:nvSpPr>
        <p:spPr>
          <a:xfrm>
            <a:off x="11391963" y="4101160"/>
            <a:ext cx="791961" cy="112577"/>
          </a:xfrm>
          <a:prstGeom prst="rightArrow">
            <a:avLst/>
          </a:prstGeom>
          <a:solidFill>
            <a:srgbClr val="70AD47">
              <a:lumMod val="20000"/>
              <a:lumOff val="80000"/>
            </a:srgbClr>
          </a:solidFill>
          <a:ln w="9525" cap="flat" cmpd="sng" algn="ctr">
            <a:solidFill>
              <a:srgbClr val="9BBB59">
                <a:lumMod val="60000"/>
                <a:lumOff val="40000"/>
              </a:srgbClr>
            </a:solidFill>
            <a:prstDash val="solid"/>
          </a:ln>
          <a:effectLst/>
        </p:spPr>
        <p:txBody>
          <a:bodyPr lIns="50486" tIns="25244" rIns="50486" bIns="25244" rtlCol="0" anchor="ctr"/>
          <a:lstStyle/>
          <a:p>
            <a:pPr algn="ctr" defTabSz="685100">
              <a:defRPr/>
            </a:pPr>
            <a:r>
              <a:rPr lang="en-US" sz="700" b="1" kern="0" dirty="0">
                <a:solidFill>
                  <a:srgbClr val="003366"/>
                </a:solidFill>
                <a:latin typeface="Calibri"/>
                <a:cs typeface="Calibri"/>
              </a:rPr>
              <a:t>Prod Deployment</a:t>
            </a:r>
          </a:p>
        </p:txBody>
      </p:sp>
      <p:sp>
        <p:nvSpPr>
          <p:cNvPr id="209" name="TextBox 208">
            <a:extLst>
              <a:ext uri="{FF2B5EF4-FFF2-40B4-BE49-F238E27FC236}">
                <a16:creationId xmlns:a16="http://schemas.microsoft.com/office/drawing/2014/main" id="{A83DB9C0-3170-4043-B5EA-05AAEE8CA71F}"/>
              </a:ext>
            </a:extLst>
          </p:cNvPr>
          <p:cNvSpPr txBox="1"/>
          <p:nvPr/>
        </p:nvSpPr>
        <p:spPr>
          <a:xfrm>
            <a:off x="240759" y="4365478"/>
            <a:ext cx="1187826" cy="222369"/>
          </a:xfrm>
          <a:prstGeom prst="rect">
            <a:avLst/>
          </a:prstGeom>
        </p:spPr>
        <p:txBody>
          <a:bodyPr wrap="none" lIns="76200" tIns="38100" rIns="76200" bIns="38100" rtlCol="0">
            <a:spAutoFit/>
          </a:bodyPr>
          <a:lstStyle/>
          <a:p>
            <a:pPr defTabSz="914340">
              <a:lnSpc>
                <a:spcPct val="105000"/>
              </a:lnSpc>
              <a:spcBef>
                <a:spcPts val="833"/>
              </a:spcBef>
              <a:defRPr/>
            </a:pPr>
            <a:r>
              <a:rPr lang="en-US" sz="900" b="1" dirty="0">
                <a:solidFill>
                  <a:srgbClr val="051243"/>
                </a:solidFill>
                <a:latin typeface="IBM Plex Mono" panose="020B0509050000000000" pitchFamily="49" charset="77"/>
                <a:ea typeface="IBM Plex Sans" charset="0"/>
                <a:cs typeface="IBM Plex Sans" charset="0"/>
              </a:rPr>
              <a:t>Modn. Discovery</a:t>
            </a:r>
          </a:p>
        </p:txBody>
      </p:sp>
      <p:sp>
        <p:nvSpPr>
          <p:cNvPr id="210" name="TextBox 209">
            <a:extLst>
              <a:ext uri="{FF2B5EF4-FFF2-40B4-BE49-F238E27FC236}">
                <a16:creationId xmlns:a16="http://schemas.microsoft.com/office/drawing/2014/main" id="{A83DB9C0-3170-4043-B5EA-05AAEE8CA71F}"/>
              </a:ext>
            </a:extLst>
          </p:cNvPr>
          <p:cNvSpPr txBox="1"/>
          <p:nvPr/>
        </p:nvSpPr>
        <p:spPr>
          <a:xfrm>
            <a:off x="2408420" y="4342599"/>
            <a:ext cx="705321" cy="222369"/>
          </a:xfrm>
          <a:prstGeom prst="rect">
            <a:avLst/>
          </a:prstGeom>
        </p:spPr>
        <p:txBody>
          <a:bodyPr wrap="none" lIns="76200" tIns="38100" rIns="76200" bIns="38100" rtlCol="0">
            <a:spAutoFit/>
          </a:bodyPr>
          <a:lstStyle/>
          <a:p>
            <a:pPr defTabSz="914340">
              <a:lnSpc>
                <a:spcPct val="105000"/>
              </a:lnSpc>
              <a:spcBef>
                <a:spcPts val="833"/>
              </a:spcBef>
              <a:defRPr/>
            </a:pPr>
            <a:r>
              <a:rPr lang="en-US" sz="900" b="1" dirty="0">
                <a:solidFill>
                  <a:srgbClr val="051243"/>
                </a:solidFill>
                <a:latin typeface="IBM Plex Mono" panose="020B0509050000000000" pitchFamily="49" charset="77"/>
                <a:ea typeface="IBM Plex Sans" charset="0"/>
                <a:cs typeface="IBM Plex Sans" charset="0"/>
              </a:rPr>
              <a:t>Analysis</a:t>
            </a:r>
          </a:p>
        </p:txBody>
      </p:sp>
      <p:sp>
        <p:nvSpPr>
          <p:cNvPr id="211" name="TextBox 210">
            <a:extLst>
              <a:ext uri="{FF2B5EF4-FFF2-40B4-BE49-F238E27FC236}">
                <a16:creationId xmlns:a16="http://schemas.microsoft.com/office/drawing/2014/main" id="{A83DB9C0-3170-4043-B5EA-05AAEE8CA71F}"/>
              </a:ext>
            </a:extLst>
          </p:cNvPr>
          <p:cNvSpPr txBox="1"/>
          <p:nvPr/>
        </p:nvSpPr>
        <p:spPr>
          <a:xfrm>
            <a:off x="3900009" y="4361034"/>
            <a:ext cx="774251" cy="222369"/>
          </a:xfrm>
          <a:prstGeom prst="rect">
            <a:avLst/>
          </a:prstGeom>
        </p:spPr>
        <p:txBody>
          <a:bodyPr wrap="none" lIns="76200" tIns="38100" rIns="76200" bIns="38100" rtlCol="0">
            <a:spAutoFit/>
          </a:bodyPr>
          <a:lstStyle/>
          <a:p>
            <a:pPr defTabSz="914340">
              <a:lnSpc>
                <a:spcPct val="105000"/>
              </a:lnSpc>
              <a:spcBef>
                <a:spcPts val="833"/>
              </a:spcBef>
              <a:defRPr/>
            </a:pPr>
            <a:r>
              <a:rPr lang="en-US" sz="900" b="1" dirty="0">
                <a:solidFill>
                  <a:srgbClr val="051243"/>
                </a:solidFill>
                <a:latin typeface="IBM Plex Mono" panose="020B0509050000000000" pitchFamily="49" charset="77"/>
                <a:ea typeface="IBM Plex Sans" charset="0"/>
                <a:cs typeface="IBM Plex Sans" charset="0"/>
              </a:rPr>
              <a:t>Blueprint</a:t>
            </a:r>
          </a:p>
        </p:txBody>
      </p:sp>
      <p:sp>
        <p:nvSpPr>
          <p:cNvPr id="212" name="TextBox 211">
            <a:extLst>
              <a:ext uri="{FF2B5EF4-FFF2-40B4-BE49-F238E27FC236}">
                <a16:creationId xmlns:a16="http://schemas.microsoft.com/office/drawing/2014/main" id="{A83DB9C0-3170-4043-B5EA-05AAEE8CA71F}"/>
              </a:ext>
            </a:extLst>
          </p:cNvPr>
          <p:cNvSpPr txBox="1"/>
          <p:nvPr/>
        </p:nvSpPr>
        <p:spPr>
          <a:xfrm>
            <a:off x="5243914" y="4342599"/>
            <a:ext cx="705321" cy="222369"/>
          </a:xfrm>
          <a:prstGeom prst="rect">
            <a:avLst/>
          </a:prstGeom>
        </p:spPr>
        <p:txBody>
          <a:bodyPr wrap="none" lIns="76200" tIns="38100" rIns="76200" bIns="38100" rtlCol="0">
            <a:spAutoFit/>
          </a:bodyPr>
          <a:lstStyle/>
          <a:p>
            <a:pPr defTabSz="914340">
              <a:lnSpc>
                <a:spcPct val="105000"/>
              </a:lnSpc>
              <a:spcBef>
                <a:spcPts val="833"/>
              </a:spcBef>
              <a:defRPr/>
            </a:pPr>
            <a:r>
              <a:rPr lang="en-US" sz="900" b="1" dirty="0">
                <a:solidFill>
                  <a:srgbClr val="051243"/>
                </a:solidFill>
                <a:latin typeface="IBM Plex Mono" panose="020B0509050000000000" pitchFamily="49" charset="77"/>
                <a:ea typeface="IBM Plex Sans" charset="0"/>
                <a:cs typeface="IBM Plex Sans" charset="0"/>
              </a:rPr>
              <a:t>PoV/MVP1</a:t>
            </a:r>
          </a:p>
        </p:txBody>
      </p:sp>
      <p:sp>
        <p:nvSpPr>
          <p:cNvPr id="213" name="TextBox 212">
            <a:extLst>
              <a:ext uri="{FF2B5EF4-FFF2-40B4-BE49-F238E27FC236}">
                <a16:creationId xmlns:a16="http://schemas.microsoft.com/office/drawing/2014/main" id="{A83DB9C0-3170-4043-B5EA-05AAEE8CA71F}"/>
              </a:ext>
            </a:extLst>
          </p:cNvPr>
          <p:cNvSpPr txBox="1"/>
          <p:nvPr/>
        </p:nvSpPr>
        <p:spPr>
          <a:xfrm>
            <a:off x="6289550" y="4342599"/>
            <a:ext cx="1394613" cy="222369"/>
          </a:xfrm>
          <a:prstGeom prst="rect">
            <a:avLst/>
          </a:prstGeom>
        </p:spPr>
        <p:txBody>
          <a:bodyPr wrap="none" lIns="76200" tIns="38100" rIns="76200" bIns="38100" rtlCol="0">
            <a:spAutoFit/>
          </a:bodyPr>
          <a:lstStyle/>
          <a:p>
            <a:pPr defTabSz="914340">
              <a:lnSpc>
                <a:spcPct val="105000"/>
              </a:lnSpc>
              <a:spcBef>
                <a:spcPts val="833"/>
              </a:spcBef>
              <a:defRPr/>
            </a:pPr>
            <a:r>
              <a:rPr lang="en-US" sz="900" b="1" dirty="0">
                <a:solidFill>
                  <a:srgbClr val="051243"/>
                </a:solidFill>
                <a:latin typeface="IBM Plex Mono" panose="020B0509050000000000" pitchFamily="49" charset="77"/>
                <a:ea typeface="IBM Plex Sans" charset="0"/>
                <a:cs typeface="IBM Plex Sans" charset="0"/>
              </a:rPr>
              <a:t>Increment Planning</a:t>
            </a:r>
          </a:p>
        </p:txBody>
      </p:sp>
      <p:sp>
        <p:nvSpPr>
          <p:cNvPr id="214" name="TextBox 213">
            <a:extLst>
              <a:ext uri="{FF2B5EF4-FFF2-40B4-BE49-F238E27FC236}">
                <a16:creationId xmlns:a16="http://schemas.microsoft.com/office/drawing/2014/main" id="{A83DB9C0-3170-4043-B5EA-05AAEE8CA71F}"/>
              </a:ext>
            </a:extLst>
          </p:cNvPr>
          <p:cNvSpPr txBox="1"/>
          <p:nvPr/>
        </p:nvSpPr>
        <p:spPr>
          <a:xfrm>
            <a:off x="7968490" y="4342599"/>
            <a:ext cx="1739259" cy="222369"/>
          </a:xfrm>
          <a:prstGeom prst="rect">
            <a:avLst/>
          </a:prstGeom>
        </p:spPr>
        <p:txBody>
          <a:bodyPr wrap="none" lIns="76200" tIns="38100" rIns="76200" bIns="38100" rtlCol="0">
            <a:spAutoFit/>
          </a:bodyPr>
          <a:lstStyle/>
          <a:p>
            <a:pPr defTabSz="914340">
              <a:lnSpc>
                <a:spcPct val="105000"/>
              </a:lnSpc>
              <a:spcBef>
                <a:spcPts val="833"/>
              </a:spcBef>
              <a:defRPr/>
            </a:pPr>
            <a:r>
              <a:rPr lang="en-US" sz="900" b="1" dirty="0">
                <a:solidFill>
                  <a:srgbClr val="051243"/>
                </a:solidFill>
                <a:latin typeface="IBM Plex Mono" panose="020B0509050000000000" pitchFamily="49" charset="77"/>
                <a:ea typeface="IBM Plex Sans" charset="0"/>
                <a:cs typeface="IBM Plex Sans" charset="0"/>
              </a:rPr>
              <a:t>Increment Modernization</a:t>
            </a:r>
          </a:p>
        </p:txBody>
      </p:sp>
      <p:sp>
        <p:nvSpPr>
          <p:cNvPr id="215" name="TextBox 214">
            <a:extLst>
              <a:ext uri="{FF2B5EF4-FFF2-40B4-BE49-F238E27FC236}">
                <a16:creationId xmlns:a16="http://schemas.microsoft.com/office/drawing/2014/main" id="{A83DB9C0-3170-4043-B5EA-05AAEE8CA71F}"/>
              </a:ext>
            </a:extLst>
          </p:cNvPr>
          <p:cNvSpPr txBox="1"/>
          <p:nvPr/>
        </p:nvSpPr>
        <p:spPr>
          <a:xfrm>
            <a:off x="9844259" y="4351104"/>
            <a:ext cx="2152833" cy="222369"/>
          </a:xfrm>
          <a:prstGeom prst="rect">
            <a:avLst/>
          </a:prstGeom>
        </p:spPr>
        <p:txBody>
          <a:bodyPr wrap="none" lIns="76200" tIns="38100" rIns="76200" bIns="38100" rtlCol="0">
            <a:spAutoFit/>
          </a:bodyPr>
          <a:lstStyle/>
          <a:p>
            <a:pPr defTabSz="914340">
              <a:lnSpc>
                <a:spcPct val="105000"/>
              </a:lnSpc>
              <a:spcBef>
                <a:spcPts val="833"/>
              </a:spcBef>
              <a:defRPr/>
            </a:pPr>
            <a:r>
              <a:rPr lang="en-US" sz="900" b="1" dirty="0">
                <a:solidFill>
                  <a:srgbClr val="051243"/>
                </a:solidFill>
                <a:latin typeface="IBM Plex Mono" panose="020B0509050000000000" pitchFamily="49" charset="77"/>
                <a:ea typeface="IBM Plex Sans" charset="0"/>
                <a:cs typeface="IBM Plex Sans" charset="0"/>
              </a:rPr>
              <a:t>E2E Testing &amp; Prod Deployment</a:t>
            </a:r>
          </a:p>
        </p:txBody>
      </p:sp>
      <p:sp>
        <p:nvSpPr>
          <p:cNvPr id="216" name="TextBox 215"/>
          <p:cNvSpPr txBox="1"/>
          <p:nvPr/>
        </p:nvSpPr>
        <p:spPr>
          <a:xfrm>
            <a:off x="4849115" y="4485488"/>
            <a:ext cx="1499684" cy="1446550"/>
          </a:xfrm>
          <a:prstGeom prst="rect">
            <a:avLst/>
          </a:prstGeom>
          <a:noFill/>
        </p:spPr>
        <p:txBody>
          <a:bodyPr wrap="square" rtlCol="0">
            <a:spAutoFit/>
          </a:bodyPr>
          <a:lstStyle/>
          <a:p>
            <a:r>
              <a:rPr lang="en-US" sz="800" dirty="0">
                <a:solidFill>
                  <a:prstClr val="black">
                    <a:lumMod val="65000"/>
                    <a:lumOff val="35000"/>
                  </a:prstClr>
                </a:solidFill>
                <a:ea typeface="Arial" charset="0"/>
                <a:cs typeface="Arial" charset="0"/>
              </a:rPr>
              <a:t>Activities</a:t>
            </a:r>
          </a:p>
          <a:p>
            <a:pPr marL="114300" indent="-114300">
              <a:buFont typeface="Arial" charset="0"/>
              <a:buChar char="•"/>
            </a:pPr>
            <a:r>
              <a:rPr lang="en-US" sz="800" dirty="0">
                <a:solidFill>
                  <a:prstClr val="black">
                    <a:lumMod val="65000"/>
                    <a:lumOff val="35000"/>
                  </a:prstClr>
                </a:solidFill>
                <a:ea typeface="Arial" charset="0"/>
                <a:cs typeface="Arial" charset="0"/>
              </a:rPr>
              <a:t>Develop PoV Sprint Plan and Target Env</a:t>
            </a:r>
          </a:p>
          <a:p>
            <a:pPr marL="114300" indent="-114300">
              <a:buFont typeface="Arial" charset="0"/>
              <a:buChar char="•"/>
            </a:pPr>
            <a:r>
              <a:rPr lang="en-US" sz="800" dirty="0">
                <a:solidFill>
                  <a:prstClr val="black">
                    <a:lumMod val="65000"/>
                    <a:lumOff val="35000"/>
                  </a:prstClr>
                </a:solidFill>
                <a:ea typeface="Arial" charset="0"/>
                <a:cs typeface="Arial" charset="0"/>
              </a:rPr>
              <a:t>Establish DevOps Platform &amp; Tooling</a:t>
            </a:r>
          </a:p>
          <a:p>
            <a:pPr marL="114300" indent="-114300">
              <a:buFont typeface="Arial" charset="0"/>
              <a:buChar char="•"/>
            </a:pPr>
            <a:r>
              <a:rPr lang="en-US" sz="800" dirty="0">
                <a:solidFill>
                  <a:prstClr val="black">
                    <a:lumMod val="65000"/>
                    <a:lumOff val="35000"/>
                  </a:prstClr>
                </a:solidFill>
                <a:ea typeface="Arial" charset="0"/>
                <a:cs typeface="Arial" charset="0"/>
              </a:rPr>
              <a:t>Implement Significant scenarios</a:t>
            </a:r>
          </a:p>
          <a:p>
            <a:pPr marL="114300" indent="-114300">
              <a:buFont typeface="Arial" charset="0"/>
              <a:buChar char="•"/>
            </a:pPr>
            <a:r>
              <a:rPr lang="en-US" sz="800" dirty="0">
                <a:solidFill>
                  <a:prstClr val="black">
                    <a:lumMod val="65000"/>
                    <a:lumOff val="35000"/>
                  </a:prstClr>
                </a:solidFill>
                <a:ea typeface="Arial" charset="0"/>
                <a:cs typeface="Arial" charset="0"/>
              </a:rPr>
              <a:t>Refine technical architecture</a:t>
            </a:r>
          </a:p>
          <a:p>
            <a:pPr marL="114300" indent="-114300">
              <a:buFont typeface="Arial" charset="0"/>
              <a:buChar char="•"/>
            </a:pPr>
            <a:r>
              <a:rPr lang="en-US" sz="800" dirty="0">
                <a:solidFill>
                  <a:prstClr val="black">
                    <a:lumMod val="65000"/>
                    <a:lumOff val="35000"/>
                  </a:prstClr>
                </a:solidFill>
                <a:ea typeface="Arial" charset="0"/>
                <a:cs typeface="Arial" charset="0"/>
              </a:rPr>
              <a:t>Conduct component level tests</a:t>
            </a:r>
          </a:p>
        </p:txBody>
      </p:sp>
      <p:sp>
        <p:nvSpPr>
          <p:cNvPr id="217" name="Text Box 6"/>
          <p:cNvSpPr txBox="1">
            <a:spLocks noChangeArrowheads="1"/>
          </p:cNvSpPr>
          <p:nvPr/>
        </p:nvSpPr>
        <p:spPr bwMode="auto">
          <a:xfrm>
            <a:off x="4781683" y="5945978"/>
            <a:ext cx="1629781" cy="80791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68580" tIns="34290" rIns="68580" bIns="34290" rtlCol="0">
            <a:spAutoFit/>
          </a:bodyPr>
          <a:lstStyle>
            <a:lvl1pPr marL="169863" indent="-169863" algn="l" defTabSz="914400" rtl="0" eaLnBrk="1" latinLnBrk="0" hangingPunct="1">
              <a:spcBef>
                <a:spcPct val="20000"/>
              </a:spcBef>
              <a:buClr>
                <a:schemeClr val="tx1"/>
              </a:buClr>
              <a:buSzPct val="75000"/>
              <a:buFont typeface="Wingdings" pitchFamily="2" charset="2"/>
              <a:buChar char="§"/>
              <a:defRPr sz="1600" kern="1200">
                <a:solidFill>
                  <a:schemeClr val="tx1"/>
                </a:solidFill>
                <a:latin typeface="Arial" charset="0"/>
                <a:ea typeface="ＭＳ Ｐゴシック" pitchFamily="34" charset="-128"/>
                <a:cs typeface="Arial" charset="0"/>
              </a:defRPr>
            </a:lvl1pPr>
            <a:lvl2pPr marL="509588" indent="-163513" algn="l" defTabSz="914400" rtl="0" eaLnBrk="1" latinLnBrk="0" hangingPunct="1">
              <a:spcBef>
                <a:spcPct val="20000"/>
              </a:spcBef>
              <a:buClr>
                <a:schemeClr val="tx1"/>
              </a:buClr>
              <a:buSzPct val="75000"/>
              <a:buFont typeface="Arial" charset="0"/>
              <a:buChar char="–"/>
              <a:defRPr sz="1600" kern="1200">
                <a:solidFill>
                  <a:schemeClr val="tx1"/>
                </a:solidFill>
                <a:latin typeface="Arial" charset="0"/>
                <a:ea typeface="Arial" charset="0"/>
                <a:cs typeface="Arial" charset="0"/>
              </a:defRPr>
            </a:lvl2pPr>
            <a:lvl3pPr marL="855663" indent="-173038" algn="l" defTabSz="914400" rtl="0" eaLnBrk="1" latinLnBrk="0" hangingPunct="1">
              <a:spcBef>
                <a:spcPct val="20000"/>
              </a:spcBef>
              <a:buClr>
                <a:schemeClr val="tx1"/>
              </a:buClr>
              <a:buSzPct val="75000"/>
              <a:buFont typeface="Wingdings" pitchFamily="2" charset="2"/>
              <a:buChar char="•"/>
              <a:defRPr sz="1600" kern="1200">
                <a:solidFill>
                  <a:schemeClr val="tx1"/>
                </a:solidFill>
                <a:latin typeface="Arial" charset="0"/>
                <a:ea typeface="Arial" charset="0"/>
                <a:cs typeface="Arial" charset="0"/>
              </a:defRPr>
            </a:lvl3pPr>
            <a:lvl4pPr marL="1203325" indent="-173038" algn="l" defTabSz="914400" rtl="0" eaLnBrk="1" latinLnBrk="0" hangingPunct="1">
              <a:spcBef>
                <a:spcPct val="20000"/>
              </a:spcBef>
              <a:buClr>
                <a:schemeClr val="bg1"/>
              </a:buClr>
              <a:buSzPct val="75000"/>
              <a:buFont typeface="Wingdings" pitchFamily="2" charset="2"/>
              <a:buChar char="–"/>
              <a:defRPr sz="1600" kern="1200">
                <a:solidFill>
                  <a:schemeClr val="bg1"/>
                </a:solidFill>
                <a:latin typeface="Arial" charset="0"/>
                <a:ea typeface="Arial" charset="0"/>
                <a:cs typeface="Arial" charset="0"/>
              </a:defRPr>
            </a:lvl4pPr>
            <a:lvl5pPr marL="1539875" indent="-163513" algn="l" defTabSz="914400" rtl="0" eaLnBrk="1" latinLnBrk="0" hangingPunct="1">
              <a:spcBef>
                <a:spcPct val="20000"/>
              </a:spcBef>
              <a:buClr>
                <a:schemeClr val="bg1"/>
              </a:buClr>
              <a:buSzPct val="75000"/>
              <a:buFont typeface="Wingdings" pitchFamily="2" charset="2"/>
              <a:buChar char="»"/>
              <a:defRPr sz="1600" kern="1200">
                <a:solidFill>
                  <a:schemeClr val="bg1"/>
                </a:solidFill>
                <a:latin typeface="Arial" charset="0"/>
                <a:ea typeface="Arial" charset="0"/>
                <a:cs typeface="Arial" charset="0"/>
              </a:defRPr>
            </a:lvl5pPr>
            <a:lvl6pPr marL="1997075" indent="-163513" algn="l" defTabSz="914400" rtl="0" eaLnBrk="0" fontAlgn="base" latinLnBrk="0" hangingPunct="0">
              <a:spcBef>
                <a:spcPct val="20000"/>
              </a:spcBef>
              <a:spcAft>
                <a:spcPct val="0"/>
              </a:spcAft>
              <a:buClr>
                <a:schemeClr val="bg1"/>
              </a:buClr>
              <a:buSzPct val="75000"/>
              <a:buFont typeface="Wingdings" pitchFamily="2" charset="2"/>
              <a:buChar char="»"/>
              <a:defRPr lang="en-US" sz="1600" kern="1200">
                <a:solidFill>
                  <a:schemeClr val="bg1"/>
                </a:solidFill>
                <a:latin typeface="Arial" charset="0"/>
                <a:ea typeface="Arial" charset="0"/>
                <a:cs typeface="Arial" charset="0"/>
              </a:defRPr>
            </a:lvl6pPr>
            <a:lvl7pPr marL="2454275" indent="-163513" algn="l" defTabSz="914400" rtl="0" eaLnBrk="0" fontAlgn="base" latinLnBrk="0" hangingPunct="0">
              <a:spcBef>
                <a:spcPct val="20000"/>
              </a:spcBef>
              <a:spcAft>
                <a:spcPct val="0"/>
              </a:spcAft>
              <a:buClr>
                <a:schemeClr val="bg1"/>
              </a:buClr>
              <a:buSzPct val="75000"/>
              <a:buFont typeface="Wingdings" pitchFamily="2" charset="2"/>
              <a:buChar char="»"/>
              <a:defRPr lang="en-US" sz="1600" kern="1200" baseline="0">
                <a:solidFill>
                  <a:schemeClr val="bg1"/>
                </a:solidFill>
                <a:latin typeface="Arial" charset="0"/>
                <a:ea typeface="Arial" charset="0"/>
                <a:cs typeface="Arial" charset="0"/>
              </a:defRPr>
            </a:lvl7pPr>
            <a:lvl8pPr marL="2911475" indent="-163513" algn="l" defTabSz="914400" rtl="0" eaLnBrk="0" fontAlgn="base" latinLnBrk="0" hangingPunct="0">
              <a:spcBef>
                <a:spcPct val="20000"/>
              </a:spcBef>
              <a:spcAft>
                <a:spcPct val="0"/>
              </a:spcAft>
              <a:buClr>
                <a:schemeClr val="bg1"/>
              </a:buClr>
              <a:buSzPct val="75000"/>
              <a:buFont typeface="Wingdings" pitchFamily="2" charset="2"/>
              <a:buChar char="»"/>
              <a:defRPr lang="en-US" sz="1600" kern="1200" baseline="0">
                <a:solidFill>
                  <a:schemeClr val="bg1"/>
                </a:solidFill>
                <a:latin typeface="Arial" charset="0"/>
                <a:ea typeface="Arial" charset="0"/>
                <a:cs typeface="Arial" charset="0"/>
              </a:defRPr>
            </a:lvl8pPr>
            <a:lvl9pPr marL="3368675" indent="-163513" algn="l" defTabSz="914400" rtl="0" eaLnBrk="0" fontAlgn="base" latinLnBrk="0" hangingPunct="0">
              <a:spcBef>
                <a:spcPct val="20000"/>
              </a:spcBef>
              <a:spcAft>
                <a:spcPct val="0"/>
              </a:spcAft>
              <a:buClr>
                <a:schemeClr val="bg1"/>
              </a:buClr>
              <a:buSzPct val="75000"/>
              <a:buFont typeface="Wingdings" pitchFamily="2" charset="2"/>
              <a:buChar char="»"/>
              <a:defRPr lang="en-US" sz="1600" kern="1200" baseline="0">
                <a:solidFill>
                  <a:schemeClr val="bg1"/>
                </a:solidFill>
                <a:latin typeface="Arial" charset="0"/>
                <a:ea typeface="Arial" charset="0"/>
                <a:cs typeface="Arial" charset="0"/>
              </a:defRPr>
            </a:lvl9pPr>
          </a:lstStyle>
          <a:p>
            <a:pPr marL="0" indent="0">
              <a:spcBef>
                <a:spcPts val="450"/>
              </a:spcBef>
              <a:buClr>
                <a:srgbClr val="000000"/>
              </a:buClr>
              <a:buFont typeface="Wingdings" pitchFamily="2" charset="2"/>
              <a:buNone/>
              <a:defRPr/>
            </a:pPr>
            <a:r>
              <a:rPr lang="en-US" sz="800" dirty="0">
                <a:solidFill>
                  <a:prstClr val="black">
                    <a:lumMod val="65000"/>
                    <a:lumOff val="35000"/>
                  </a:prstClr>
                </a:solidFill>
                <a:ea typeface="Arial" charset="0"/>
              </a:rPr>
              <a:t>Deliverables</a:t>
            </a:r>
          </a:p>
          <a:p>
            <a:pPr marL="114300" indent="-114300">
              <a:spcBef>
                <a:spcPts val="0"/>
              </a:spcBef>
              <a:buClr>
                <a:srgbClr val="000000"/>
              </a:buClr>
              <a:buFont typeface="Arial" charset="0"/>
              <a:buChar char="•"/>
              <a:defRPr/>
            </a:pPr>
            <a:r>
              <a:rPr lang="fr-FR" altLang="en-US" sz="800" dirty="0">
                <a:solidFill>
                  <a:prstClr val="black">
                    <a:lumMod val="65000"/>
                    <a:lumOff val="35000"/>
                  </a:prstClr>
                </a:solidFill>
                <a:ea typeface="Arial" charset="0"/>
              </a:rPr>
              <a:t>Exécutables Code, Unit Tests</a:t>
            </a:r>
          </a:p>
          <a:p>
            <a:pPr marL="114300" indent="-114300">
              <a:spcBef>
                <a:spcPts val="0"/>
              </a:spcBef>
              <a:buClr>
                <a:srgbClr val="000000"/>
              </a:buClr>
              <a:buFont typeface="Arial" charset="0"/>
              <a:buChar char="•"/>
              <a:defRPr/>
            </a:pPr>
            <a:r>
              <a:rPr lang="fr-FR" altLang="en-US" sz="800" dirty="0">
                <a:solidFill>
                  <a:prstClr val="black">
                    <a:lumMod val="65000"/>
                    <a:lumOff val="35000"/>
                  </a:prstClr>
                </a:solidFill>
                <a:ea typeface="Arial" charset="0"/>
              </a:rPr>
              <a:t>Apps / Deployable</a:t>
            </a:r>
          </a:p>
          <a:p>
            <a:pPr marL="114300" indent="-114300">
              <a:spcBef>
                <a:spcPts val="0"/>
              </a:spcBef>
              <a:buClr>
                <a:srgbClr val="000000"/>
              </a:buClr>
              <a:buFont typeface="Arial" charset="0"/>
              <a:buChar char="•"/>
              <a:defRPr/>
            </a:pPr>
            <a:r>
              <a:rPr lang="fr-FR" altLang="en-US" sz="800" dirty="0">
                <a:solidFill>
                  <a:prstClr val="black">
                    <a:lumMod val="65000"/>
                    <a:lumOff val="35000"/>
                  </a:prstClr>
                </a:solidFill>
                <a:ea typeface="Arial" charset="0"/>
              </a:rPr>
              <a:t>Data Migration</a:t>
            </a:r>
          </a:p>
          <a:p>
            <a:pPr marL="114300" indent="-114300">
              <a:spcBef>
                <a:spcPts val="0"/>
              </a:spcBef>
              <a:buClr>
                <a:srgbClr val="000000"/>
              </a:buClr>
              <a:buFont typeface="Arial" charset="0"/>
              <a:buChar char="•"/>
              <a:defRPr/>
            </a:pPr>
            <a:r>
              <a:rPr lang="fr-FR" altLang="en-US" sz="800" dirty="0">
                <a:solidFill>
                  <a:prstClr val="black">
                    <a:lumMod val="65000"/>
                    <a:lumOff val="35000"/>
                  </a:prstClr>
                </a:solidFill>
                <a:ea typeface="Arial" charset="0"/>
              </a:rPr>
              <a:t>CI/CD Pipelines</a:t>
            </a:r>
          </a:p>
          <a:p>
            <a:pPr marL="114300" indent="-114300">
              <a:spcBef>
                <a:spcPts val="0"/>
              </a:spcBef>
              <a:buClr>
                <a:srgbClr val="000000"/>
              </a:buClr>
              <a:buFont typeface="Arial" charset="0"/>
              <a:buChar char="•"/>
              <a:defRPr/>
            </a:pPr>
            <a:r>
              <a:rPr lang="fr-FR" altLang="en-US" sz="800" dirty="0">
                <a:solidFill>
                  <a:prstClr val="black">
                    <a:lumMod val="65000"/>
                    <a:lumOff val="35000"/>
                  </a:prstClr>
                </a:solidFill>
                <a:ea typeface="Arial" charset="0"/>
              </a:rPr>
              <a:t>Component Test cases</a:t>
            </a:r>
          </a:p>
        </p:txBody>
      </p:sp>
    </p:spTree>
    <p:extLst>
      <p:ext uri="{BB962C8B-B14F-4D97-AF65-F5344CB8AC3E}">
        <p14:creationId xmlns:p14="http://schemas.microsoft.com/office/powerpoint/2010/main" val="2060967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2A4E6-45AA-4113-AE57-7AFD11D4E3F8}"/>
              </a:ext>
            </a:extLst>
          </p:cNvPr>
          <p:cNvSpPr>
            <a:spLocks noGrp="1"/>
          </p:cNvSpPr>
          <p:nvPr>
            <p:ph type="title"/>
          </p:nvPr>
        </p:nvSpPr>
        <p:spPr>
          <a:xfrm>
            <a:off x="113148" y="59436"/>
            <a:ext cx="4754418" cy="447466"/>
          </a:xfrm>
        </p:spPr>
        <p:txBody>
          <a:bodyPr/>
          <a:lstStyle/>
          <a:p>
            <a:r>
              <a:rPr lang="en-US" b="1" dirty="0">
                <a:solidFill>
                  <a:schemeClr val="bg1"/>
                </a:solidFill>
              </a:rPr>
              <a:t>Delivery Model</a:t>
            </a:r>
          </a:p>
        </p:txBody>
      </p:sp>
      <p:sp>
        <p:nvSpPr>
          <p:cNvPr id="6" name="Content Placeholder 5">
            <a:extLst>
              <a:ext uri="{FF2B5EF4-FFF2-40B4-BE49-F238E27FC236}">
                <a16:creationId xmlns:a16="http://schemas.microsoft.com/office/drawing/2014/main" id="{083FF01E-A527-4916-B907-C969BEB84BCE}"/>
              </a:ext>
            </a:extLst>
          </p:cNvPr>
          <p:cNvSpPr txBox="1">
            <a:spLocks/>
          </p:cNvSpPr>
          <p:nvPr/>
        </p:nvSpPr>
        <p:spPr>
          <a:xfrm>
            <a:off x="0" y="703336"/>
            <a:ext cx="12210722" cy="363946"/>
          </a:xfrm>
          <a:prstGeom prst="rect">
            <a:avLst/>
          </a:prstGeom>
        </p:spPr>
        <p:txBody>
          <a:bodyPr>
            <a:noAutofit/>
          </a:bodyPr>
          <a:lstStyle>
            <a:defPPr>
              <a:defRPr lang="en-US"/>
            </a:defPPr>
            <a:lvl1pPr indent="0" fontAlgn="base">
              <a:spcBef>
                <a:spcPct val="40000"/>
              </a:spcBef>
              <a:spcAft>
                <a:spcPct val="0"/>
              </a:spcAft>
              <a:buClr>
                <a:srgbClr val="20D5D2"/>
              </a:buClr>
              <a:buFont typeface="Wingdings" panose="05000000000000000000" pitchFamily="2" charset="2"/>
              <a:buNone/>
              <a:defRPr sz="1600" b="1" i="1">
                <a:solidFill>
                  <a:prstClr val="white"/>
                </a:solidFill>
                <a:cs typeface="Arial" panose="020B0604020202020204" pitchFamily="34" charset="0"/>
              </a:defRPr>
            </a:lvl1pPr>
            <a:lvl2pPr marL="536575" indent="-179388" fontAlgn="base">
              <a:spcBef>
                <a:spcPct val="40000"/>
              </a:spcBef>
              <a:spcAft>
                <a:spcPct val="0"/>
              </a:spcAft>
              <a:buFont typeface="Arial" panose="020B0604020202020204" pitchFamily="34" charset="0"/>
              <a:buChar char="–"/>
              <a:defRPr sz="1600"/>
            </a:lvl2pPr>
            <a:lvl3pPr marL="893763" indent="-179388" fontAlgn="base">
              <a:spcBef>
                <a:spcPct val="40000"/>
              </a:spcBef>
              <a:spcAft>
                <a:spcPct val="0"/>
              </a:spcAft>
              <a:buChar char="•"/>
              <a:defRPr sz="1600"/>
            </a:lvl3pPr>
            <a:lvl4pPr marL="1250950" indent="-179388" fontAlgn="base">
              <a:spcBef>
                <a:spcPct val="40000"/>
              </a:spcBef>
              <a:spcAft>
                <a:spcPct val="0"/>
              </a:spcAft>
              <a:buFont typeface="Arial" panose="020B0604020202020204" pitchFamily="34" charset="0"/>
              <a:buChar char="-"/>
              <a:defRPr sz="1600"/>
            </a:lvl4pPr>
            <a:lvl5pPr marL="1619250" indent="-179388" fontAlgn="base">
              <a:spcBef>
                <a:spcPct val="40000"/>
              </a:spcBef>
              <a:spcAft>
                <a:spcPct val="0"/>
              </a:spcAft>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AU" dirty="0"/>
              <a:t>Develop End to End Responsibility Matrix</a:t>
            </a:r>
          </a:p>
          <a:p>
            <a:r>
              <a:rPr lang="en-AU" dirty="0"/>
              <a:t> </a:t>
            </a:r>
          </a:p>
          <a:p>
            <a:endParaRPr lang="en-AU" dirty="0"/>
          </a:p>
        </p:txBody>
      </p:sp>
      <p:sp>
        <p:nvSpPr>
          <p:cNvPr id="11" name="Slide Number Placeholder 13">
            <a:extLst>
              <a:ext uri="{FF2B5EF4-FFF2-40B4-BE49-F238E27FC236}">
                <a16:creationId xmlns:a16="http://schemas.microsoft.com/office/drawing/2014/main" id="{EB66B989-579E-41FE-9C61-5A7C6E34DBEF}"/>
              </a:ext>
            </a:extLst>
          </p:cNvPr>
          <p:cNvSpPr txBox="1">
            <a:spLocks/>
          </p:cNvSpPr>
          <p:nvPr/>
        </p:nvSpPr>
        <p:spPr>
          <a:xfrm>
            <a:off x="9288673" y="6548603"/>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E7E9D57-535C-0840-A093-12271BECC0CD}" type="slidenum">
              <a:rPr lang="en-US" smtClean="0">
                <a:solidFill>
                  <a:prstClr val="black">
                    <a:tint val="75000"/>
                  </a:prstClr>
                </a:solidFill>
                <a:latin typeface="Calibri"/>
              </a:rPr>
              <a:pPr algn="r"/>
              <a:t>35</a:t>
            </a:fld>
            <a:endParaRPr lang="en-US" dirty="0">
              <a:solidFill>
                <a:prstClr val="black">
                  <a:tint val="75000"/>
                </a:prstClr>
              </a:solidFill>
              <a:latin typeface="Calibri"/>
            </a:endParaRPr>
          </a:p>
        </p:txBody>
      </p:sp>
      <p:cxnSp>
        <p:nvCxnSpPr>
          <p:cNvPr id="32" name="Straight Connector 31">
            <a:extLst>
              <a:ext uri="{FF2B5EF4-FFF2-40B4-BE49-F238E27FC236}">
                <a16:creationId xmlns:a16="http://schemas.microsoft.com/office/drawing/2014/main" id="{20A06575-625D-4B4C-87BD-1DDB31222705}"/>
              </a:ext>
            </a:extLst>
          </p:cNvPr>
          <p:cNvCxnSpPr>
            <a:stCxn id="49" idx="2"/>
          </p:cNvCxnSpPr>
          <p:nvPr/>
        </p:nvCxnSpPr>
        <p:spPr>
          <a:xfrm flipV="1">
            <a:off x="5074368" y="245290"/>
            <a:ext cx="6663503" cy="4952"/>
          </a:xfrm>
          <a:prstGeom prst="line">
            <a:avLst/>
          </a:prstGeom>
          <a:noFill/>
          <a:ln w="6350" cap="flat" cmpd="sng" algn="ctr">
            <a:solidFill>
              <a:srgbClr val="ED7D31"/>
            </a:solidFill>
            <a:prstDash val="solid"/>
            <a:miter lim="800000"/>
          </a:ln>
          <a:effectLst/>
        </p:spPr>
      </p:cxnSp>
      <p:sp>
        <p:nvSpPr>
          <p:cNvPr id="33" name="Oval 32">
            <a:extLst>
              <a:ext uri="{FF2B5EF4-FFF2-40B4-BE49-F238E27FC236}">
                <a16:creationId xmlns:a16="http://schemas.microsoft.com/office/drawing/2014/main" id="{56D98CBE-70E1-AB42-B8B9-0568914AC953}"/>
              </a:ext>
            </a:extLst>
          </p:cNvPr>
          <p:cNvSpPr/>
          <p:nvPr/>
        </p:nvSpPr>
        <p:spPr>
          <a:xfrm>
            <a:off x="6681542"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34" name="Oval 33">
            <a:extLst>
              <a:ext uri="{FF2B5EF4-FFF2-40B4-BE49-F238E27FC236}">
                <a16:creationId xmlns:a16="http://schemas.microsoft.com/office/drawing/2014/main" id="{639E3F11-C0FA-5344-9B9D-D99710A2C91F}"/>
              </a:ext>
            </a:extLst>
          </p:cNvPr>
          <p:cNvSpPr/>
          <p:nvPr/>
        </p:nvSpPr>
        <p:spPr>
          <a:xfrm>
            <a:off x="7472263"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35" name="TextBox 34">
            <a:extLst>
              <a:ext uri="{FF2B5EF4-FFF2-40B4-BE49-F238E27FC236}">
                <a16:creationId xmlns:a16="http://schemas.microsoft.com/office/drawing/2014/main" id="{56B8B405-5212-3E45-89BE-5DB0EBBBA540}"/>
              </a:ext>
            </a:extLst>
          </p:cNvPr>
          <p:cNvSpPr txBox="1"/>
          <p:nvPr/>
        </p:nvSpPr>
        <p:spPr>
          <a:xfrm>
            <a:off x="4977867" y="368432"/>
            <a:ext cx="695128"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Client Scenarios</a:t>
            </a:r>
          </a:p>
        </p:txBody>
      </p:sp>
      <p:sp>
        <p:nvSpPr>
          <p:cNvPr id="36" name="TextBox 35">
            <a:extLst>
              <a:ext uri="{FF2B5EF4-FFF2-40B4-BE49-F238E27FC236}">
                <a16:creationId xmlns:a16="http://schemas.microsoft.com/office/drawing/2014/main" id="{84DBA1A9-2ACF-8141-9E35-444E89EA12E3}"/>
              </a:ext>
            </a:extLst>
          </p:cNvPr>
          <p:cNvSpPr txBox="1"/>
          <p:nvPr/>
        </p:nvSpPr>
        <p:spPr>
          <a:xfrm>
            <a:off x="6578712" y="354195"/>
            <a:ext cx="86079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Framework</a:t>
            </a:r>
          </a:p>
        </p:txBody>
      </p:sp>
      <p:sp>
        <p:nvSpPr>
          <p:cNvPr id="37" name="TextBox 36">
            <a:extLst>
              <a:ext uri="{FF2B5EF4-FFF2-40B4-BE49-F238E27FC236}">
                <a16:creationId xmlns:a16="http://schemas.microsoft.com/office/drawing/2014/main" id="{1D1282E6-32BF-7D4B-8C6B-3459598C5BA5}"/>
              </a:ext>
            </a:extLst>
          </p:cNvPr>
          <p:cNvSpPr txBox="1"/>
          <p:nvPr/>
        </p:nvSpPr>
        <p:spPr>
          <a:xfrm>
            <a:off x="7358859" y="368432"/>
            <a:ext cx="599804"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Testing Strategy</a:t>
            </a:r>
          </a:p>
        </p:txBody>
      </p:sp>
      <p:sp>
        <p:nvSpPr>
          <p:cNvPr id="38" name="TextBox 37">
            <a:extLst>
              <a:ext uri="{FF2B5EF4-FFF2-40B4-BE49-F238E27FC236}">
                <a16:creationId xmlns:a16="http://schemas.microsoft.com/office/drawing/2014/main" id="{080C819E-7FD9-B849-9BA5-E6710E687A0A}"/>
              </a:ext>
            </a:extLst>
          </p:cNvPr>
          <p:cNvSpPr txBox="1"/>
          <p:nvPr/>
        </p:nvSpPr>
        <p:spPr>
          <a:xfrm>
            <a:off x="9016763" y="368432"/>
            <a:ext cx="69098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Model</a:t>
            </a:r>
          </a:p>
        </p:txBody>
      </p:sp>
      <p:sp>
        <p:nvSpPr>
          <p:cNvPr id="39" name="Oval 38">
            <a:extLst>
              <a:ext uri="{FF2B5EF4-FFF2-40B4-BE49-F238E27FC236}">
                <a16:creationId xmlns:a16="http://schemas.microsoft.com/office/drawing/2014/main" id="{785E10D0-C4E2-8D4A-A429-E5DD4098A3C9}"/>
              </a:ext>
            </a:extLst>
          </p:cNvPr>
          <p:cNvSpPr/>
          <p:nvPr/>
        </p:nvSpPr>
        <p:spPr>
          <a:xfrm>
            <a:off x="8313787"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40" name="TextBox 39">
            <a:extLst>
              <a:ext uri="{FF2B5EF4-FFF2-40B4-BE49-F238E27FC236}">
                <a16:creationId xmlns:a16="http://schemas.microsoft.com/office/drawing/2014/main" id="{8E4F2430-1187-3346-B71F-5DAEABFBD7EA}"/>
              </a:ext>
            </a:extLst>
          </p:cNvPr>
          <p:cNvSpPr txBox="1"/>
          <p:nvPr/>
        </p:nvSpPr>
        <p:spPr>
          <a:xfrm>
            <a:off x="8160244" y="368432"/>
            <a:ext cx="85805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Sizing &amp; Estimation</a:t>
            </a:r>
          </a:p>
        </p:txBody>
      </p:sp>
      <p:sp>
        <p:nvSpPr>
          <p:cNvPr id="41" name="Oval 40">
            <a:extLst>
              <a:ext uri="{FF2B5EF4-FFF2-40B4-BE49-F238E27FC236}">
                <a16:creationId xmlns:a16="http://schemas.microsoft.com/office/drawing/2014/main" id="{77490EA7-C450-EA4D-AA8F-0D2DD0081109}"/>
              </a:ext>
            </a:extLst>
          </p:cNvPr>
          <p:cNvSpPr/>
          <p:nvPr/>
        </p:nvSpPr>
        <p:spPr>
          <a:xfrm>
            <a:off x="9118735" y="156538"/>
            <a:ext cx="169696" cy="187407"/>
          </a:xfrm>
          <a:prstGeom prst="ellipse">
            <a:avLst/>
          </a:prstGeom>
          <a:solidFill>
            <a:srgbClr val="00B050"/>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2" name="TextBox 41">
            <a:extLst>
              <a:ext uri="{FF2B5EF4-FFF2-40B4-BE49-F238E27FC236}">
                <a16:creationId xmlns:a16="http://schemas.microsoft.com/office/drawing/2014/main" id="{4FD09469-5912-7843-8437-D6CA3EA19255}"/>
              </a:ext>
            </a:extLst>
          </p:cNvPr>
          <p:cNvSpPr txBox="1"/>
          <p:nvPr/>
        </p:nvSpPr>
        <p:spPr>
          <a:xfrm>
            <a:off x="5697133" y="368432"/>
            <a:ext cx="75388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Solution Architecture</a:t>
            </a:r>
          </a:p>
        </p:txBody>
      </p:sp>
      <p:sp>
        <p:nvSpPr>
          <p:cNvPr id="43" name="TextBox 42">
            <a:extLst>
              <a:ext uri="{FF2B5EF4-FFF2-40B4-BE49-F238E27FC236}">
                <a16:creationId xmlns:a16="http://schemas.microsoft.com/office/drawing/2014/main" id="{75E1A420-AC5D-524F-89B2-7A23E50E0990}"/>
              </a:ext>
            </a:extLst>
          </p:cNvPr>
          <p:cNvSpPr txBox="1"/>
          <p:nvPr/>
        </p:nvSpPr>
        <p:spPr>
          <a:xfrm>
            <a:off x="9906225"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Risk Reviews</a:t>
            </a:r>
          </a:p>
        </p:txBody>
      </p:sp>
      <p:sp>
        <p:nvSpPr>
          <p:cNvPr id="44" name="Oval 43">
            <a:extLst>
              <a:ext uri="{FF2B5EF4-FFF2-40B4-BE49-F238E27FC236}">
                <a16:creationId xmlns:a16="http://schemas.microsoft.com/office/drawing/2014/main" id="{4ADB01D4-CA4F-D241-A259-D7CDCB827CEA}"/>
              </a:ext>
            </a:extLst>
          </p:cNvPr>
          <p:cNvSpPr/>
          <p:nvPr/>
        </p:nvSpPr>
        <p:spPr>
          <a:xfrm>
            <a:off x="998611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5" name="TextBox 44">
            <a:extLst>
              <a:ext uri="{FF2B5EF4-FFF2-40B4-BE49-F238E27FC236}">
                <a16:creationId xmlns:a16="http://schemas.microsoft.com/office/drawing/2014/main" id="{11B445D0-62D9-924A-A77D-506ED8D658A0}"/>
              </a:ext>
            </a:extLst>
          </p:cNvPr>
          <p:cNvSpPr txBox="1"/>
          <p:nvPr/>
        </p:nvSpPr>
        <p:spPr>
          <a:xfrm>
            <a:off x="10703072"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Pricing Options</a:t>
            </a:r>
          </a:p>
        </p:txBody>
      </p:sp>
      <p:sp>
        <p:nvSpPr>
          <p:cNvPr id="46" name="Oval 45">
            <a:extLst>
              <a:ext uri="{FF2B5EF4-FFF2-40B4-BE49-F238E27FC236}">
                <a16:creationId xmlns:a16="http://schemas.microsoft.com/office/drawing/2014/main" id="{34E03A38-90A1-5B4D-A37B-3CC9B702614E}"/>
              </a:ext>
            </a:extLst>
          </p:cNvPr>
          <p:cNvSpPr/>
          <p:nvPr/>
        </p:nvSpPr>
        <p:spPr>
          <a:xfrm>
            <a:off x="1083582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7" name="TextBox 46">
            <a:extLst>
              <a:ext uri="{FF2B5EF4-FFF2-40B4-BE49-F238E27FC236}">
                <a16:creationId xmlns:a16="http://schemas.microsoft.com/office/drawing/2014/main" id="{11B445D0-62D9-924A-A77D-506ED8D658A0}"/>
              </a:ext>
            </a:extLst>
          </p:cNvPr>
          <p:cNvSpPr txBox="1"/>
          <p:nvPr/>
        </p:nvSpPr>
        <p:spPr>
          <a:xfrm>
            <a:off x="11231416" y="368432"/>
            <a:ext cx="905163"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Integration with other offerings</a:t>
            </a:r>
          </a:p>
        </p:txBody>
      </p:sp>
      <p:sp>
        <p:nvSpPr>
          <p:cNvPr id="48" name="Oval 47">
            <a:extLst>
              <a:ext uri="{FF2B5EF4-FFF2-40B4-BE49-F238E27FC236}">
                <a16:creationId xmlns:a16="http://schemas.microsoft.com/office/drawing/2014/main" id="{56D98CBE-70E1-AB42-B8B9-0568914AC953}"/>
              </a:ext>
            </a:extLst>
          </p:cNvPr>
          <p:cNvSpPr/>
          <p:nvPr/>
        </p:nvSpPr>
        <p:spPr>
          <a:xfrm>
            <a:off x="5831832"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49" name="Oval 48">
            <a:extLst>
              <a:ext uri="{FF2B5EF4-FFF2-40B4-BE49-F238E27FC236}">
                <a16:creationId xmlns:a16="http://schemas.microsoft.com/office/drawing/2014/main" id="{56D98CBE-70E1-AB42-B8B9-0568914AC953}"/>
              </a:ext>
            </a:extLst>
          </p:cNvPr>
          <p:cNvSpPr/>
          <p:nvPr/>
        </p:nvSpPr>
        <p:spPr>
          <a:xfrm>
            <a:off x="507436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50" name="Oval 49">
            <a:extLst>
              <a:ext uri="{FF2B5EF4-FFF2-40B4-BE49-F238E27FC236}">
                <a16:creationId xmlns:a16="http://schemas.microsoft.com/office/drawing/2014/main" id="{56D98CBE-70E1-AB42-B8B9-0568914AC953}"/>
              </a:ext>
            </a:extLst>
          </p:cNvPr>
          <p:cNvSpPr/>
          <p:nvPr/>
        </p:nvSpPr>
        <p:spPr>
          <a:xfrm>
            <a:off x="1161824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27" name="Content Placeholder 5">
            <a:extLst>
              <a:ext uri="{FF2B5EF4-FFF2-40B4-BE49-F238E27FC236}">
                <a16:creationId xmlns:a16="http://schemas.microsoft.com/office/drawing/2014/main" id="{6B2626C7-87FA-FC47-97F3-C33F1E1D59F8}"/>
              </a:ext>
            </a:extLst>
          </p:cNvPr>
          <p:cNvSpPr txBox="1">
            <a:spLocks/>
          </p:cNvSpPr>
          <p:nvPr/>
        </p:nvSpPr>
        <p:spPr>
          <a:xfrm>
            <a:off x="73637" y="1052359"/>
            <a:ext cx="11760488" cy="30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Lst>
        </p:spPr>
        <p:txBody>
          <a:bodyPr vert="horz" wrap="square" lIns="0" tIns="0" rIns="0" bIns="0" numCol="1" anchor="t" anchorCtr="0" compatLnSpc="1">
            <a:prstTxWarp prst="textNoShape">
              <a:avLst/>
            </a:prstTxWarp>
          </a:bodyPr>
          <a:lstStyle>
            <a:defPPr>
              <a:defRPr lang="en-US"/>
            </a:defPPr>
            <a:lvl1pPr defTabSz="913210" fontAlgn="base">
              <a:spcBef>
                <a:spcPts val="200"/>
              </a:spcBef>
              <a:spcAft>
                <a:spcPts val="200"/>
              </a:spcAft>
              <a:buClr>
                <a:srgbClr val="6D6E70"/>
              </a:buClr>
              <a:buSzPct val="90000"/>
              <a:buFont typeface="Wingdings" panose="05000000000000000000" pitchFamily="2" charset="2"/>
              <a:defRPr sz="1600" kern="0">
                <a:solidFill>
                  <a:prstClr val="black"/>
                </a:solidFill>
                <a:latin typeface="HelveticaNeueLT Std"/>
                <a:ea typeface="HelvNeue Light for IBM"/>
                <a:cs typeface="HelvNeue Light for IBM"/>
              </a:defRPr>
            </a:lvl1pPr>
            <a:lvl2pPr defTabSz="913210" fontAlgn="base">
              <a:spcBef>
                <a:spcPts val="900"/>
              </a:spcBef>
              <a:spcAft>
                <a:spcPct val="0"/>
              </a:spcAft>
              <a:buClr>
                <a:srgbClr val="6D6E70"/>
              </a:buClr>
              <a:buSzPct val="90000"/>
              <a:buFont typeface="Wingdings" panose="05000000000000000000" pitchFamily="2" charset="2"/>
              <a:defRPr sz="825">
                <a:solidFill>
                  <a:srgbClr val="6D6E70"/>
                </a:solidFill>
                <a:latin typeface="+mj-lt"/>
                <a:ea typeface="HelvNeue Light for IBM"/>
                <a:cs typeface="HelvNeue Light for IBM"/>
              </a:defRPr>
            </a:lvl2pPr>
            <a:lvl3pPr marL="682229" defTabSz="913210" fontAlgn="base">
              <a:spcBef>
                <a:spcPts val="900"/>
              </a:spcBef>
              <a:spcAft>
                <a:spcPct val="0"/>
              </a:spcAft>
              <a:buClr>
                <a:srgbClr val="6D6E70"/>
              </a:buClr>
              <a:buSzPct val="90000"/>
              <a:buFont typeface="Wingdings" panose="05000000000000000000" pitchFamily="2" charset="2"/>
              <a:defRPr sz="1575">
                <a:solidFill>
                  <a:srgbClr val="6D6E70"/>
                </a:solidFill>
                <a:latin typeface="HelvNeue Light for IBM"/>
                <a:ea typeface="HelvNeue Light for IBM"/>
                <a:cs typeface="HelvNeue Light for IBM"/>
              </a:defRPr>
            </a:lvl3pPr>
            <a:lvl4pPr defTabSz="913210" fontAlgn="base">
              <a:lnSpc>
                <a:spcPct val="110000"/>
              </a:lnSpc>
              <a:spcBef>
                <a:spcPts val="1303"/>
              </a:spcBef>
              <a:spcAft>
                <a:spcPct val="0"/>
              </a:spcAft>
              <a:buClr>
                <a:srgbClr val="6D6E70"/>
              </a:buClr>
              <a:buFont typeface="Wingdings" panose="05000000000000000000" pitchFamily="2" charset="2"/>
              <a:defRPr sz="750">
                <a:solidFill>
                  <a:srgbClr val="575855"/>
                </a:solidFill>
                <a:latin typeface="+mj-lt"/>
                <a:ea typeface="HelvNeue Light for IBM"/>
                <a:cs typeface="HelvNeue Light for IBM"/>
              </a:defRPr>
            </a:lvl4pPr>
            <a:lvl5pPr marL="1539479" indent="-163116" defTabSz="913210" fontAlgn="base">
              <a:spcBef>
                <a:spcPts val="900"/>
              </a:spcBef>
              <a:spcAft>
                <a:spcPct val="0"/>
              </a:spcAft>
              <a:buClr>
                <a:srgbClr val="6D6E70"/>
              </a:buClr>
              <a:buSzPct val="100000"/>
              <a:buFont typeface="Wingdings" panose="05000000000000000000" pitchFamily="2" charset="2"/>
              <a:buChar char="»"/>
              <a:defRPr sz="1575">
                <a:solidFill>
                  <a:srgbClr val="6D6E70"/>
                </a:solidFill>
                <a:latin typeface="HelvNeue Light for IBM"/>
                <a:ea typeface="HelvNeue Light for IBM"/>
                <a:cs typeface="HelvNeue Light for IBM"/>
              </a:defRPr>
            </a:lvl5pPr>
            <a:lvl6pPr marL="1996926" marR="0" indent="-163501" defTabSz="914333">
              <a:lnSpc>
                <a:spcPct val="100000"/>
              </a:lnSpc>
              <a:spcBef>
                <a:spcPts val="900"/>
              </a:spcBef>
              <a:spcAft>
                <a:spcPts val="0"/>
              </a:spcAft>
              <a:buClr>
                <a:srgbClr val="6D6E70"/>
              </a:buClr>
              <a:buSzPct val="100000"/>
              <a:buFont typeface="Wingdings"/>
              <a:buChar char="»"/>
              <a:tabLst/>
              <a:defRPr sz="1600" b="0" i="0" u="none" strike="noStrike" cap="none" spc="0" baseline="0">
                <a:ln>
                  <a:noFill/>
                </a:ln>
                <a:solidFill>
                  <a:srgbClr val="6D6E70"/>
                </a:solidFill>
                <a:uFillTx/>
                <a:latin typeface="HelvNeue Light for IBM"/>
                <a:ea typeface="HelvNeue Light for IBM"/>
                <a:cs typeface="HelvNeue Light for IBM"/>
              </a:defRPr>
            </a:lvl6pPr>
            <a:lvl7pPr marL="2454093" marR="0" indent="-163501" defTabSz="914333">
              <a:lnSpc>
                <a:spcPct val="100000"/>
              </a:lnSpc>
              <a:spcBef>
                <a:spcPts val="900"/>
              </a:spcBef>
              <a:spcAft>
                <a:spcPts val="0"/>
              </a:spcAft>
              <a:buClr>
                <a:srgbClr val="6D6E70"/>
              </a:buClr>
              <a:buSzPct val="100000"/>
              <a:buFont typeface="Wingdings"/>
              <a:buChar char="»"/>
              <a:tabLst/>
              <a:defRPr sz="1600" b="0" i="0" u="none" strike="noStrike" cap="none" spc="0" baseline="0">
                <a:ln>
                  <a:noFill/>
                </a:ln>
                <a:solidFill>
                  <a:srgbClr val="6D6E70"/>
                </a:solidFill>
                <a:uFillTx/>
                <a:latin typeface="HelvNeue Light for IBM"/>
                <a:ea typeface="HelvNeue Light for IBM"/>
                <a:cs typeface="HelvNeue Light for IBM"/>
              </a:defRPr>
            </a:lvl7pPr>
            <a:lvl8pPr marL="2911259" marR="0" indent="-163501" defTabSz="914333">
              <a:lnSpc>
                <a:spcPct val="100000"/>
              </a:lnSpc>
              <a:spcBef>
                <a:spcPts val="900"/>
              </a:spcBef>
              <a:spcAft>
                <a:spcPts val="0"/>
              </a:spcAft>
              <a:buClr>
                <a:srgbClr val="6D6E70"/>
              </a:buClr>
              <a:buSzPct val="100000"/>
              <a:buFont typeface="Wingdings"/>
              <a:buChar char="»"/>
              <a:tabLst/>
              <a:defRPr sz="1600" b="0" i="0" u="none" strike="noStrike" cap="none" spc="0" baseline="0">
                <a:ln>
                  <a:noFill/>
                </a:ln>
                <a:solidFill>
                  <a:srgbClr val="6D6E70"/>
                </a:solidFill>
                <a:uFillTx/>
                <a:latin typeface="HelvNeue Light for IBM"/>
                <a:ea typeface="HelvNeue Light for IBM"/>
                <a:cs typeface="HelvNeue Light for IBM"/>
              </a:defRPr>
            </a:lvl8pPr>
            <a:lvl9pPr marL="3368425" marR="0" indent="-163501" defTabSz="914333">
              <a:lnSpc>
                <a:spcPct val="100000"/>
              </a:lnSpc>
              <a:spcBef>
                <a:spcPts val="900"/>
              </a:spcBef>
              <a:spcAft>
                <a:spcPts val="0"/>
              </a:spcAft>
              <a:buClr>
                <a:srgbClr val="6D6E70"/>
              </a:buClr>
              <a:buSzPct val="100000"/>
              <a:buFont typeface="Wingdings"/>
              <a:buChar char="»"/>
              <a:tabLst/>
              <a:defRPr sz="1600" b="0" i="0" u="none" strike="noStrike" cap="none" spc="0" baseline="0">
                <a:ln>
                  <a:noFill/>
                </a:ln>
                <a:solidFill>
                  <a:srgbClr val="6D6E70"/>
                </a:solidFill>
                <a:uFillTx/>
                <a:latin typeface="HelvNeue Light for IBM"/>
                <a:ea typeface="HelvNeue Light for IBM"/>
                <a:cs typeface="HelvNeue Light for IBM"/>
              </a:defRPr>
            </a:lvl9pPr>
          </a:lstStyle>
          <a:p>
            <a:r>
              <a:rPr lang="en-AU" dirty="0"/>
              <a:t>Identify responsibilities between Platforms, Applications and Operations as sample below for inputs to develop the RACI </a:t>
            </a:r>
          </a:p>
          <a:p>
            <a:endParaRPr lang="en-AU" dirty="0"/>
          </a:p>
        </p:txBody>
      </p:sp>
      <p:sp>
        <p:nvSpPr>
          <p:cNvPr id="84" name="Rectangle 83">
            <a:extLst>
              <a:ext uri="{FF2B5EF4-FFF2-40B4-BE49-F238E27FC236}">
                <a16:creationId xmlns:a16="http://schemas.microsoft.com/office/drawing/2014/main" id="{91FF7A9E-1ECE-3244-B4D7-37EFD83845F0}"/>
              </a:ext>
            </a:extLst>
          </p:cNvPr>
          <p:cNvSpPr/>
          <p:nvPr/>
        </p:nvSpPr>
        <p:spPr>
          <a:xfrm>
            <a:off x="143102" y="3967000"/>
            <a:ext cx="10744200" cy="731520"/>
          </a:xfrm>
          <a:prstGeom prst="rect">
            <a:avLst/>
          </a:prstGeom>
          <a:solidFill>
            <a:srgbClr val="727272"/>
          </a:solidFill>
          <a:ln w="12700" cap="flat" cmpd="sng" algn="ctr">
            <a:noFill/>
            <a:prstDash val="solid"/>
            <a:miter lim="800000"/>
          </a:ln>
          <a:effectLst/>
        </p:spPr>
        <p:txBody>
          <a:bodyPr rtlCol="0" anchor="ctr"/>
          <a:lstStyle/>
          <a:p>
            <a:pPr algn="ctr" fontAlgn="base">
              <a:spcBef>
                <a:spcPct val="40000"/>
              </a:spcBef>
              <a:spcAft>
                <a:spcPct val="0"/>
              </a:spcAft>
              <a:buFont typeface="Wingdings" panose="05000000000000000000" pitchFamily="2" charset="2"/>
              <a:buNone/>
              <a:defRPr/>
            </a:pPr>
            <a:r>
              <a:rPr lang="en-US" sz="1400" kern="0" dirty="0">
                <a:solidFill>
                  <a:prstClr val="white"/>
                </a:solidFill>
                <a:latin typeface="IBM Plex Sans"/>
                <a:cs typeface="Arial"/>
              </a:rPr>
              <a:t>VM and Guest OS</a:t>
            </a:r>
          </a:p>
        </p:txBody>
      </p:sp>
      <p:sp>
        <p:nvSpPr>
          <p:cNvPr id="85" name="Rectangle 84">
            <a:extLst>
              <a:ext uri="{FF2B5EF4-FFF2-40B4-BE49-F238E27FC236}">
                <a16:creationId xmlns:a16="http://schemas.microsoft.com/office/drawing/2014/main" id="{40018EAF-0CB3-1244-98C6-7125800A5EE7}"/>
              </a:ext>
            </a:extLst>
          </p:cNvPr>
          <p:cNvSpPr/>
          <p:nvPr/>
        </p:nvSpPr>
        <p:spPr>
          <a:xfrm>
            <a:off x="143103" y="3063360"/>
            <a:ext cx="6059180" cy="767951"/>
          </a:xfrm>
          <a:prstGeom prst="rect">
            <a:avLst/>
          </a:prstGeom>
          <a:solidFill>
            <a:srgbClr val="20D5D2"/>
          </a:solidFill>
          <a:ln w="12700" cap="flat" cmpd="sng" algn="ctr">
            <a:solidFill>
              <a:srgbClr val="20D5D2">
                <a:shade val="50000"/>
              </a:srgbClr>
            </a:solidFill>
            <a:prstDash val="solid"/>
            <a:miter lim="800000"/>
          </a:ln>
          <a:effectLst/>
        </p:spPr>
        <p:txBody>
          <a:bodyPr rtlCol="0" anchor="ctr"/>
          <a:lstStyle/>
          <a:p>
            <a:pPr algn="ctr" fontAlgn="base">
              <a:spcBef>
                <a:spcPct val="40000"/>
              </a:spcBef>
              <a:spcAft>
                <a:spcPct val="0"/>
              </a:spcAft>
              <a:buFont typeface="Wingdings" panose="05000000000000000000" pitchFamily="2" charset="2"/>
              <a:buNone/>
              <a:defRPr/>
            </a:pPr>
            <a:endParaRPr lang="en-US" sz="1400" kern="0" dirty="0">
              <a:solidFill>
                <a:prstClr val="white"/>
              </a:solidFill>
              <a:latin typeface="IBM Plex Sans"/>
              <a:cs typeface="Arial"/>
            </a:endParaRPr>
          </a:p>
        </p:txBody>
      </p:sp>
      <p:sp>
        <p:nvSpPr>
          <p:cNvPr id="86" name="Rectangle 85">
            <a:extLst>
              <a:ext uri="{FF2B5EF4-FFF2-40B4-BE49-F238E27FC236}">
                <a16:creationId xmlns:a16="http://schemas.microsoft.com/office/drawing/2014/main" id="{B3D70F78-5A87-1A43-AB43-28679399A7B9}"/>
              </a:ext>
            </a:extLst>
          </p:cNvPr>
          <p:cNvSpPr/>
          <p:nvPr/>
        </p:nvSpPr>
        <p:spPr>
          <a:xfrm>
            <a:off x="136148" y="2196151"/>
            <a:ext cx="640080" cy="731520"/>
          </a:xfrm>
          <a:prstGeom prst="rect">
            <a:avLst/>
          </a:prstGeom>
          <a:solidFill>
            <a:srgbClr val="17AF4B"/>
          </a:solidFill>
          <a:ln w="12700" cap="flat" cmpd="sng" algn="ctr">
            <a:solidFill>
              <a:srgbClr val="20D5D2">
                <a:shade val="50000"/>
              </a:srgbClr>
            </a:solidFill>
            <a:prstDash val="solid"/>
            <a:miter lim="800000"/>
          </a:ln>
          <a:effectLst/>
        </p:spPr>
        <p:txBody>
          <a:bodyPr rtlCol="0" anchor="ctr"/>
          <a:lstStyle/>
          <a:p>
            <a:pPr algn="ctr" fontAlgn="base">
              <a:spcBef>
                <a:spcPct val="40000"/>
              </a:spcBef>
              <a:spcAft>
                <a:spcPct val="0"/>
              </a:spcAft>
              <a:buFont typeface="Wingdings" panose="05000000000000000000" pitchFamily="2" charset="2"/>
              <a:buNone/>
              <a:defRPr/>
            </a:pPr>
            <a:r>
              <a:rPr lang="en-US" sz="1200" kern="0" dirty="0">
                <a:solidFill>
                  <a:prstClr val="white"/>
                </a:solidFill>
                <a:latin typeface="IBM Plex Sans"/>
                <a:cs typeface="Arial"/>
              </a:rPr>
              <a:t>Node</a:t>
            </a:r>
          </a:p>
        </p:txBody>
      </p:sp>
      <p:sp>
        <p:nvSpPr>
          <p:cNvPr id="87" name="Rectangle 86">
            <a:extLst>
              <a:ext uri="{FF2B5EF4-FFF2-40B4-BE49-F238E27FC236}">
                <a16:creationId xmlns:a16="http://schemas.microsoft.com/office/drawing/2014/main" id="{0514787F-2479-8E40-B8DB-72E658EC144A}"/>
              </a:ext>
            </a:extLst>
          </p:cNvPr>
          <p:cNvSpPr/>
          <p:nvPr/>
        </p:nvSpPr>
        <p:spPr>
          <a:xfrm>
            <a:off x="128021" y="1311227"/>
            <a:ext cx="10759281" cy="731520"/>
          </a:xfrm>
          <a:prstGeom prst="rect">
            <a:avLst/>
          </a:prstGeom>
          <a:solidFill>
            <a:srgbClr val="0F6FFF"/>
          </a:solidFill>
          <a:ln w="12700" cap="flat" cmpd="sng" algn="ctr">
            <a:solidFill>
              <a:srgbClr val="20D5D2">
                <a:shade val="50000"/>
              </a:srgbClr>
            </a:solidFill>
            <a:prstDash val="solid"/>
            <a:miter lim="800000"/>
          </a:ln>
          <a:effectLst/>
        </p:spPr>
        <p:txBody>
          <a:bodyPr rtlCol="0" anchor="ctr"/>
          <a:lstStyle/>
          <a:p>
            <a:pPr algn="ctr" fontAlgn="base">
              <a:spcBef>
                <a:spcPct val="40000"/>
              </a:spcBef>
              <a:spcAft>
                <a:spcPct val="0"/>
              </a:spcAft>
              <a:buFont typeface="Wingdings" panose="05000000000000000000" pitchFamily="2" charset="2"/>
              <a:buNone/>
              <a:defRPr/>
            </a:pPr>
            <a:r>
              <a:rPr lang="en-US" sz="1400" kern="0" dirty="0">
                <a:solidFill>
                  <a:prstClr val="white"/>
                </a:solidFill>
                <a:latin typeface="IBM Plex Sans"/>
                <a:cs typeface="Arial"/>
              </a:rPr>
              <a:t>Application Code Implementation and Microservices</a:t>
            </a:r>
          </a:p>
        </p:txBody>
      </p:sp>
      <p:sp>
        <p:nvSpPr>
          <p:cNvPr id="88" name="Rectangle 87">
            <a:extLst>
              <a:ext uri="{FF2B5EF4-FFF2-40B4-BE49-F238E27FC236}">
                <a16:creationId xmlns:a16="http://schemas.microsoft.com/office/drawing/2014/main" id="{28B80A02-133F-BD4B-8EF0-C6CFE753CA5B}"/>
              </a:ext>
            </a:extLst>
          </p:cNvPr>
          <p:cNvSpPr/>
          <p:nvPr/>
        </p:nvSpPr>
        <p:spPr>
          <a:xfrm>
            <a:off x="992062" y="4994752"/>
            <a:ext cx="1845816" cy="452503"/>
          </a:xfrm>
          <a:prstGeom prst="rect">
            <a:avLst/>
          </a:prstGeom>
          <a:solidFill>
            <a:srgbClr val="20D5D2"/>
          </a:solidFill>
          <a:ln w="12700" cap="flat" cmpd="sng" algn="ctr">
            <a:solidFill>
              <a:srgbClr val="20D5D2">
                <a:shade val="50000"/>
              </a:srgbClr>
            </a:solidFill>
            <a:prstDash val="solid"/>
            <a:miter lim="800000"/>
          </a:ln>
          <a:effectLst/>
        </p:spPr>
        <p:txBody>
          <a:bodyPr rtlCol="0" anchor="ctr"/>
          <a:lstStyle/>
          <a:p>
            <a:pPr algn="ctr" fontAlgn="base">
              <a:spcBef>
                <a:spcPct val="40000"/>
              </a:spcBef>
              <a:spcAft>
                <a:spcPct val="0"/>
              </a:spcAft>
              <a:buFont typeface="Wingdings" panose="05000000000000000000" pitchFamily="2" charset="2"/>
              <a:buNone/>
              <a:defRPr/>
            </a:pPr>
            <a:r>
              <a:rPr lang="en-US" sz="1200" b="1" kern="0" dirty="0">
                <a:solidFill>
                  <a:prstClr val="white"/>
                </a:solidFill>
                <a:latin typeface="IBM Plex Sans"/>
                <a:cs typeface="Arial"/>
              </a:rPr>
              <a:t>Platform: </a:t>
            </a:r>
            <a:r>
              <a:rPr lang="en-US" sz="1200" kern="0" dirty="0">
                <a:solidFill>
                  <a:prstClr val="white"/>
                </a:solidFill>
                <a:latin typeface="IBM Plex Sans"/>
                <a:cs typeface="Arial"/>
              </a:rPr>
              <a:t>Installation</a:t>
            </a:r>
          </a:p>
          <a:p>
            <a:pPr algn="ctr" fontAlgn="base">
              <a:spcBef>
                <a:spcPct val="40000"/>
              </a:spcBef>
              <a:spcAft>
                <a:spcPct val="0"/>
              </a:spcAft>
              <a:buFont typeface="Wingdings" panose="05000000000000000000" pitchFamily="2" charset="2"/>
              <a:buNone/>
              <a:defRPr/>
            </a:pPr>
            <a:r>
              <a:rPr lang="en-US" sz="1200" b="1" kern="0" dirty="0">
                <a:solidFill>
                  <a:prstClr val="white"/>
                </a:solidFill>
                <a:latin typeface="IBM Plex Sans"/>
                <a:cs typeface="Arial"/>
              </a:rPr>
              <a:t>Platform: </a:t>
            </a:r>
            <a:r>
              <a:rPr lang="en-US" sz="1200" kern="0" dirty="0">
                <a:solidFill>
                  <a:prstClr val="white"/>
                </a:solidFill>
                <a:latin typeface="IBM Plex Sans"/>
                <a:cs typeface="Arial"/>
              </a:rPr>
              <a:t>Management</a:t>
            </a:r>
          </a:p>
        </p:txBody>
      </p:sp>
      <p:sp>
        <p:nvSpPr>
          <p:cNvPr id="89" name="Rectangle 88">
            <a:extLst>
              <a:ext uri="{FF2B5EF4-FFF2-40B4-BE49-F238E27FC236}">
                <a16:creationId xmlns:a16="http://schemas.microsoft.com/office/drawing/2014/main" id="{2F937254-35E4-0547-8FE0-DFA715D18F1E}"/>
              </a:ext>
            </a:extLst>
          </p:cNvPr>
          <p:cNvSpPr/>
          <p:nvPr/>
        </p:nvSpPr>
        <p:spPr>
          <a:xfrm>
            <a:off x="2894035" y="4994752"/>
            <a:ext cx="1994061" cy="452503"/>
          </a:xfrm>
          <a:prstGeom prst="rect">
            <a:avLst/>
          </a:prstGeom>
          <a:solidFill>
            <a:srgbClr val="17AF4B"/>
          </a:solidFill>
          <a:ln w="12700" cap="flat" cmpd="sng" algn="ctr">
            <a:solidFill>
              <a:srgbClr val="20D5D2">
                <a:shade val="50000"/>
              </a:srgbClr>
            </a:solidFill>
            <a:prstDash val="solid"/>
            <a:miter lim="800000"/>
          </a:ln>
          <a:effectLst/>
        </p:spPr>
        <p:txBody>
          <a:bodyPr rtlCol="0" anchor="ctr"/>
          <a:lstStyle/>
          <a:p>
            <a:pPr algn="ctr" fontAlgn="base">
              <a:spcBef>
                <a:spcPct val="40000"/>
              </a:spcBef>
              <a:spcAft>
                <a:spcPct val="0"/>
              </a:spcAft>
              <a:buFont typeface="Wingdings" panose="05000000000000000000" pitchFamily="2" charset="2"/>
              <a:buNone/>
              <a:defRPr/>
            </a:pPr>
            <a:r>
              <a:rPr lang="en-US" sz="1200" b="1" kern="0" dirty="0">
                <a:solidFill>
                  <a:prstClr val="white"/>
                </a:solidFill>
                <a:latin typeface="IBM Plex Sans"/>
                <a:cs typeface="Arial"/>
              </a:rPr>
              <a:t>Runtimes &amp; Middleware </a:t>
            </a:r>
            <a:r>
              <a:rPr lang="en-US" sz="1200" kern="0" dirty="0">
                <a:solidFill>
                  <a:prstClr val="white"/>
                </a:solidFill>
                <a:latin typeface="IBM Plex Sans"/>
                <a:cs typeface="Arial"/>
              </a:rPr>
              <a:t>Installation &amp; Mgmt.  </a:t>
            </a:r>
          </a:p>
        </p:txBody>
      </p:sp>
      <p:sp>
        <p:nvSpPr>
          <p:cNvPr id="90" name="Rectangle 89">
            <a:extLst>
              <a:ext uri="{FF2B5EF4-FFF2-40B4-BE49-F238E27FC236}">
                <a16:creationId xmlns:a16="http://schemas.microsoft.com/office/drawing/2014/main" id="{6748036F-AEF4-5241-B2A3-853905679430}"/>
              </a:ext>
            </a:extLst>
          </p:cNvPr>
          <p:cNvSpPr/>
          <p:nvPr/>
        </p:nvSpPr>
        <p:spPr>
          <a:xfrm>
            <a:off x="4944248" y="4987353"/>
            <a:ext cx="1811778" cy="452503"/>
          </a:xfrm>
          <a:prstGeom prst="rect">
            <a:avLst/>
          </a:prstGeom>
          <a:solidFill>
            <a:srgbClr val="727272"/>
          </a:solidFill>
          <a:ln w="12700" cap="flat" cmpd="sng" algn="ctr">
            <a:solidFill>
              <a:srgbClr val="20D5D2">
                <a:shade val="50000"/>
              </a:srgbClr>
            </a:solidFill>
            <a:prstDash val="solid"/>
            <a:miter lim="800000"/>
          </a:ln>
          <a:effectLst/>
        </p:spPr>
        <p:txBody>
          <a:bodyPr rtlCol="0" anchor="ctr"/>
          <a:lstStyle/>
          <a:p>
            <a:pPr algn="ctr" fontAlgn="base">
              <a:spcBef>
                <a:spcPct val="40000"/>
              </a:spcBef>
              <a:spcAft>
                <a:spcPct val="0"/>
              </a:spcAft>
              <a:buFont typeface="Wingdings" panose="05000000000000000000" pitchFamily="2" charset="2"/>
              <a:buNone/>
              <a:defRPr/>
            </a:pPr>
            <a:r>
              <a:rPr lang="en-US" sz="1200" b="1" kern="0" dirty="0">
                <a:solidFill>
                  <a:prstClr val="white"/>
                </a:solidFill>
                <a:latin typeface="IBM Plex Sans"/>
                <a:cs typeface="Arial"/>
              </a:rPr>
              <a:t>VM, Guest OS : </a:t>
            </a:r>
            <a:r>
              <a:rPr lang="en-US" sz="1200" kern="0" dirty="0">
                <a:solidFill>
                  <a:prstClr val="white"/>
                </a:solidFill>
                <a:latin typeface="IBM Plex Sans"/>
                <a:cs typeface="Arial"/>
              </a:rPr>
              <a:t>Installation and Mgmt.</a:t>
            </a:r>
          </a:p>
        </p:txBody>
      </p:sp>
      <p:sp>
        <p:nvSpPr>
          <p:cNvPr id="91" name="Rectangle 90">
            <a:extLst>
              <a:ext uri="{FF2B5EF4-FFF2-40B4-BE49-F238E27FC236}">
                <a16:creationId xmlns:a16="http://schemas.microsoft.com/office/drawing/2014/main" id="{941F634B-DFA2-2345-BA19-735A4AF7F8A8}"/>
              </a:ext>
            </a:extLst>
          </p:cNvPr>
          <p:cNvSpPr/>
          <p:nvPr/>
        </p:nvSpPr>
        <p:spPr>
          <a:xfrm>
            <a:off x="6882014" y="3099791"/>
            <a:ext cx="1751880" cy="731520"/>
          </a:xfrm>
          <a:prstGeom prst="rect">
            <a:avLst/>
          </a:prstGeom>
          <a:solidFill>
            <a:srgbClr val="FFC000"/>
          </a:solidFill>
          <a:ln w="12700" cap="flat" cmpd="sng" algn="ctr">
            <a:noFill/>
            <a:prstDash val="solid"/>
            <a:miter lim="800000"/>
          </a:ln>
          <a:effectLst/>
        </p:spPr>
        <p:txBody>
          <a:bodyPr rtlCol="0" anchor="ctr"/>
          <a:lstStyle/>
          <a:p>
            <a:pPr algn="ctr" fontAlgn="base">
              <a:spcBef>
                <a:spcPct val="40000"/>
              </a:spcBef>
              <a:spcAft>
                <a:spcPct val="0"/>
              </a:spcAft>
              <a:buFont typeface="Wingdings" panose="05000000000000000000" pitchFamily="2" charset="2"/>
              <a:buNone/>
              <a:defRPr/>
            </a:pPr>
            <a:r>
              <a:rPr lang="en-US" sz="1400" kern="0" dirty="0">
                <a:solidFill>
                  <a:prstClr val="white"/>
                </a:solidFill>
                <a:latin typeface="IBM Plex Sans"/>
                <a:cs typeface="Arial"/>
              </a:rPr>
              <a:t>DevSecOps</a:t>
            </a:r>
          </a:p>
        </p:txBody>
      </p:sp>
      <p:sp>
        <p:nvSpPr>
          <p:cNvPr id="92" name="Rectangle 91">
            <a:extLst>
              <a:ext uri="{FF2B5EF4-FFF2-40B4-BE49-F238E27FC236}">
                <a16:creationId xmlns:a16="http://schemas.microsoft.com/office/drawing/2014/main" id="{AD37C3BD-B8A8-D84D-A0E6-E17276A6DA29}"/>
              </a:ext>
            </a:extLst>
          </p:cNvPr>
          <p:cNvSpPr/>
          <p:nvPr/>
        </p:nvSpPr>
        <p:spPr>
          <a:xfrm>
            <a:off x="6805125" y="4994752"/>
            <a:ext cx="1590734" cy="452503"/>
          </a:xfrm>
          <a:prstGeom prst="rect">
            <a:avLst/>
          </a:prstGeom>
          <a:solidFill>
            <a:srgbClr val="0F6FFF"/>
          </a:solidFill>
          <a:ln w="12700" cap="flat" cmpd="sng" algn="ctr">
            <a:solidFill>
              <a:srgbClr val="20D5D2">
                <a:shade val="50000"/>
              </a:srgbClr>
            </a:solidFill>
            <a:prstDash val="solid"/>
            <a:miter lim="800000"/>
          </a:ln>
          <a:effectLst/>
        </p:spPr>
        <p:txBody>
          <a:bodyPr rtlCol="0" anchor="ctr"/>
          <a:lstStyle/>
          <a:p>
            <a:pPr algn="ctr" fontAlgn="base">
              <a:spcBef>
                <a:spcPct val="40000"/>
              </a:spcBef>
              <a:spcAft>
                <a:spcPct val="0"/>
              </a:spcAft>
              <a:buFont typeface="Wingdings" panose="05000000000000000000" pitchFamily="2" charset="2"/>
              <a:buNone/>
              <a:defRPr/>
            </a:pPr>
            <a:r>
              <a:rPr lang="en-US" sz="1200" b="1" kern="0" dirty="0">
                <a:solidFill>
                  <a:prstClr val="white"/>
                </a:solidFill>
                <a:latin typeface="IBM Plex Sans"/>
                <a:cs typeface="Arial"/>
              </a:rPr>
              <a:t>Application </a:t>
            </a:r>
            <a:r>
              <a:rPr lang="en-US" sz="1200" kern="0" dirty="0">
                <a:solidFill>
                  <a:prstClr val="white"/>
                </a:solidFill>
                <a:latin typeface="IBM Plex Sans"/>
                <a:cs typeface="Arial"/>
              </a:rPr>
              <a:t>Development &amp; Mgmt.</a:t>
            </a:r>
          </a:p>
        </p:txBody>
      </p:sp>
      <p:sp>
        <p:nvSpPr>
          <p:cNvPr id="93" name="Rectangle 92">
            <a:extLst>
              <a:ext uri="{FF2B5EF4-FFF2-40B4-BE49-F238E27FC236}">
                <a16:creationId xmlns:a16="http://schemas.microsoft.com/office/drawing/2014/main" id="{DB3869E4-1C43-5448-A4B5-C81C22672753}"/>
              </a:ext>
            </a:extLst>
          </p:cNvPr>
          <p:cNvSpPr/>
          <p:nvPr/>
        </p:nvSpPr>
        <p:spPr>
          <a:xfrm>
            <a:off x="813582" y="2196151"/>
            <a:ext cx="640080" cy="731520"/>
          </a:xfrm>
          <a:prstGeom prst="rect">
            <a:avLst/>
          </a:prstGeom>
          <a:solidFill>
            <a:srgbClr val="17AF4B"/>
          </a:solidFill>
          <a:ln w="12700" cap="flat" cmpd="sng" algn="ctr">
            <a:solidFill>
              <a:srgbClr val="20D5D2">
                <a:shade val="50000"/>
              </a:srgbClr>
            </a:solidFill>
            <a:prstDash val="solid"/>
            <a:miter lim="800000"/>
          </a:ln>
          <a:effectLst/>
        </p:spPr>
        <p:txBody>
          <a:bodyPr rtlCol="0" anchor="ctr"/>
          <a:lstStyle/>
          <a:p>
            <a:pPr algn="ctr" fontAlgn="base">
              <a:spcBef>
                <a:spcPct val="40000"/>
              </a:spcBef>
              <a:spcAft>
                <a:spcPct val="0"/>
              </a:spcAft>
              <a:buFont typeface="Wingdings" panose="05000000000000000000" pitchFamily="2" charset="2"/>
              <a:buNone/>
              <a:defRPr/>
            </a:pPr>
            <a:r>
              <a:rPr lang="en-US" sz="1200" kern="0" dirty="0">
                <a:solidFill>
                  <a:prstClr val="white"/>
                </a:solidFill>
                <a:latin typeface="IBM Plex Sans"/>
                <a:cs typeface="Arial"/>
              </a:rPr>
              <a:t>Java</a:t>
            </a:r>
          </a:p>
        </p:txBody>
      </p:sp>
      <p:sp>
        <p:nvSpPr>
          <p:cNvPr id="94" name="Rectangle 93">
            <a:extLst>
              <a:ext uri="{FF2B5EF4-FFF2-40B4-BE49-F238E27FC236}">
                <a16:creationId xmlns:a16="http://schemas.microsoft.com/office/drawing/2014/main" id="{785A769E-8B62-9740-BFB4-067538D99940}"/>
              </a:ext>
            </a:extLst>
          </p:cNvPr>
          <p:cNvSpPr/>
          <p:nvPr/>
        </p:nvSpPr>
        <p:spPr>
          <a:xfrm>
            <a:off x="1499980" y="2196151"/>
            <a:ext cx="640080" cy="731520"/>
          </a:xfrm>
          <a:prstGeom prst="rect">
            <a:avLst/>
          </a:prstGeom>
          <a:solidFill>
            <a:srgbClr val="17AF4B"/>
          </a:solidFill>
          <a:ln w="12700" cap="flat" cmpd="sng" algn="ctr">
            <a:solidFill>
              <a:srgbClr val="20D5D2">
                <a:shade val="50000"/>
              </a:srgbClr>
            </a:solidFill>
            <a:prstDash val="solid"/>
            <a:miter lim="800000"/>
          </a:ln>
          <a:effectLst/>
        </p:spPr>
        <p:txBody>
          <a:bodyPr rtlCol="0" anchor="ctr"/>
          <a:lstStyle/>
          <a:p>
            <a:pPr algn="ctr" fontAlgn="base">
              <a:spcBef>
                <a:spcPct val="40000"/>
              </a:spcBef>
              <a:spcAft>
                <a:spcPct val="0"/>
              </a:spcAft>
              <a:buFont typeface="Wingdings" panose="05000000000000000000" pitchFamily="2" charset="2"/>
              <a:buNone/>
              <a:defRPr/>
            </a:pPr>
            <a:r>
              <a:rPr lang="en-US" sz="1200" kern="0" dirty="0">
                <a:solidFill>
                  <a:prstClr val="white"/>
                </a:solidFill>
                <a:latin typeface="IBM Plex Sans"/>
                <a:cs typeface="Arial"/>
              </a:rPr>
              <a:t>ACE</a:t>
            </a:r>
          </a:p>
        </p:txBody>
      </p:sp>
      <p:sp>
        <p:nvSpPr>
          <p:cNvPr id="95" name="Rectangle 94">
            <a:extLst>
              <a:ext uri="{FF2B5EF4-FFF2-40B4-BE49-F238E27FC236}">
                <a16:creationId xmlns:a16="http://schemas.microsoft.com/office/drawing/2014/main" id="{DD60FB22-766D-A34C-A9FE-9A624A21A48B}"/>
              </a:ext>
            </a:extLst>
          </p:cNvPr>
          <p:cNvSpPr/>
          <p:nvPr/>
        </p:nvSpPr>
        <p:spPr>
          <a:xfrm>
            <a:off x="2168450" y="2196151"/>
            <a:ext cx="640080" cy="731520"/>
          </a:xfrm>
          <a:prstGeom prst="rect">
            <a:avLst/>
          </a:prstGeom>
          <a:solidFill>
            <a:srgbClr val="17AF4B"/>
          </a:solidFill>
          <a:ln w="12700" cap="flat" cmpd="sng" algn="ctr">
            <a:solidFill>
              <a:srgbClr val="20D5D2">
                <a:shade val="50000"/>
              </a:srgbClr>
            </a:solidFill>
            <a:prstDash val="solid"/>
            <a:miter lim="800000"/>
          </a:ln>
          <a:effectLst/>
        </p:spPr>
        <p:txBody>
          <a:bodyPr rtlCol="0" anchor="ctr"/>
          <a:lstStyle/>
          <a:p>
            <a:pPr algn="ctr" fontAlgn="base">
              <a:spcBef>
                <a:spcPct val="40000"/>
              </a:spcBef>
              <a:spcAft>
                <a:spcPct val="0"/>
              </a:spcAft>
              <a:buFont typeface="Wingdings" panose="05000000000000000000" pitchFamily="2" charset="2"/>
              <a:buNone/>
              <a:defRPr/>
            </a:pPr>
            <a:r>
              <a:rPr lang="en-US" sz="1200" kern="0" dirty="0">
                <a:solidFill>
                  <a:prstClr val="white"/>
                </a:solidFill>
                <a:latin typeface="IBM Plex Sans"/>
                <a:cs typeface="Arial"/>
              </a:rPr>
              <a:t>Kafka</a:t>
            </a:r>
          </a:p>
        </p:txBody>
      </p:sp>
      <p:sp>
        <p:nvSpPr>
          <p:cNvPr id="96" name="Rectangle 95">
            <a:extLst>
              <a:ext uri="{FF2B5EF4-FFF2-40B4-BE49-F238E27FC236}">
                <a16:creationId xmlns:a16="http://schemas.microsoft.com/office/drawing/2014/main" id="{F066368B-9656-3144-9286-393B23A19CB2}"/>
              </a:ext>
            </a:extLst>
          </p:cNvPr>
          <p:cNvSpPr/>
          <p:nvPr/>
        </p:nvSpPr>
        <p:spPr>
          <a:xfrm>
            <a:off x="2842433" y="2196151"/>
            <a:ext cx="640080" cy="731520"/>
          </a:xfrm>
          <a:prstGeom prst="rect">
            <a:avLst/>
          </a:prstGeom>
          <a:solidFill>
            <a:srgbClr val="17AF4B"/>
          </a:solidFill>
          <a:ln w="12700" cap="flat" cmpd="sng" algn="ctr">
            <a:solidFill>
              <a:srgbClr val="20D5D2">
                <a:shade val="50000"/>
              </a:srgbClr>
            </a:solidFill>
            <a:prstDash val="solid"/>
            <a:miter lim="800000"/>
          </a:ln>
          <a:effectLst/>
        </p:spPr>
        <p:txBody>
          <a:bodyPr rtlCol="0" anchor="ctr"/>
          <a:lstStyle/>
          <a:p>
            <a:pPr algn="ctr" fontAlgn="base">
              <a:spcBef>
                <a:spcPct val="40000"/>
              </a:spcBef>
              <a:spcAft>
                <a:spcPct val="0"/>
              </a:spcAft>
              <a:buFont typeface="Wingdings" panose="05000000000000000000" pitchFamily="2" charset="2"/>
              <a:buNone/>
              <a:defRPr/>
            </a:pPr>
            <a:r>
              <a:rPr lang="en-US" sz="1200" kern="0" dirty="0">
                <a:solidFill>
                  <a:prstClr val="white"/>
                </a:solidFill>
                <a:latin typeface="IBM Plex Sans"/>
                <a:cs typeface="Arial"/>
              </a:rPr>
              <a:t>APIC</a:t>
            </a:r>
          </a:p>
        </p:txBody>
      </p:sp>
      <p:sp>
        <p:nvSpPr>
          <p:cNvPr id="97" name="Rectangle 96">
            <a:extLst>
              <a:ext uri="{FF2B5EF4-FFF2-40B4-BE49-F238E27FC236}">
                <a16:creationId xmlns:a16="http://schemas.microsoft.com/office/drawing/2014/main" id="{35E2C0C1-0ADF-274E-BBD6-69AAAAD83E37}"/>
              </a:ext>
            </a:extLst>
          </p:cNvPr>
          <p:cNvSpPr/>
          <p:nvPr/>
        </p:nvSpPr>
        <p:spPr>
          <a:xfrm>
            <a:off x="3515071" y="2196151"/>
            <a:ext cx="661214" cy="731520"/>
          </a:xfrm>
          <a:prstGeom prst="rect">
            <a:avLst/>
          </a:prstGeom>
          <a:solidFill>
            <a:srgbClr val="17AF4B"/>
          </a:solidFill>
          <a:ln w="12700" cap="flat" cmpd="sng" algn="ctr">
            <a:solidFill>
              <a:srgbClr val="20D5D2">
                <a:shade val="50000"/>
              </a:srgbClr>
            </a:solidFill>
            <a:prstDash val="solid"/>
            <a:miter lim="800000"/>
          </a:ln>
          <a:effectLst/>
        </p:spPr>
        <p:txBody>
          <a:bodyPr rtlCol="0" anchor="ctr"/>
          <a:lstStyle/>
          <a:p>
            <a:pPr algn="ctr" fontAlgn="base">
              <a:spcBef>
                <a:spcPct val="40000"/>
              </a:spcBef>
              <a:spcAft>
                <a:spcPct val="0"/>
              </a:spcAft>
              <a:buFont typeface="Wingdings" panose="05000000000000000000" pitchFamily="2" charset="2"/>
              <a:buNone/>
              <a:defRPr/>
            </a:pPr>
            <a:r>
              <a:rPr lang="en-US" sz="1200" kern="0" dirty="0">
                <a:solidFill>
                  <a:prstClr val="white"/>
                </a:solidFill>
                <a:latin typeface="IBM Plex Sans"/>
                <a:cs typeface="Arial"/>
              </a:rPr>
              <a:t>WAS Liberty</a:t>
            </a:r>
          </a:p>
        </p:txBody>
      </p:sp>
      <p:sp>
        <p:nvSpPr>
          <p:cNvPr id="98" name="Rectangle 97">
            <a:extLst>
              <a:ext uri="{FF2B5EF4-FFF2-40B4-BE49-F238E27FC236}">
                <a16:creationId xmlns:a16="http://schemas.microsoft.com/office/drawing/2014/main" id="{1040B1E6-78A6-674D-B874-1DFADF916F8D}"/>
              </a:ext>
            </a:extLst>
          </p:cNvPr>
          <p:cNvSpPr/>
          <p:nvPr/>
        </p:nvSpPr>
        <p:spPr>
          <a:xfrm>
            <a:off x="4208843" y="2196151"/>
            <a:ext cx="640080" cy="731520"/>
          </a:xfrm>
          <a:prstGeom prst="rect">
            <a:avLst/>
          </a:prstGeom>
          <a:solidFill>
            <a:srgbClr val="17AF4B"/>
          </a:solidFill>
          <a:ln w="12700" cap="flat" cmpd="sng" algn="ctr">
            <a:solidFill>
              <a:srgbClr val="20D5D2">
                <a:shade val="50000"/>
              </a:srgbClr>
            </a:solidFill>
            <a:prstDash val="solid"/>
            <a:miter lim="800000"/>
          </a:ln>
          <a:effectLst/>
        </p:spPr>
        <p:txBody>
          <a:bodyPr rtlCol="0" anchor="ctr"/>
          <a:lstStyle/>
          <a:p>
            <a:pPr algn="ctr" fontAlgn="base">
              <a:spcBef>
                <a:spcPct val="40000"/>
              </a:spcBef>
              <a:spcAft>
                <a:spcPct val="0"/>
              </a:spcAft>
              <a:buFont typeface="Wingdings" panose="05000000000000000000" pitchFamily="2" charset="2"/>
              <a:buNone/>
              <a:defRPr/>
            </a:pPr>
            <a:r>
              <a:rPr lang="en-US" sz="1200" kern="0" dirty="0">
                <a:solidFill>
                  <a:prstClr val="white"/>
                </a:solidFill>
                <a:latin typeface="IBM Plex Sans"/>
                <a:cs typeface="Arial"/>
              </a:rPr>
              <a:t>Istio</a:t>
            </a:r>
          </a:p>
        </p:txBody>
      </p:sp>
      <p:sp>
        <p:nvSpPr>
          <p:cNvPr id="99" name="Rectangle 98">
            <a:extLst>
              <a:ext uri="{FF2B5EF4-FFF2-40B4-BE49-F238E27FC236}">
                <a16:creationId xmlns:a16="http://schemas.microsoft.com/office/drawing/2014/main" id="{F6BD0159-994F-8C40-A578-198447FF8A26}"/>
              </a:ext>
            </a:extLst>
          </p:cNvPr>
          <p:cNvSpPr/>
          <p:nvPr/>
        </p:nvSpPr>
        <p:spPr>
          <a:xfrm>
            <a:off x="4888219" y="2196151"/>
            <a:ext cx="695496" cy="731520"/>
          </a:xfrm>
          <a:prstGeom prst="rect">
            <a:avLst/>
          </a:prstGeom>
          <a:solidFill>
            <a:srgbClr val="17AF4B"/>
          </a:solidFill>
          <a:ln w="12700" cap="flat" cmpd="sng" algn="ctr">
            <a:solidFill>
              <a:srgbClr val="20D5D2">
                <a:shade val="50000"/>
              </a:srgbClr>
            </a:solidFill>
            <a:prstDash val="solid"/>
            <a:miter lim="800000"/>
          </a:ln>
          <a:effectLst/>
        </p:spPr>
        <p:txBody>
          <a:bodyPr rtlCol="0" anchor="ctr"/>
          <a:lstStyle/>
          <a:p>
            <a:pPr algn="ctr" fontAlgn="base">
              <a:spcBef>
                <a:spcPct val="40000"/>
              </a:spcBef>
              <a:spcAft>
                <a:spcPct val="0"/>
              </a:spcAft>
              <a:buFont typeface="Wingdings" panose="05000000000000000000" pitchFamily="2" charset="2"/>
              <a:buNone/>
              <a:defRPr/>
            </a:pPr>
            <a:r>
              <a:rPr lang="en-US" sz="1200" kern="0" dirty="0">
                <a:solidFill>
                  <a:prstClr val="white"/>
                </a:solidFill>
                <a:latin typeface="IBM Plex Sans"/>
                <a:cs typeface="Arial"/>
              </a:rPr>
              <a:t>Micro-climate</a:t>
            </a:r>
          </a:p>
        </p:txBody>
      </p:sp>
      <p:sp>
        <p:nvSpPr>
          <p:cNvPr id="100" name="Rectangle 99">
            <a:extLst>
              <a:ext uri="{FF2B5EF4-FFF2-40B4-BE49-F238E27FC236}">
                <a16:creationId xmlns:a16="http://schemas.microsoft.com/office/drawing/2014/main" id="{902963D2-1D19-B141-AED8-50F6E1DA3FEF}"/>
              </a:ext>
            </a:extLst>
          </p:cNvPr>
          <p:cNvSpPr/>
          <p:nvPr/>
        </p:nvSpPr>
        <p:spPr>
          <a:xfrm>
            <a:off x="5617618" y="2196151"/>
            <a:ext cx="640080" cy="731520"/>
          </a:xfrm>
          <a:prstGeom prst="rect">
            <a:avLst/>
          </a:prstGeom>
          <a:solidFill>
            <a:srgbClr val="17AF4B"/>
          </a:solidFill>
          <a:ln w="12700" cap="flat" cmpd="sng" algn="ctr">
            <a:solidFill>
              <a:srgbClr val="20D5D2">
                <a:shade val="50000"/>
              </a:srgbClr>
            </a:solidFill>
            <a:prstDash val="solid"/>
            <a:miter lim="800000"/>
          </a:ln>
          <a:effectLst/>
        </p:spPr>
        <p:txBody>
          <a:bodyPr rtlCol="0" anchor="ctr"/>
          <a:lstStyle/>
          <a:p>
            <a:pPr algn="ctr" fontAlgn="base">
              <a:spcBef>
                <a:spcPct val="40000"/>
              </a:spcBef>
              <a:spcAft>
                <a:spcPct val="0"/>
              </a:spcAft>
              <a:buFont typeface="Wingdings" panose="05000000000000000000" pitchFamily="2" charset="2"/>
              <a:buNone/>
              <a:defRPr/>
            </a:pPr>
            <a:r>
              <a:rPr lang="en-US" sz="1200" kern="0" dirty="0">
                <a:solidFill>
                  <a:prstClr val="white"/>
                </a:solidFill>
                <a:latin typeface="IBM Plex Sans"/>
                <a:cs typeface="Arial"/>
              </a:rPr>
              <a:t>Redis DB</a:t>
            </a:r>
          </a:p>
        </p:txBody>
      </p:sp>
      <p:sp>
        <p:nvSpPr>
          <p:cNvPr id="101" name="Rectangle 100">
            <a:extLst>
              <a:ext uri="{FF2B5EF4-FFF2-40B4-BE49-F238E27FC236}">
                <a16:creationId xmlns:a16="http://schemas.microsoft.com/office/drawing/2014/main" id="{174B5588-D2B6-9A46-8912-5B975FB4DADD}"/>
              </a:ext>
            </a:extLst>
          </p:cNvPr>
          <p:cNvSpPr/>
          <p:nvPr/>
        </p:nvSpPr>
        <p:spPr>
          <a:xfrm>
            <a:off x="6826599" y="2196151"/>
            <a:ext cx="640080" cy="731520"/>
          </a:xfrm>
          <a:prstGeom prst="rect">
            <a:avLst/>
          </a:prstGeom>
          <a:solidFill>
            <a:srgbClr val="17AF4B"/>
          </a:solidFill>
          <a:ln w="12700" cap="flat" cmpd="sng" algn="ctr">
            <a:solidFill>
              <a:srgbClr val="20D5D2">
                <a:shade val="50000"/>
              </a:srgbClr>
            </a:solidFill>
            <a:prstDash val="solid"/>
            <a:miter lim="800000"/>
          </a:ln>
          <a:effectLst/>
        </p:spPr>
        <p:txBody>
          <a:bodyPr rtlCol="0" anchor="ctr"/>
          <a:lstStyle/>
          <a:p>
            <a:pPr algn="ctr" fontAlgn="base">
              <a:spcBef>
                <a:spcPct val="40000"/>
              </a:spcBef>
              <a:spcAft>
                <a:spcPct val="0"/>
              </a:spcAft>
              <a:buFont typeface="Wingdings" panose="05000000000000000000" pitchFamily="2" charset="2"/>
              <a:buNone/>
              <a:defRPr/>
            </a:pPr>
            <a:r>
              <a:rPr lang="en-US" sz="1200" kern="0" dirty="0">
                <a:solidFill>
                  <a:prstClr val="white"/>
                </a:solidFill>
                <a:latin typeface="IBM Plex Sans"/>
                <a:cs typeface="Arial"/>
              </a:rPr>
              <a:t>BPM</a:t>
            </a:r>
          </a:p>
        </p:txBody>
      </p:sp>
      <p:sp>
        <p:nvSpPr>
          <p:cNvPr id="102" name="Rectangle 101">
            <a:extLst>
              <a:ext uri="{FF2B5EF4-FFF2-40B4-BE49-F238E27FC236}">
                <a16:creationId xmlns:a16="http://schemas.microsoft.com/office/drawing/2014/main" id="{252F7608-694B-FC43-B216-3CA765AC3E0E}"/>
              </a:ext>
            </a:extLst>
          </p:cNvPr>
          <p:cNvSpPr/>
          <p:nvPr/>
        </p:nvSpPr>
        <p:spPr>
          <a:xfrm>
            <a:off x="7490735" y="2196151"/>
            <a:ext cx="723142" cy="731520"/>
          </a:xfrm>
          <a:prstGeom prst="rect">
            <a:avLst/>
          </a:prstGeom>
          <a:solidFill>
            <a:srgbClr val="17AF4B"/>
          </a:solidFill>
          <a:ln w="12700" cap="flat" cmpd="sng" algn="ctr">
            <a:solidFill>
              <a:srgbClr val="20D5D2">
                <a:shade val="50000"/>
              </a:srgbClr>
            </a:solidFill>
            <a:prstDash val="solid"/>
            <a:miter lim="800000"/>
          </a:ln>
          <a:effectLst/>
        </p:spPr>
        <p:txBody>
          <a:bodyPr rtlCol="0" anchor="ctr"/>
          <a:lstStyle/>
          <a:p>
            <a:pPr algn="ctr" fontAlgn="base">
              <a:spcBef>
                <a:spcPct val="40000"/>
              </a:spcBef>
              <a:spcAft>
                <a:spcPct val="0"/>
              </a:spcAft>
              <a:buFont typeface="Wingdings" panose="05000000000000000000" pitchFamily="2" charset="2"/>
              <a:buNone/>
              <a:defRPr/>
            </a:pPr>
            <a:r>
              <a:rPr lang="en-US" sz="1200" kern="0" dirty="0">
                <a:solidFill>
                  <a:prstClr val="white"/>
                </a:solidFill>
                <a:latin typeface="IBM Plex Sans"/>
                <a:cs typeface="Arial"/>
              </a:rPr>
              <a:t>Cognos</a:t>
            </a:r>
          </a:p>
        </p:txBody>
      </p:sp>
      <p:sp>
        <p:nvSpPr>
          <p:cNvPr id="103" name="Rectangle 102">
            <a:extLst>
              <a:ext uri="{FF2B5EF4-FFF2-40B4-BE49-F238E27FC236}">
                <a16:creationId xmlns:a16="http://schemas.microsoft.com/office/drawing/2014/main" id="{ACFA2016-61E6-0348-B04D-C0E8B4064797}"/>
              </a:ext>
            </a:extLst>
          </p:cNvPr>
          <p:cNvSpPr/>
          <p:nvPr/>
        </p:nvSpPr>
        <p:spPr>
          <a:xfrm>
            <a:off x="8227963" y="2196151"/>
            <a:ext cx="640080" cy="731520"/>
          </a:xfrm>
          <a:prstGeom prst="rect">
            <a:avLst/>
          </a:prstGeom>
          <a:solidFill>
            <a:srgbClr val="17AF4B"/>
          </a:solidFill>
          <a:ln w="12700" cap="flat" cmpd="sng" algn="ctr">
            <a:solidFill>
              <a:srgbClr val="20D5D2">
                <a:shade val="50000"/>
              </a:srgbClr>
            </a:solidFill>
            <a:prstDash val="solid"/>
            <a:miter lim="800000"/>
          </a:ln>
          <a:effectLst/>
        </p:spPr>
        <p:txBody>
          <a:bodyPr rtlCol="0" anchor="ctr"/>
          <a:lstStyle/>
          <a:p>
            <a:pPr algn="ctr" fontAlgn="base">
              <a:spcBef>
                <a:spcPct val="40000"/>
              </a:spcBef>
              <a:spcAft>
                <a:spcPct val="0"/>
              </a:spcAft>
              <a:buFont typeface="Wingdings" panose="05000000000000000000" pitchFamily="2" charset="2"/>
              <a:buNone/>
              <a:defRPr/>
            </a:pPr>
            <a:r>
              <a:rPr lang="en-US" sz="1200" kern="0" dirty="0">
                <a:solidFill>
                  <a:prstClr val="white"/>
                </a:solidFill>
                <a:latin typeface="IBM Plex Sans"/>
                <a:cs typeface="Arial"/>
              </a:rPr>
              <a:t>IIS</a:t>
            </a:r>
          </a:p>
        </p:txBody>
      </p:sp>
      <p:sp>
        <p:nvSpPr>
          <p:cNvPr id="104" name="Rectangle 103">
            <a:extLst>
              <a:ext uri="{FF2B5EF4-FFF2-40B4-BE49-F238E27FC236}">
                <a16:creationId xmlns:a16="http://schemas.microsoft.com/office/drawing/2014/main" id="{006AE498-A1EE-8543-A382-797C8AF75FE6}"/>
              </a:ext>
            </a:extLst>
          </p:cNvPr>
          <p:cNvSpPr/>
          <p:nvPr/>
        </p:nvSpPr>
        <p:spPr>
          <a:xfrm>
            <a:off x="8901946" y="2196151"/>
            <a:ext cx="640080" cy="731520"/>
          </a:xfrm>
          <a:prstGeom prst="rect">
            <a:avLst/>
          </a:prstGeom>
          <a:solidFill>
            <a:srgbClr val="17AF4B"/>
          </a:solidFill>
          <a:ln w="12700" cap="flat" cmpd="sng" algn="ctr">
            <a:solidFill>
              <a:srgbClr val="20D5D2">
                <a:shade val="50000"/>
              </a:srgbClr>
            </a:solidFill>
            <a:prstDash val="solid"/>
            <a:miter lim="800000"/>
          </a:ln>
          <a:effectLst/>
        </p:spPr>
        <p:txBody>
          <a:bodyPr rtlCol="0" anchor="ctr"/>
          <a:lstStyle/>
          <a:p>
            <a:pPr algn="ctr" fontAlgn="base">
              <a:spcBef>
                <a:spcPct val="40000"/>
              </a:spcBef>
              <a:spcAft>
                <a:spcPct val="0"/>
              </a:spcAft>
              <a:buFont typeface="Wingdings" panose="05000000000000000000" pitchFamily="2" charset="2"/>
              <a:buNone/>
              <a:defRPr/>
            </a:pPr>
            <a:r>
              <a:rPr lang="en-US" sz="1000" kern="0" dirty="0">
                <a:solidFill>
                  <a:prstClr val="white"/>
                </a:solidFill>
                <a:latin typeface="IBM Plex Sans"/>
                <a:cs typeface="Arial"/>
              </a:rPr>
              <a:t>Content Foundation</a:t>
            </a:r>
          </a:p>
        </p:txBody>
      </p:sp>
      <p:sp>
        <p:nvSpPr>
          <p:cNvPr id="105" name="Rectangle 104">
            <a:extLst>
              <a:ext uri="{FF2B5EF4-FFF2-40B4-BE49-F238E27FC236}">
                <a16:creationId xmlns:a16="http://schemas.microsoft.com/office/drawing/2014/main" id="{FEA875A3-9C0E-D447-8CD2-4D03544AB5DA}"/>
              </a:ext>
            </a:extLst>
          </p:cNvPr>
          <p:cNvSpPr/>
          <p:nvPr/>
        </p:nvSpPr>
        <p:spPr>
          <a:xfrm>
            <a:off x="9574584" y="2196151"/>
            <a:ext cx="640080" cy="731520"/>
          </a:xfrm>
          <a:prstGeom prst="rect">
            <a:avLst/>
          </a:prstGeom>
          <a:solidFill>
            <a:srgbClr val="17AF4B"/>
          </a:solidFill>
          <a:ln w="12700" cap="flat" cmpd="sng" algn="ctr">
            <a:solidFill>
              <a:srgbClr val="20D5D2">
                <a:shade val="50000"/>
              </a:srgbClr>
            </a:solidFill>
            <a:prstDash val="solid"/>
            <a:miter lim="800000"/>
          </a:ln>
          <a:effectLst/>
        </p:spPr>
        <p:txBody>
          <a:bodyPr rtlCol="0" anchor="ctr"/>
          <a:lstStyle/>
          <a:p>
            <a:pPr algn="ctr" fontAlgn="base">
              <a:spcBef>
                <a:spcPct val="40000"/>
              </a:spcBef>
              <a:spcAft>
                <a:spcPct val="0"/>
              </a:spcAft>
              <a:buFont typeface="Wingdings" panose="05000000000000000000" pitchFamily="2" charset="2"/>
              <a:buNone/>
              <a:defRPr/>
            </a:pPr>
            <a:r>
              <a:rPr lang="en-US" sz="1000" kern="0" dirty="0">
                <a:solidFill>
                  <a:prstClr val="white"/>
                </a:solidFill>
                <a:latin typeface="IBM Plex Sans"/>
                <a:cs typeface="Arial"/>
              </a:rPr>
              <a:t>Rational Tools</a:t>
            </a:r>
          </a:p>
        </p:txBody>
      </p:sp>
      <p:sp>
        <p:nvSpPr>
          <p:cNvPr id="106" name="Rectangle 105">
            <a:extLst>
              <a:ext uri="{FF2B5EF4-FFF2-40B4-BE49-F238E27FC236}">
                <a16:creationId xmlns:a16="http://schemas.microsoft.com/office/drawing/2014/main" id="{6E19B717-87BF-D14D-96AD-1D1044E74D6B}"/>
              </a:ext>
            </a:extLst>
          </p:cNvPr>
          <p:cNvSpPr/>
          <p:nvPr/>
        </p:nvSpPr>
        <p:spPr>
          <a:xfrm>
            <a:off x="10247222" y="2196151"/>
            <a:ext cx="640080" cy="731520"/>
          </a:xfrm>
          <a:prstGeom prst="rect">
            <a:avLst/>
          </a:prstGeom>
          <a:solidFill>
            <a:srgbClr val="17AF4B"/>
          </a:solidFill>
          <a:ln w="12700" cap="flat" cmpd="sng" algn="ctr">
            <a:solidFill>
              <a:srgbClr val="20D5D2">
                <a:shade val="50000"/>
              </a:srgbClr>
            </a:solidFill>
            <a:prstDash val="solid"/>
            <a:miter lim="800000"/>
          </a:ln>
          <a:effectLst/>
        </p:spPr>
        <p:txBody>
          <a:bodyPr rtlCol="0" anchor="ctr"/>
          <a:lstStyle/>
          <a:p>
            <a:pPr algn="ctr" fontAlgn="base">
              <a:spcBef>
                <a:spcPct val="40000"/>
              </a:spcBef>
              <a:spcAft>
                <a:spcPct val="0"/>
              </a:spcAft>
              <a:buFont typeface="Wingdings" panose="05000000000000000000" pitchFamily="2" charset="2"/>
              <a:buNone/>
              <a:defRPr/>
            </a:pPr>
            <a:r>
              <a:rPr lang="en-US" sz="1200" kern="0" dirty="0">
                <a:solidFill>
                  <a:prstClr val="white"/>
                </a:solidFill>
                <a:latin typeface="IBM Plex Sans"/>
                <a:cs typeface="Arial"/>
              </a:rPr>
              <a:t>MySQl</a:t>
            </a:r>
          </a:p>
        </p:txBody>
      </p:sp>
      <p:sp>
        <p:nvSpPr>
          <p:cNvPr id="107" name="Rectangle 106">
            <a:extLst>
              <a:ext uri="{FF2B5EF4-FFF2-40B4-BE49-F238E27FC236}">
                <a16:creationId xmlns:a16="http://schemas.microsoft.com/office/drawing/2014/main" id="{4FC6FAA7-07B6-1D4E-B960-0172059AA875}"/>
              </a:ext>
            </a:extLst>
          </p:cNvPr>
          <p:cNvSpPr/>
          <p:nvPr/>
        </p:nvSpPr>
        <p:spPr>
          <a:xfrm>
            <a:off x="0" y="4893841"/>
            <a:ext cx="12192000" cy="1748465"/>
          </a:xfrm>
          <a:prstGeom prst="rect">
            <a:avLst/>
          </a:prstGeom>
          <a:noFill/>
          <a:ln w="12700" cap="flat" cmpd="sng" algn="ctr">
            <a:solidFill>
              <a:srgbClr val="20D5D2">
                <a:shade val="50000"/>
              </a:srgbClr>
            </a:solidFill>
            <a:prstDash val="solid"/>
            <a:miter lim="800000"/>
          </a:ln>
          <a:effectLst/>
        </p:spPr>
        <p:txBody>
          <a:bodyPr rtlCol="0" anchor="ctr"/>
          <a:lstStyle/>
          <a:p>
            <a:pPr algn="ctr" fontAlgn="base">
              <a:spcBef>
                <a:spcPct val="40000"/>
              </a:spcBef>
              <a:spcAft>
                <a:spcPct val="0"/>
              </a:spcAft>
              <a:buFont typeface="Wingdings" panose="05000000000000000000" pitchFamily="2" charset="2"/>
              <a:buNone/>
              <a:defRPr/>
            </a:pPr>
            <a:endParaRPr lang="en-US" sz="1400" kern="0" dirty="0">
              <a:solidFill>
                <a:prstClr val="white"/>
              </a:solidFill>
              <a:latin typeface="IBM Plex Sans"/>
              <a:cs typeface="Arial"/>
            </a:endParaRPr>
          </a:p>
        </p:txBody>
      </p:sp>
      <p:sp>
        <p:nvSpPr>
          <p:cNvPr id="108" name="TextBox 107">
            <a:extLst>
              <a:ext uri="{FF2B5EF4-FFF2-40B4-BE49-F238E27FC236}">
                <a16:creationId xmlns:a16="http://schemas.microsoft.com/office/drawing/2014/main" id="{782696B6-E7BF-274C-ADF8-1507B310DE92}"/>
              </a:ext>
            </a:extLst>
          </p:cNvPr>
          <p:cNvSpPr txBox="1"/>
          <p:nvPr/>
        </p:nvSpPr>
        <p:spPr>
          <a:xfrm>
            <a:off x="56727" y="5691150"/>
            <a:ext cx="1162473" cy="738664"/>
          </a:xfrm>
          <a:prstGeom prst="rect">
            <a:avLst/>
          </a:prstGeom>
          <a:noFill/>
          <a:ln>
            <a:solidFill>
              <a:srgbClr val="0F6DFF">
                <a:lumMod val="75000"/>
              </a:srgbClr>
            </a:solidFill>
          </a:ln>
        </p:spPr>
        <p:txBody>
          <a:bodyPr wrap="square" rtlCol="0">
            <a:spAutoFit/>
          </a:bodyPr>
          <a:lstStyle/>
          <a:p>
            <a:pPr fontAlgn="base">
              <a:spcBef>
                <a:spcPct val="40000"/>
              </a:spcBef>
              <a:spcAft>
                <a:spcPct val="0"/>
              </a:spcAft>
              <a:buFont typeface="Wingdings" panose="05000000000000000000" pitchFamily="2" charset="2"/>
              <a:buNone/>
              <a:defRPr/>
            </a:pPr>
            <a:r>
              <a:rPr lang="en-US" sz="1400" kern="0" dirty="0">
                <a:solidFill>
                  <a:srgbClr val="000000"/>
                </a:solidFill>
                <a:cs typeface="Arial" panose="020B0604020202020204" pitchFamily="34" charset="0"/>
              </a:rPr>
              <a:t>Typical Owner / Alternatives:</a:t>
            </a:r>
          </a:p>
        </p:txBody>
      </p:sp>
      <p:sp>
        <p:nvSpPr>
          <p:cNvPr id="109" name="Rectangle 108">
            <a:extLst>
              <a:ext uri="{FF2B5EF4-FFF2-40B4-BE49-F238E27FC236}">
                <a16:creationId xmlns:a16="http://schemas.microsoft.com/office/drawing/2014/main" id="{941F634B-DFA2-2345-BA19-735A4AF7F8A8}"/>
              </a:ext>
            </a:extLst>
          </p:cNvPr>
          <p:cNvSpPr/>
          <p:nvPr/>
        </p:nvSpPr>
        <p:spPr>
          <a:xfrm>
            <a:off x="8868043" y="3099791"/>
            <a:ext cx="2019259" cy="712804"/>
          </a:xfrm>
          <a:prstGeom prst="rect">
            <a:avLst/>
          </a:prstGeom>
          <a:solidFill>
            <a:srgbClr val="FF9999"/>
          </a:solidFill>
          <a:ln w="12700" cap="flat" cmpd="sng" algn="ctr">
            <a:noFill/>
            <a:prstDash val="solid"/>
            <a:miter lim="800000"/>
          </a:ln>
          <a:effectLst/>
        </p:spPr>
        <p:txBody>
          <a:bodyPr rtlCol="0" anchor="ctr"/>
          <a:lstStyle/>
          <a:p>
            <a:pPr algn="ctr" fontAlgn="base">
              <a:spcBef>
                <a:spcPct val="40000"/>
              </a:spcBef>
              <a:spcAft>
                <a:spcPct val="0"/>
              </a:spcAft>
              <a:buFont typeface="Wingdings" panose="05000000000000000000" pitchFamily="2" charset="2"/>
              <a:buNone/>
              <a:defRPr/>
            </a:pPr>
            <a:r>
              <a:rPr lang="en-US" sz="1400" kern="0" dirty="0">
                <a:solidFill>
                  <a:prstClr val="white"/>
                </a:solidFill>
                <a:latin typeface="IBM Plex Sans"/>
                <a:cs typeface="Arial"/>
              </a:rPr>
              <a:t>Application Operation</a:t>
            </a:r>
          </a:p>
        </p:txBody>
      </p:sp>
      <p:sp>
        <p:nvSpPr>
          <p:cNvPr id="110" name="Rectangle 109">
            <a:extLst>
              <a:ext uri="{FF2B5EF4-FFF2-40B4-BE49-F238E27FC236}">
                <a16:creationId xmlns:a16="http://schemas.microsoft.com/office/drawing/2014/main" id="{AD37C3BD-B8A8-D84D-A0E6-E17276A6DA29}"/>
              </a:ext>
            </a:extLst>
          </p:cNvPr>
          <p:cNvSpPr/>
          <p:nvPr/>
        </p:nvSpPr>
        <p:spPr>
          <a:xfrm>
            <a:off x="8433661" y="5002018"/>
            <a:ext cx="1020868" cy="452503"/>
          </a:xfrm>
          <a:prstGeom prst="rect">
            <a:avLst/>
          </a:prstGeom>
          <a:solidFill>
            <a:srgbClr val="FFC000"/>
          </a:solidFill>
          <a:ln w="12700" cap="flat" cmpd="sng" algn="ctr">
            <a:noFill/>
            <a:prstDash val="solid"/>
            <a:miter lim="800000"/>
          </a:ln>
          <a:effectLst/>
        </p:spPr>
        <p:txBody>
          <a:bodyPr rtlCol="0" anchor="ctr"/>
          <a:lstStyle/>
          <a:p>
            <a:pPr algn="ctr" fontAlgn="base">
              <a:spcBef>
                <a:spcPct val="40000"/>
              </a:spcBef>
              <a:spcAft>
                <a:spcPct val="0"/>
              </a:spcAft>
              <a:defRPr/>
            </a:pPr>
            <a:r>
              <a:rPr lang="en-US" sz="1200" b="1" kern="0" dirty="0">
                <a:solidFill>
                  <a:prstClr val="white"/>
                </a:solidFill>
                <a:latin typeface="IBM Plex Sans"/>
                <a:cs typeface="Arial"/>
              </a:rPr>
              <a:t>DevSecOps</a:t>
            </a:r>
          </a:p>
        </p:txBody>
      </p:sp>
      <p:sp>
        <p:nvSpPr>
          <p:cNvPr id="111" name="Rectangle 110">
            <a:extLst>
              <a:ext uri="{FF2B5EF4-FFF2-40B4-BE49-F238E27FC236}">
                <a16:creationId xmlns:a16="http://schemas.microsoft.com/office/drawing/2014/main" id="{AD37C3BD-B8A8-D84D-A0E6-E17276A6DA29}"/>
              </a:ext>
            </a:extLst>
          </p:cNvPr>
          <p:cNvSpPr/>
          <p:nvPr/>
        </p:nvSpPr>
        <p:spPr>
          <a:xfrm>
            <a:off x="9494987" y="5005713"/>
            <a:ext cx="975580" cy="452503"/>
          </a:xfrm>
          <a:prstGeom prst="rect">
            <a:avLst/>
          </a:prstGeom>
          <a:solidFill>
            <a:srgbClr val="FF9999"/>
          </a:solidFill>
          <a:ln w="12700" cap="flat" cmpd="sng" algn="ctr">
            <a:noFill/>
            <a:prstDash val="solid"/>
            <a:miter lim="800000"/>
          </a:ln>
          <a:effectLst/>
        </p:spPr>
        <p:txBody>
          <a:bodyPr rtlCol="0" anchor="ctr"/>
          <a:lstStyle/>
          <a:p>
            <a:pPr algn="ctr" fontAlgn="base">
              <a:spcBef>
                <a:spcPct val="40000"/>
              </a:spcBef>
              <a:spcAft>
                <a:spcPct val="0"/>
              </a:spcAft>
              <a:buFont typeface="Wingdings" panose="05000000000000000000" pitchFamily="2" charset="2"/>
              <a:buNone/>
              <a:defRPr/>
            </a:pPr>
            <a:r>
              <a:rPr lang="en-US" sz="1200" b="1" kern="0" dirty="0">
                <a:solidFill>
                  <a:prstClr val="white"/>
                </a:solidFill>
                <a:latin typeface="IBM Plex Sans"/>
                <a:cs typeface="Arial"/>
              </a:rPr>
              <a:t>App Operation</a:t>
            </a:r>
          </a:p>
        </p:txBody>
      </p:sp>
      <p:sp>
        <p:nvSpPr>
          <p:cNvPr id="112" name="Content Placeholder 15">
            <a:extLst>
              <a:ext uri="{FF2B5EF4-FFF2-40B4-BE49-F238E27FC236}">
                <a16:creationId xmlns:a16="http://schemas.microsoft.com/office/drawing/2014/main" id="{17D442CC-7109-7240-BF54-2E9E32C8FE05}"/>
              </a:ext>
            </a:extLst>
          </p:cNvPr>
          <p:cNvSpPr txBox="1">
            <a:spLocks/>
          </p:cNvSpPr>
          <p:nvPr/>
        </p:nvSpPr>
        <p:spPr>
          <a:xfrm>
            <a:off x="1195811" y="5570638"/>
            <a:ext cx="1925255" cy="1000888"/>
          </a:xfrm>
          <a:prstGeom prst="rect">
            <a:avLst/>
          </a:prstGeom>
        </p:spPr>
        <p:txBody>
          <a:bodyPr/>
          <a:lstStyle>
            <a:lvl1pPr marL="179388" indent="-179388" algn="l" rtl="0" eaLnBrk="1" fontAlgn="base" hangingPunct="1">
              <a:spcBef>
                <a:spcPct val="40000"/>
              </a:spcBef>
              <a:spcAft>
                <a:spcPct val="0"/>
              </a:spcAft>
              <a:buClr>
                <a:schemeClr val="accent1"/>
              </a:buClr>
              <a:buFont typeface="Wingdings" panose="05000000000000000000" pitchFamily="2" charset="2"/>
              <a:buChar char="§"/>
              <a:defRPr kern="1200">
                <a:solidFill>
                  <a:schemeClr val="tx1"/>
                </a:solidFill>
                <a:latin typeface="+mn-lt"/>
                <a:ea typeface="+mn-ea"/>
                <a:cs typeface="+mn-cs"/>
              </a:defRPr>
            </a:lvl1pPr>
            <a:lvl2pPr marL="536575" indent="-179388" algn="l" rtl="0" eaLnBrk="1" fontAlgn="base" hangingPunct="1">
              <a:spcBef>
                <a:spcPct val="40000"/>
              </a:spcBef>
              <a:spcAft>
                <a:spcPct val="0"/>
              </a:spcAft>
              <a:buFont typeface="Arial" panose="020B0604020202020204" pitchFamily="34" charset="0"/>
              <a:buChar char="–"/>
              <a:defRPr sz="1600" kern="1200">
                <a:solidFill>
                  <a:schemeClr val="tx1"/>
                </a:solidFill>
                <a:latin typeface="+mn-lt"/>
                <a:ea typeface="+mn-ea"/>
                <a:cs typeface="+mn-cs"/>
              </a:defRPr>
            </a:lvl2pPr>
            <a:lvl3pPr marL="893763" indent="-179388" algn="l" rtl="0" eaLnBrk="1" fontAlgn="base" hangingPunct="1">
              <a:spcBef>
                <a:spcPct val="40000"/>
              </a:spcBef>
              <a:spcAft>
                <a:spcPct val="0"/>
              </a:spcAft>
              <a:buChar char="•"/>
              <a:defRPr sz="1600" kern="1200">
                <a:solidFill>
                  <a:schemeClr val="tx1"/>
                </a:solidFill>
                <a:latin typeface="+mn-lt"/>
                <a:ea typeface="+mn-ea"/>
                <a:cs typeface="+mn-cs"/>
              </a:defRPr>
            </a:lvl3pPr>
            <a:lvl4pPr marL="1250950" indent="-179388" algn="l" rtl="0" eaLnBrk="1" fontAlgn="base" hangingPunct="1">
              <a:spcBef>
                <a:spcPct val="40000"/>
              </a:spcBef>
              <a:spcAft>
                <a:spcPct val="0"/>
              </a:spcAft>
              <a:buFont typeface="Arial" panose="020B0604020202020204" pitchFamily="34" charset="0"/>
              <a:buChar char="-"/>
              <a:defRPr sz="1600" kern="1200">
                <a:solidFill>
                  <a:schemeClr val="tx1"/>
                </a:solidFill>
                <a:latin typeface="+mn-lt"/>
                <a:ea typeface="+mn-ea"/>
                <a:cs typeface="+mn-cs"/>
              </a:defRPr>
            </a:lvl4pPr>
            <a:lvl5pPr marL="1619250" indent="-179388" algn="l" rtl="0" eaLnBrk="1" fontAlgn="base" hangingPunct="1">
              <a:spcBef>
                <a:spcPct val="40000"/>
              </a:spcBef>
              <a:spcAft>
                <a:spcPct val="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6EA6FF"/>
              </a:buClr>
            </a:pPr>
            <a:r>
              <a:rPr lang="en-US" sz="1300" dirty="0">
                <a:solidFill>
                  <a:srgbClr val="000000"/>
                </a:solidFill>
                <a:latin typeface="IBM Plex Sans" charset="0"/>
                <a:ea typeface="IBM Plex Sans" charset="0"/>
                <a:cs typeface="IBM Plex Sans" charset="0"/>
              </a:rPr>
              <a:t>IBM Product Support</a:t>
            </a:r>
          </a:p>
          <a:p>
            <a:pPr>
              <a:buClr>
                <a:srgbClr val="6EA6FF"/>
              </a:buClr>
            </a:pPr>
            <a:r>
              <a:rPr lang="en-US" sz="1300" dirty="0">
                <a:solidFill>
                  <a:srgbClr val="000000"/>
                </a:solidFill>
                <a:latin typeface="IBM Plex Sans" charset="0"/>
                <a:ea typeface="IBM Plex Sans" charset="0"/>
                <a:cs typeface="IBM Plex Sans" charset="0"/>
              </a:rPr>
              <a:t>Cloud Provider</a:t>
            </a:r>
          </a:p>
          <a:p>
            <a:pPr>
              <a:buClr>
                <a:srgbClr val="6EA6FF"/>
              </a:buClr>
            </a:pPr>
            <a:r>
              <a:rPr lang="en-US" sz="1300" dirty="0">
                <a:solidFill>
                  <a:srgbClr val="000000"/>
                </a:solidFill>
                <a:latin typeface="IBM Plex Sans" charset="0"/>
                <a:ea typeface="IBM Plex Sans" charset="0"/>
                <a:cs typeface="IBM Plex Sans" charset="0"/>
              </a:rPr>
              <a:t>Client</a:t>
            </a:r>
          </a:p>
          <a:p>
            <a:pPr>
              <a:buClr>
                <a:srgbClr val="6EA6FF"/>
              </a:buClr>
            </a:pPr>
            <a:r>
              <a:rPr lang="en-US" sz="1300" dirty="0">
                <a:solidFill>
                  <a:srgbClr val="000000"/>
                </a:solidFill>
                <a:latin typeface="IBM Plex Sans" charset="0"/>
                <a:ea typeface="IBM Plex Sans" charset="0"/>
                <a:cs typeface="IBM Plex Sans" charset="0"/>
              </a:rPr>
              <a:t>GTS (ICDS)</a:t>
            </a:r>
          </a:p>
        </p:txBody>
      </p:sp>
      <p:sp>
        <p:nvSpPr>
          <p:cNvPr id="113" name="Content Placeholder 15">
            <a:extLst>
              <a:ext uri="{FF2B5EF4-FFF2-40B4-BE49-F238E27FC236}">
                <a16:creationId xmlns:a16="http://schemas.microsoft.com/office/drawing/2014/main" id="{17D442CC-7109-7240-BF54-2E9E32C8FE05}"/>
              </a:ext>
            </a:extLst>
          </p:cNvPr>
          <p:cNvSpPr txBox="1">
            <a:spLocks/>
          </p:cNvSpPr>
          <p:nvPr/>
        </p:nvSpPr>
        <p:spPr>
          <a:xfrm>
            <a:off x="3173556" y="5570638"/>
            <a:ext cx="1925255" cy="768305"/>
          </a:xfrm>
          <a:prstGeom prst="rect">
            <a:avLst/>
          </a:prstGeom>
        </p:spPr>
        <p:txBody>
          <a:bodyPr/>
          <a:lstStyle>
            <a:lvl1pPr marL="179388" indent="-179388" algn="l" rtl="0" eaLnBrk="1" fontAlgn="base" hangingPunct="1">
              <a:spcBef>
                <a:spcPct val="40000"/>
              </a:spcBef>
              <a:spcAft>
                <a:spcPct val="0"/>
              </a:spcAft>
              <a:buClr>
                <a:schemeClr val="accent1"/>
              </a:buClr>
              <a:buFont typeface="Wingdings" panose="05000000000000000000" pitchFamily="2" charset="2"/>
              <a:buChar char="§"/>
              <a:defRPr kern="1200">
                <a:solidFill>
                  <a:schemeClr val="tx1"/>
                </a:solidFill>
                <a:latin typeface="+mn-lt"/>
                <a:ea typeface="+mn-ea"/>
                <a:cs typeface="+mn-cs"/>
              </a:defRPr>
            </a:lvl1pPr>
            <a:lvl2pPr marL="536575" indent="-179388" algn="l" rtl="0" eaLnBrk="1" fontAlgn="base" hangingPunct="1">
              <a:spcBef>
                <a:spcPct val="40000"/>
              </a:spcBef>
              <a:spcAft>
                <a:spcPct val="0"/>
              </a:spcAft>
              <a:buFont typeface="Arial" panose="020B0604020202020204" pitchFamily="34" charset="0"/>
              <a:buChar char="–"/>
              <a:defRPr sz="1600" kern="1200">
                <a:solidFill>
                  <a:schemeClr val="tx1"/>
                </a:solidFill>
                <a:latin typeface="+mn-lt"/>
                <a:ea typeface="+mn-ea"/>
                <a:cs typeface="+mn-cs"/>
              </a:defRPr>
            </a:lvl2pPr>
            <a:lvl3pPr marL="893763" indent="-179388" algn="l" rtl="0" eaLnBrk="1" fontAlgn="base" hangingPunct="1">
              <a:spcBef>
                <a:spcPct val="40000"/>
              </a:spcBef>
              <a:spcAft>
                <a:spcPct val="0"/>
              </a:spcAft>
              <a:buChar char="•"/>
              <a:defRPr sz="1600" kern="1200">
                <a:solidFill>
                  <a:schemeClr val="tx1"/>
                </a:solidFill>
                <a:latin typeface="+mn-lt"/>
                <a:ea typeface="+mn-ea"/>
                <a:cs typeface="+mn-cs"/>
              </a:defRPr>
            </a:lvl3pPr>
            <a:lvl4pPr marL="1250950" indent="-179388" algn="l" rtl="0" eaLnBrk="1" fontAlgn="base" hangingPunct="1">
              <a:spcBef>
                <a:spcPct val="40000"/>
              </a:spcBef>
              <a:spcAft>
                <a:spcPct val="0"/>
              </a:spcAft>
              <a:buFont typeface="Arial" panose="020B0604020202020204" pitchFamily="34" charset="0"/>
              <a:buChar char="-"/>
              <a:defRPr sz="1600" kern="1200">
                <a:solidFill>
                  <a:schemeClr val="tx1"/>
                </a:solidFill>
                <a:latin typeface="+mn-lt"/>
                <a:ea typeface="+mn-ea"/>
                <a:cs typeface="+mn-cs"/>
              </a:defRPr>
            </a:lvl4pPr>
            <a:lvl5pPr marL="1619250" indent="-179388" algn="l" rtl="0" eaLnBrk="1" fontAlgn="base" hangingPunct="1">
              <a:spcBef>
                <a:spcPct val="40000"/>
              </a:spcBef>
              <a:spcAft>
                <a:spcPct val="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6EA6FF"/>
              </a:buClr>
            </a:pPr>
            <a:r>
              <a:rPr lang="en-US" sz="1300" dirty="0">
                <a:solidFill>
                  <a:srgbClr val="000000"/>
                </a:solidFill>
                <a:latin typeface="IBM Plex Sans" charset="0"/>
                <a:ea typeface="IBM Plex Sans" charset="0"/>
                <a:cs typeface="IBM Plex Sans" charset="0"/>
              </a:rPr>
              <a:t>Image Inbuilt</a:t>
            </a:r>
          </a:p>
          <a:p>
            <a:pPr>
              <a:buClr>
                <a:srgbClr val="6EA6FF"/>
              </a:buClr>
            </a:pPr>
            <a:r>
              <a:rPr lang="en-US" sz="1300" dirty="0">
                <a:solidFill>
                  <a:srgbClr val="000000"/>
                </a:solidFill>
                <a:latin typeface="IBM Plex Sans" charset="0"/>
                <a:ea typeface="IBM Plex Sans" charset="0"/>
                <a:cs typeface="IBM Plex Sans" charset="0"/>
              </a:rPr>
              <a:t>Cloud Provider</a:t>
            </a:r>
          </a:p>
          <a:p>
            <a:pPr>
              <a:buClr>
                <a:srgbClr val="6EA6FF"/>
              </a:buClr>
            </a:pPr>
            <a:r>
              <a:rPr lang="en-US" sz="1300" dirty="0">
                <a:solidFill>
                  <a:srgbClr val="000000"/>
                </a:solidFill>
                <a:latin typeface="IBM Plex Sans" charset="0"/>
                <a:ea typeface="IBM Plex Sans" charset="0"/>
                <a:cs typeface="IBM Plex Sans" charset="0"/>
              </a:rPr>
              <a:t>AppOps for OTT</a:t>
            </a:r>
          </a:p>
        </p:txBody>
      </p:sp>
      <p:sp>
        <p:nvSpPr>
          <p:cNvPr id="114" name="Content Placeholder 15">
            <a:extLst>
              <a:ext uri="{FF2B5EF4-FFF2-40B4-BE49-F238E27FC236}">
                <a16:creationId xmlns:a16="http://schemas.microsoft.com/office/drawing/2014/main" id="{17D442CC-7109-7240-BF54-2E9E32C8FE05}"/>
              </a:ext>
            </a:extLst>
          </p:cNvPr>
          <p:cNvSpPr txBox="1">
            <a:spLocks/>
          </p:cNvSpPr>
          <p:nvPr/>
        </p:nvSpPr>
        <p:spPr>
          <a:xfrm>
            <a:off x="6901503" y="5570638"/>
            <a:ext cx="1832860" cy="768305"/>
          </a:xfrm>
          <a:prstGeom prst="rect">
            <a:avLst/>
          </a:prstGeom>
        </p:spPr>
        <p:txBody>
          <a:bodyPr/>
          <a:lstStyle>
            <a:lvl1pPr marL="179388" indent="-179388" algn="l" rtl="0" eaLnBrk="1" fontAlgn="base" hangingPunct="1">
              <a:spcBef>
                <a:spcPct val="40000"/>
              </a:spcBef>
              <a:spcAft>
                <a:spcPct val="0"/>
              </a:spcAft>
              <a:buClr>
                <a:schemeClr val="accent1"/>
              </a:buClr>
              <a:buFont typeface="Wingdings" panose="05000000000000000000" pitchFamily="2" charset="2"/>
              <a:buChar char="§"/>
              <a:defRPr kern="1200">
                <a:solidFill>
                  <a:schemeClr val="tx1"/>
                </a:solidFill>
                <a:latin typeface="+mn-lt"/>
                <a:ea typeface="+mn-ea"/>
                <a:cs typeface="+mn-cs"/>
              </a:defRPr>
            </a:lvl1pPr>
            <a:lvl2pPr marL="536575" indent="-179388" algn="l" rtl="0" eaLnBrk="1" fontAlgn="base" hangingPunct="1">
              <a:spcBef>
                <a:spcPct val="40000"/>
              </a:spcBef>
              <a:spcAft>
                <a:spcPct val="0"/>
              </a:spcAft>
              <a:buFont typeface="Arial" panose="020B0604020202020204" pitchFamily="34" charset="0"/>
              <a:buChar char="–"/>
              <a:defRPr sz="1600" kern="1200">
                <a:solidFill>
                  <a:schemeClr val="tx1"/>
                </a:solidFill>
                <a:latin typeface="+mn-lt"/>
                <a:ea typeface="+mn-ea"/>
                <a:cs typeface="+mn-cs"/>
              </a:defRPr>
            </a:lvl2pPr>
            <a:lvl3pPr marL="893763" indent="-179388" algn="l" rtl="0" eaLnBrk="1" fontAlgn="base" hangingPunct="1">
              <a:spcBef>
                <a:spcPct val="40000"/>
              </a:spcBef>
              <a:spcAft>
                <a:spcPct val="0"/>
              </a:spcAft>
              <a:buChar char="•"/>
              <a:defRPr sz="1600" kern="1200">
                <a:solidFill>
                  <a:schemeClr val="tx1"/>
                </a:solidFill>
                <a:latin typeface="+mn-lt"/>
                <a:ea typeface="+mn-ea"/>
                <a:cs typeface="+mn-cs"/>
              </a:defRPr>
            </a:lvl3pPr>
            <a:lvl4pPr marL="1250950" indent="-179388" algn="l" rtl="0" eaLnBrk="1" fontAlgn="base" hangingPunct="1">
              <a:spcBef>
                <a:spcPct val="40000"/>
              </a:spcBef>
              <a:spcAft>
                <a:spcPct val="0"/>
              </a:spcAft>
              <a:buFont typeface="Arial" panose="020B0604020202020204" pitchFamily="34" charset="0"/>
              <a:buChar char="-"/>
              <a:defRPr sz="1600" kern="1200">
                <a:solidFill>
                  <a:schemeClr val="tx1"/>
                </a:solidFill>
                <a:latin typeface="+mn-lt"/>
                <a:ea typeface="+mn-ea"/>
                <a:cs typeface="+mn-cs"/>
              </a:defRPr>
            </a:lvl4pPr>
            <a:lvl5pPr marL="1619250" indent="-179388" algn="l" rtl="0" eaLnBrk="1" fontAlgn="base" hangingPunct="1">
              <a:spcBef>
                <a:spcPct val="40000"/>
              </a:spcBef>
              <a:spcAft>
                <a:spcPct val="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6EA6FF"/>
              </a:buClr>
            </a:pPr>
            <a:r>
              <a:rPr lang="en-US" sz="1300" dirty="0">
                <a:solidFill>
                  <a:srgbClr val="000000"/>
                </a:solidFill>
                <a:latin typeface="IBM Plex Sans" charset="0"/>
                <a:ea typeface="IBM Plex Sans" charset="0"/>
                <a:cs typeface="IBM Plex Sans" charset="0"/>
              </a:rPr>
              <a:t>GBS</a:t>
            </a:r>
          </a:p>
          <a:p>
            <a:pPr>
              <a:buClr>
                <a:srgbClr val="6EA6FF"/>
              </a:buClr>
            </a:pPr>
            <a:r>
              <a:rPr lang="en-US" sz="1300" dirty="0">
                <a:solidFill>
                  <a:srgbClr val="000000"/>
                </a:solidFill>
                <a:latin typeface="IBM Plex Sans" charset="0"/>
                <a:ea typeface="IBM Plex Sans" charset="0"/>
                <a:cs typeface="IBM Plex Sans" charset="0"/>
              </a:rPr>
              <a:t>Client Development Team</a:t>
            </a:r>
          </a:p>
        </p:txBody>
      </p:sp>
      <p:sp>
        <p:nvSpPr>
          <p:cNvPr id="115" name="Content Placeholder 15">
            <a:extLst>
              <a:ext uri="{FF2B5EF4-FFF2-40B4-BE49-F238E27FC236}">
                <a16:creationId xmlns:a16="http://schemas.microsoft.com/office/drawing/2014/main" id="{17D442CC-7109-7240-BF54-2E9E32C8FE05}"/>
              </a:ext>
            </a:extLst>
          </p:cNvPr>
          <p:cNvSpPr txBox="1">
            <a:spLocks/>
          </p:cNvSpPr>
          <p:nvPr/>
        </p:nvSpPr>
        <p:spPr>
          <a:xfrm>
            <a:off x="5159216" y="5570638"/>
            <a:ext cx="1497464" cy="768305"/>
          </a:xfrm>
          <a:prstGeom prst="rect">
            <a:avLst/>
          </a:prstGeom>
        </p:spPr>
        <p:txBody>
          <a:bodyPr/>
          <a:lstStyle>
            <a:lvl1pPr marL="179388" indent="-179388" algn="l" rtl="0" eaLnBrk="1" fontAlgn="base" hangingPunct="1">
              <a:spcBef>
                <a:spcPct val="40000"/>
              </a:spcBef>
              <a:spcAft>
                <a:spcPct val="0"/>
              </a:spcAft>
              <a:buClr>
                <a:schemeClr val="accent1"/>
              </a:buClr>
              <a:buFont typeface="Wingdings" panose="05000000000000000000" pitchFamily="2" charset="2"/>
              <a:buChar char="§"/>
              <a:defRPr kern="1200">
                <a:solidFill>
                  <a:schemeClr val="tx1"/>
                </a:solidFill>
                <a:latin typeface="+mn-lt"/>
                <a:ea typeface="+mn-ea"/>
                <a:cs typeface="+mn-cs"/>
              </a:defRPr>
            </a:lvl1pPr>
            <a:lvl2pPr marL="536575" indent="-179388" algn="l" rtl="0" eaLnBrk="1" fontAlgn="base" hangingPunct="1">
              <a:spcBef>
                <a:spcPct val="40000"/>
              </a:spcBef>
              <a:spcAft>
                <a:spcPct val="0"/>
              </a:spcAft>
              <a:buFont typeface="Arial" panose="020B0604020202020204" pitchFamily="34" charset="0"/>
              <a:buChar char="–"/>
              <a:defRPr sz="1600" kern="1200">
                <a:solidFill>
                  <a:schemeClr val="tx1"/>
                </a:solidFill>
                <a:latin typeface="+mn-lt"/>
                <a:ea typeface="+mn-ea"/>
                <a:cs typeface="+mn-cs"/>
              </a:defRPr>
            </a:lvl2pPr>
            <a:lvl3pPr marL="893763" indent="-179388" algn="l" rtl="0" eaLnBrk="1" fontAlgn="base" hangingPunct="1">
              <a:spcBef>
                <a:spcPct val="40000"/>
              </a:spcBef>
              <a:spcAft>
                <a:spcPct val="0"/>
              </a:spcAft>
              <a:buChar char="•"/>
              <a:defRPr sz="1600" kern="1200">
                <a:solidFill>
                  <a:schemeClr val="tx1"/>
                </a:solidFill>
                <a:latin typeface="+mn-lt"/>
                <a:ea typeface="+mn-ea"/>
                <a:cs typeface="+mn-cs"/>
              </a:defRPr>
            </a:lvl3pPr>
            <a:lvl4pPr marL="1250950" indent="-179388" algn="l" rtl="0" eaLnBrk="1" fontAlgn="base" hangingPunct="1">
              <a:spcBef>
                <a:spcPct val="40000"/>
              </a:spcBef>
              <a:spcAft>
                <a:spcPct val="0"/>
              </a:spcAft>
              <a:buFont typeface="Arial" panose="020B0604020202020204" pitchFamily="34" charset="0"/>
              <a:buChar char="-"/>
              <a:defRPr sz="1600" kern="1200">
                <a:solidFill>
                  <a:schemeClr val="tx1"/>
                </a:solidFill>
                <a:latin typeface="+mn-lt"/>
                <a:ea typeface="+mn-ea"/>
                <a:cs typeface="+mn-cs"/>
              </a:defRPr>
            </a:lvl4pPr>
            <a:lvl5pPr marL="1619250" indent="-179388" algn="l" rtl="0" eaLnBrk="1" fontAlgn="base" hangingPunct="1">
              <a:spcBef>
                <a:spcPct val="40000"/>
              </a:spcBef>
              <a:spcAft>
                <a:spcPct val="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6EA6FF"/>
              </a:buClr>
            </a:pPr>
            <a:r>
              <a:rPr lang="en-US" sz="1300" dirty="0">
                <a:solidFill>
                  <a:srgbClr val="000000"/>
                </a:solidFill>
                <a:latin typeface="IBM Plex Sans" charset="0"/>
                <a:ea typeface="IBM Plex Sans" charset="0"/>
                <a:cs typeface="IBM Plex Sans" charset="0"/>
              </a:rPr>
              <a:t>Client Vendor</a:t>
            </a:r>
          </a:p>
          <a:p>
            <a:pPr>
              <a:buClr>
                <a:srgbClr val="6EA6FF"/>
              </a:buClr>
            </a:pPr>
            <a:r>
              <a:rPr lang="en-US" sz="1300" dirty="0">
                <a:solidFill>
                  <a:srgbClr val="000000"/>
                </a:solidFill>
                <a:latin typeface="IBM Plex Sans" charset="0"/>
                <a:ea typeface="IBM Plex Sans" charset="0"/>
                <a:cs typeface="IBM Plex Sans" charset="0"/>
              </a:rPr>
              <a:t>Cloud Provider</a:t>
            </a:r>
          </a:p>
          <a:p>
            <a:pPr>
              <a:buClr>
                <a:srgbClr val="6EA6FF"/>
              </a:buClr>
            </a:pPr>
            <a:r>
              <a:rPr lang="en-US" sz="1300" dirty="0">
                <a:solidFill>
                  <a:srgbClr val="000000"/>
                </a:solidFill>
                <a:latin typeface="IBM Plex Sans" charset="0"/>
                <a:ea typeface="IBM Plex Sans" charset="0"/>
                <a:cs typeface="IBM Plex Sans" charset="0"/>
              </a:rPr>
              <a:t>GTS (IMI)</a:t>
            </a:r>
          </a:p>
        </p:txBody>
      </p:sp>
      <p:sp>
        <p:nvSpPr>
          <p:cNvPr id="116" name="Content Placeholder 15">
            <a:extLst>
              <a:ext uri="{FF2B5EF4-FFF2-40B4-BE49-F238E27FC236}">
                <a16:creationId xmlns:a16="http://schemas.microsoft.com/office/drawing/2014/main" id="{17D442CC-7109-7240-BF54-2E9E32C8FE05}"/>
              </a:ext>
            </a:extLst>
          </p:cNvPr>
          <p:cNvSpPr txBox="1">
            <a:spLocks/>
          </p:cNvSpPr>
          <p:nvPr/>
        </p:nvSpPr>
        <p:spPr>
          <a:xfrm>
            <a:off x="8604879" y="5570638"/>
            <a:ext cx="1054503" cy="925624"/>
          </a:xfrm>
          <a:prstGeom prst="rect">
            <a:avLst/>
          </a:prstGeom>
        </p:spPr>
        <p:txBody>
          <a:bodyPr/>
          <a:lstStyle>
            <a:lvl1pPr marL="179388" indent="-179388" algn="l" rtl="0" eaLnBrk="1" fontAlgn="base" hangingPunct="1">
              <a:spcBef>
                <a:spcPct val="40000"/>
              </a:spcBef>
              <a:spcAft>
                <a:spcPct val="0"/>
              </a:spcAft>
              <a:buClr>
                <a:schemeClr val="accent1"/>
              </a:buClr>
              <a:buFont typeface="Wingdings" panose="05000000000000000000" pitchFamily="2" charset="2"/>
              <a:buChar char="§"/>
              <a:defRPr kern="1200">
                <a:solidFill>
                  <a:schemeClr val="tx1"/>
                </a:solidFill>
                <a:latin typeface="+mn-lt"/>
                <a:ea typeface="+mn-ea"/>
                <a:cs typeface="+mn-cs"/>
              </a:defRPr>
            </a:lvl1pPr>
            <a:lvl2pPr marL="536575" indent="-179388" algn="l" rtl="0" eaLnBrk="1" fontAlgn="base" hangingPunct="1">
              <a:spcBef>
                <a:spcPct val="40000"/>
              </a:spcBef>
              <a:spcAft>
                <a:spcPct val="0"/>
              </a:spcAft>
              <a:buFont typeface="Arial" panose="020B0604020202020204" pitchFamily="34" charset="0"/>
              <a:buChar char="–"/>
              <a:defRPr sz="1600" kern="1200">
                <a:solidFill>
                  <a:schemeClr val="tx1"/>
                </a:solidFill>
                <a:latin typeface="+mn-lt"/>
                <a:ea typeface="+mn-ea"/>
                <a:cs typeface="+mn-cs"/>
              </a:defRPr>
            </a:lvl2pPr>
            <a:lvl3pPr marL="893763" indent="-179388" algn="l" rtl="0" eaLnBrk="1" fontAlgn="base" hangingPunct="1">
              <a:spcBef>
                <a:spcPct val="40000"/>
              </a:spcBef>
              <a:spcAft>
                <a:spcPct val="0"/>
              </a:spcAft>
              <a:buChar char="•"/>
              <a:defRPr sz="1600" kern="1200">
                <a:solidFill>
                  <a:schemeClr val="tx1"/>
                </a:solidFill>
                <a:latin typeface="+mn-lt"/>
                <a:ea typeface="+mn-ea"/>
                <a:cs typeface="+mn-cs"/>
              </a:defRPr>
            </a:lvl3pPr>
            <a:lvl4pPr marL="1250950" indent="-179388" algn="l" rtl="0" eaLnBrk="1" fontAlgn="base" hangingPunct="1">
              <a:spcBef>
                <a:spcPct val="40000"/>
              </a:spcBef>
              <a:spcAft>
                <a:spcPct val="0"/>
              </a:spcAft>
              <a:buFont typeface="Arial" panose="020B0604020202020204" pitchFamily="34" charset="0"/>
              <a:buChar char="-"/>
              <a:defRPr sz="1600" kern="1200">
                <a:solidFill>
                  <a:schemeClr val="tx1"/>
                </a:solidFill>
                <a:latin typeface="+mn-lt"/>
                <a:ea typeface="+mn-ea"/>
                <a:cs typeface="+mn-cs"/>
              </a:defRPr>
            </a:lvl4pPr>
            <a:lvl5pPr marL="1619250" indent="-179388" algn="l" rtl="0" eaLnBrk="1" fontAlgn="base" hangingPunct="1">
              <a:spcBef>
                <a:spcPct val="40000"/>
              </a:spcBef>
              <a:spcAft>
                <a:spcPct val="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6EA6FF"/>
              </a:buClr>
            </a:pPr>
            <a:r>
              <a:rPr lang="en-US" sz="1300" dirty="0">
                <a:solidFill>
                  <a:srgbClr val="000000"/>
                </a:solidFill>
                <a:latin typeface="IBM Plex Sans" charset="0"/>
                <a:ea typeface="IBM Plex Sans" charset="0"/>
                <a:cs typeface="IBM Plex Sans" charset="0"/>
              </a:rPr>
              <a:t>AppOps</a:t>
            </a:r>
          </a:p>
          <a:p>
            <a:pPr>
              <a:buClr>
                <a:srgbClr val="6EA6FF"/>
              </a:buClr>
            </a:pPr>
            <a:r>
              <a:rPr lang="en-US" sz="1300" dirty="0">
                <a:solidFill>
                  <a:srgbClr val="000000"/>
                </a:solidFill>
                <a:latin typeface="IBM Plex Sans" charset="0"/>
                <a:ea typeface="IBM Plex Sans" charset="0"/>
                <a:cs typeface="IBM Plex Sans" charset="0"/>
              </a:rPr>
              <a:t>Client Engg. Team</a:t>
            </a:r>
          </a:p>
        </p:txBody>
      </p:sp>
      <p:sp>
        <p:nvSpPr>
          <p:cNvPr id="117" name="Content Placeholder 15">
            <a:extLst>
              <a:ext uri="{FF2B5EF4-FFF2-40B4-BE49-F238E27FC236}">
                <a16:creationId xmlns:a16="http://schemas.microsoft.com/office/drawing/2014/main" id="{17D442CC-7109-7240-BF54-2E9E32C8FE05}"/>
              </a:ext>
            </a:extLst>
          </p:cNvPr>
          <p:cNvSpPr txBox="1">
            <a:spLocks/>
          </p:cNvSpPr>
          <p:nvPr/>
        </p:nvSpPr>
        <p:spPr>
          <a:xfrm>
            <a:off x="9565065" y="5570638"/>
            <a:ext cx="1054503" cy="925624"/>
          </a:xfrm>
          <a:prstGeom prst="rect">
            <a:avLst/>
          </a:prstGeom>
        </p:spPr>
        <p:txBody>
          <a:bodyPr/>
          <a:lstStyle>
            <a:lvl1pPr marL="179388" indent="-179388" algn="l" rtl="0" eaLnBrk="1" fontAlgn="base" hangingPunct="1">
              <a:spcBef>
                <a:spcPct val="40000"/>
              </a:spcBef>
              <a:spcAft>
                <a:spcPct val="0"/>
              </a:spcAft>
              <a:buClr>
                <a:schemeClr val="accent1"/>
              </a:buClr>
              <a:buFont typeface="Wingdings" panose="05000000000000000000" pitchFamily="2" charset="2"/>
              <a:buChar char="§"/>
              <a:defRPr kern="1200">
                <a:solidFill>
                  <a:schemeClr val="tx1"/>
                </a:solidFill>
                <a:latin typeface="+mn-lt"/>
                <a:ea typeface="+mn-ea"/>
                <a:cs typeface="+mn-cs"/>
              </a:defRPr>
            </a:lvl1pPr>
            <a:lvl2pPr marL="536575" indent="-179388" algn="l" rtl="0" eaLnBrk="1" fontAlgn="base" hangingPunct="1">
              <a:spcBef>
                <a:spcPct val="40000"/>
              </a:spcBef>
              <a:spcAft>
                <a:spcPct val="0"/>
              </a:spcAft>
              <a:buFont typeface="Arial" panose="020B0604020202020204" pitchFamily="34" charset="0"/>
              <a:buChar char="–"/>
              <a:defRPr sz="1600" kern="1200">
                <a:solidFill>
                  <a:schemeClr val="tx1"/>
                </a:solidFill>
                <a:latin typeface="+mn-lt"/>
                <a:ea typeface="+mn-ea"/>
                <a:cs typeface="+mn-cs"/>
              </a:defRPr>
            </a:lvl2pPr>
            <a:lvl3pPr marL="893763" indent="-179388" algn="l" rtl="0" eaLnBrk="1" fontAlgn="base" hangingPunct="1">
              <a:spcBef>
                <a:spcPct val="40000"/>
              </a:spcBef>
              <a:spcAft>
                <a:spcPct val="0"/>
              </a:spcAft>
              <a:buChar char="•"/>
              <a:defRPr sz="1600" kern="1200">
                <a:solidFill>
                  <a:schemeClr val="tx1"/>
                </a:solidFill>
                <a:latin typeface="+mn-lt"/>
                <a:ea typeface="+mn-ea"/>
                <a:cs typeface="+mn-cs"/>
              </a:defRPr>
            </a:lvl3pPr>
            <a:lvl4pPr marL="1250950" indent="-179388" algn="l" rtl="0" eaLnBrk="1" fontAlgn="base" hangingPunct="1">
              <a:spcBef>
                <a:spcPct val="40000"/>
              </a:spcBef>
              <a:spcAft>
                <a:spcPct val="0"/>
              </a:spcAft>
              <a:buFont typeface="Arial" panose="020B0604020202020204" pitchFamily="34" charset="0"/>
              <a:buChar char="-"/>
              <a:defRPr sz="1600" kern="1200">
                <a:solidFill>
                  <a:schemeClr val="tx1"/>
                </a:solidFill>
                <a:latin typeface="+mn-lt"/>
                <a:ea typeface="+mn-ea"/>
                <a:cs typeface="+mn-cs"/>
              </a:defRPr>
            </a:lvl4pPr>
            <a:lvl5pPr marL="1619250" indent="-179388" algn="l" rtl="0" eaLnBrk="1" fontAlgn="base" hangingPunct="1">
              <a:spcBef>
                <a:spcPct val="40000"/>
              </a:spcBef>
              <a:spcAft>
                <a:spcPct val="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6EA6FF"/>
              </a:buClr>
            </a:pPr>
            <a:r>
              <a:rPr lang="en-US" sz="1300" dirty="0">
                <a:solidFill>
                  <a:srgbClr val="000000"/>
                </a:solidFill>
                <a:latin typeface="IBM Plex Sans" charset="0"/>
                <a:ea typeface="IBM Plex Sans" charset="0"/>
                <a:cs typeface="IBM Plex Sans" charset="0"/>
              </a:rPr>
              <a:t>AppOps</a:t>
            </a:r>
          </a:p>
          <a:p>
            <a:pPr>
              <a:buClr>
                <a:srgbClr val="6EA6FF"/>
              </a:buClr>
            </a:pPr>
            <a:r>
              <a:rPr lang="en-US" sz="1300" dirty="0">
                <a:solidFill>
                  <a:srgbClr val="000000"/>
                </a:solidFill>
                <a:latin typeface="IBM Plex Sans" charset="0"/>
                <a:ea typeface="IBM Plex Sans" charset="0"/>
                <a:cs typeface="IBM Plex Sans" charset="0"/>
              </a:rPr>
              <a:t>GBS</a:t>
            </a:r>
          </a:p>
        </p:txBody>
      </p:sp>
      <p:sp>
        <p:nvSpPr>
          <p:cNvPr id="118" name="TextBox 117"/>
          <p:cNvSpPr txBox="1"/>
          <p:nvPr/>
        </p:nvSpPr>
        <p:spPr>
          <a:xfrm>
            <a:off x="244000" y="3451242"/>
            <a:ext cx="1645002" cy="276999"/>
          </a:xfrm>
          <a:prstGeom prst="rect">
            <a:avLst/>
          </a:prstGeom>
          <a:noFill/>
          <a:ln>
            <a:solidFill>
              <a:sysClr val="windowText" lastClr="000000"/>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prstClr val="white"/>
                </a:solidFill>
                <a:effectLst/>
                <a:uLnTx/>
                <a:uFillTx/>
                <a:cs typeface="Arial" panose="020B0604020202020204" pitchFamily="34" charset="0"/>
              </a:rPr>
              <a:t>Platform as a Service</a:t>
            </a:r>
          </a:p>
        </p:txBody>
      </p:sp>
      <p:sp>
        <p:nvSpPr>
          <p:cNvPr id="119" name="TextBox 118"/>
          <p:cNvSpPr txBox="1"/>
          <p:nvPr/>
        </p:nvSpPr>
        <p:spPr>
          <a:xfrm>
            <a:off x="2053513" y="3451242"/>
            <a:ext cx="1736373" cy="276999"/>
          </a:xfrm>
          <a:prstGeom prst="rect">
            <a:avLst/>
          </a:prstGeom>
          <a:noFill/>
          <a:ln>
            <a:solidFill>
              <a:sysClr val="windowText" lastClr="000000"/>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prstClr val="white"/>
                </a:solidFill>
                <a:effectLst/>
                <a:uLnTx/>
                <a:uFillTx/>
                <a:cs typeface="Arial" panose="020B0604020202020204" pitchFamily="34" charset="0"/>
              </a:rPr>
              <a:t>Container as a Service</a:t>
            </a:r>
          </a:p>
        </p:txBody>
      </p:sp>
      <p:sp>
        <p:nvSpPr>
          <p:cNvPr id="120" name="TextBox 119"/>
          <p:cNvSpPr txBox="1"/>
          <p:nvPr/>
        </p:nvSpPr>
        <p:spPr>
          <a:xfrm>
            <a:off x="3993206" y="3465590"/>
            <a:ext cx="1906291" cy="276999"/>
          </a:xfrm>
          <a:prstGeom prst="rect">
            <a:avLst/>
          </a:prstGeom>
          <a:noFill/>
          <a:ln>
            <a:solidFill>
              <a:sysClr val="windowText" lastClr="000000"/>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prstClr val="white"/>
                </a:solidFill>
                <a:effectLst/>
                <a:uLnTx/>
                <a:uFillTx/>
                <a:cs typeface="Arial" panose="020B0604020202020204" pitchFamily="34" charset="0"/>
              </a:rPr>
              <a:t>Cloud Container Platform</a:t>
            </a:r>
          </a:p>
        </p:txBody>
      </p:sp>
      <p:sp>
        <p:nvSpPr>
          <p:cNvPr id="121" name="Rectangle 120">
            <a:extLst>
              <a:ext uri="{FF2B5EF4-FFF2-40B4-BE49-F238E27FC236}">
                <a16:creationId xmlns:a16="http://schemas.microsoft.com/office/drawing/2014/main" id="{252F7608-694B-FC43-B216-3CA765AC3E0E}"/>
              </a:ext>
            </a:extLst>
          </p:cNvPr>
          <p:cNvSpPr/>
          <p:nvPr/>
        </p:nvSpPr>
        <p:spPr>
          <a:xfrm>
            <a:off x="10960854" y="3967000"/>
            <a:ext cx="1089125" cy="731520"/>
          </a:xfrm>
          <a:prstGeom prst="rect">
            <a:avLst/>
          </a:prstGeom>
          <a:solidFill>
            <a:srgbClr val="B2B2B2"/>
          </a:solidFill>
          <a:ln w="12700" cap="flat" cmpd="sng" algn="ctr">
            <a:solidFill>
              <a:srgbClr val="20D5D2">
                <a:shade val="50000"/>
              </a:srgbClr>
            </a:solidFill>
            <a:prstDash val="solid"/>
            <a:miter lim="800000"/>
          </a:ln>
          <a:effectLst/>
        </p:spPr>
        <p:txBody>
          <a:bodyPr rtlCol="0" anchor="ctr"/>
          <a:lstStyle/>
          <a:p>
            <a:pPr algn="ctr" fontAlgn="base">
              <a:spcBef>
                <a:spcPct val="40000"/>
              </a:spcBef>
              <a:spcAft>
                <a:spcPct val="0"/>
              </a:spcAft>
              <a:buFont typeface="Wingdings" panose="05000000000000000000" pitchFamily="2" charset="2"/>
              <a:buNone/>
              <a:defRPr/>
            </a:pPr>
            <a:r>
              <a:rPr lang="en-US" sz="1200" kern="0" dirty="0">
                <a:solidFill>
                  <a:prstClr val="white"/>
                </a:solidFill>
                <a:latin typeface="IBM Plex Sans"/>
                <a:cs typeface="Arial"/>
              </a:rPr>
              <a:t>Devices (Connected Devices)</a:t>
            </a:r>
          </a:p>
        </p:txBody>
      </p:sp>
      <p:sp>
        <p:nvSpPr>
          <p:cNvPr id="122" name="Rectangle 121">
            <a:extLst>
              <a:ext uri="{FF2B5EF4-FFF2-40B4-BE49-F238E27FC236}">
                <a16:creationId xmlns:a16="http://schemas.microsoft.com/office/drawing/2014/main" id="{252F7608-694B-FC43-B216-3CA765AC3E0E}"/>
              </a:ext>
            </a:extLst>
          </p:cNvPr>
          <p:cNvSpPr/>
          <p:nvPr/>
        </p:nvSpPr>
        <p:spPr>
          <a:xfrm>
            <a:off x="10954103" y="1311227"/>
            <a:ext cx="1095875" cy="731520"/>
          </a:xfrm>
          <a:prstGeom prst="rect">
            <a:avLst/>
          </a:prstGeom>
          <a:solidFill>
            <a:srgbClr val="CC3300"/>
          </a:solidFill>
          <a:ln w="12700" cap="flat" cmpd="sng" algn="ctr">
            <a:solidFill>
              <a:srgbClr val="20D5D2">
                <a:shade val="50000"/>
              </a:srgbClr>
            </a:solidFill>
            <a:prstDash val="solid"/>
            <a:miter lim="800000"/>
          </a:ln>
          <a:effectLst/>
        </p:spPr>
        <p:txBody>
          <a:bodyPr rtlCol="0" anchor="ctr"/>
          <a:lstStyle/>
          <a:p>
            <a:pPr algn="ctr" fontAlgn="base">
              <a:spcBef>
                <a:spcPct val="40000"/>
              </a:spcBef>
              <a:spcAft>
                <a:spcPct val="0"/>
              </a:spcAft>
              <a:buFont typeface="Wingdings" panose="05000000000000000000" pitchFamily="2" charset="2"/>
              <a:buNone/>
              <a:defRPr/>
            </a:pPr>
            <a:r>
              <a:rPr lang="en-US" sz="1200" kern="0" dirty="0">
                <a:solidFill>
                  <a:prstClr val="white"/>
                </a:solidFill>
                <a:latin typeface="IBM Plex Sans"/>
                <a:cs typeface="Arial"/>
              </a:rPr>
              <a:t>Packaged Solutions</a:t>
            </a:r>
          </a:p>
        </p:txBody>
      </p:sp>
      <p:sp>
        <p:nvSpPr>
          <p:cNvPr id="123" name="Rectangle 122">
            <a:extLst>
              <a:ext uri="{FF2B5EF4-FFF2-40B4-BE49-F238E27FC236}">
                <a16:creationId xmlns:a16="http://schemas.microsoft.com/office/drawing/2014/main" id="{AD37C3BD-B8A8-D84D-A0E6-E17276A6DA29}"/>
              </a:ext>
            </a:extLst>
          </p:cNvPr>
          <p:cNvSpPr/>
          <p:nvPr/>
        </p:nvSpPr>
        <p:spPr>
          <a:xfrm>
            <a:off x="10489999" y="5014854"/>
            <a:ext cx="912866" cy="452503"/>
          </a:xfrm>
          <a:prstGeom prst="rect">
            <a:avLst/>
          </a:prstGeom>
          <a:solidFill>
            <a:srgbClr val="CC3300"/>
          </a:solidFill>
          <a:ln w="12700" cap="flat" cmpd="sng" algn="ctr">
            <a:solidFill>
              <a:srgbClr val="20D5D2">
                <a:shade val="50000"/>
              </a:srgbClr>
            </a:solidFill>
            <a:prstDash val="solid"/>
            <a:miter lim="800000"/>
          </a:ln>
          <a:effectLst/>
        </p:spPr>
        <p:txBody>
          <a:bodyPr rtlCol="0" anchor="ctr"/>
          <a:lstStyle/>
          <a:p>
            <a:pPr algn="ctr" fontAlgn="base">
              <a:spcBef>
                <a:spcPct val="40000"/>
              </a:spcBef>
              <a:spcAft>
                <a:spcPct val="0"/>
              </a:spcAft>
              <a:buFont typeface="Wingdings" panose="05000000000000000000" pitchFamily="2" charset="2"/>
              <a:buNone/>
            </a:pPr>
            <a:r>
              <a:rPr lang="en-US" sz="1200" b="1" kern="0" dirty="0">
                <a:solidFill>
                  <a:prstClr val="white"/>
                </a:solidFill>
                <a:latin typeface="IBM Plex Sans"/>
                <a:cs typeface="Arial"/>
              </a:rPr>
              <a:t>Packaged Solutions </a:t>
            </a:r>
          </a:p>
        </p:txBody>
      </p:sp>
      <p:sp>
        <p:nvSpPr>
          <p:cNvPr id="124" name="Rectangle 123">
            <a:extLst>
              <a:ext uri="{FF2B5EF4-FFF2-40B4-BE49-F238E27FC236}">
                <a16:creationId xmlns:a16="http://schemas.microsoft.com/office/drawing/2014/main" id="{AD37C3BD-B8A8-D84D-A0E6-E17276A6DA29}"/>
              </a:ext>
            </a:extLst>
          </p:cNvPr>
          <p:cNvSpPr/>
          <p:nvPr/>
        </p:nvSpPr>
        <p:spPr>
          <a:xfrm>
            <a:off x="11431534" y="5014854"/>
            <a:ext cx="760466" cy="452503"/>
          </a:xfrm>
          <a:prstGeom prst="rect">
            <a:avLst/>
          </a:prstGeom>
          <a:solidFill>
            <a:srgbClr val="B2B2B2"/>
          </a:solidFill>
          <a:ln w="12700" cap="flat" cmpd="sng" algn="ctr">
            <a:solidFill>
              <a:srgbClr val="20D5D2">
                <a:shade val="50000"/>
              </a:srgbClr>
            </a:solidFill>
            <a:prstDash val="solid"/>
            <a:miter lim="800000"/>
          </a:ln>
          <a:effectLst/>
        </p:spPr>
        <p:txBody>
          <a:bodyPr rtlCol="0" anchor="ctr"/>
          <a:lstStyle/>
          <a:p>
            <a:pPr algn="ctr" fontAlgn="base">
              <a:spcBef>
                <a:spcPct val="40000"/>
              </a:spcBef>
              <a:spcAft>
                <a:spcPct val="0"/>
              </a:spcAft>
              <a:buFont typeface="Wingdings" panose="05000000000000000000" pitchFamily="2" charset="2"/>
              <a:buNone/>
            </a:pPr>
            <a:r>
              <a:rPr lang="en-US" sz="1200" b="1" kern="0" dirty="0">
                <a:solidFill>
                  <a:prstClr val="white"/>
                </a:solidFill>
                <a:latin typeface="IBM Plex Sans"/>
                <a:cs typeface="Arial"/>
              </a:rPr>
              <a:t>Devices</a:t>
            </a:r>
          </a:p>
        </p:txBody>
      </p:sp>
      <p:sp>
        <p:nvSpPr>
          <p:cNvPr id="125" name="Content Placeholder 15">
            <a:extLst>
              <a:ext uri="{FF2B5EF4-FFF2-40B4-BE49-F238E27FC236}">
                <a16:creationId xmlns:a16="http://schemas.microsoft.com/office/drawing/2014/main" id="{17D442CC-7109-7240-BF54-2E9E32C8FE05}"/>
              </a:ext>
            </a:extLst>
          </p:cNvPr>
          <p:cNvSpPr txBox="1">
            <a:spLocks/>
          </p:cNvSpPr>
          <p:nvPr/>
        </p:nvSpPr>
        <p:spPr>
          <a:xfrm>
            <a:off x="10447537" y="5570638"/>
            <a:ext cx="1054503" cy="925624"/>
          </a:xfrm>
          <a:prstGeom prst="rect">
            <a:avLst/>
          </a:prstGeom>
        </p:spPr>
        <p:txBody>
          <a:bodyPr/>
          <a:lstStyle>
            <a:lvl1pPr marL="179388" indent="-179388" algn="l" rtl="0" eaLnBrk="1" fontAlgn="base" hangingPunct="1">
              <a:spcBef>
                <a:spcPct val="40000"/>
              </a:spcBef>
              <a:spcAft>
                <a:spcPct val="0"/>
              </a:spcAft>
              <a:buClr>
                <a:schemeClr val="accent1"/>
              </a:buClr>
              <a:buFont typeface="Wingdings" panose="05000000000000000000" pitchFamily="2" charset="2"/>
              <a:buChar char="§"/>
              <a:defRPr kern="1200">
                <a:solidFill>
                  <a:schemeClr val="tx1"/>
                </a:solidFill>
                <a:latin typeface="+mn-lt"/>
                <a:ea typeface="+mn-ea"/>
                <a:cs typeface="+mn-cs"/>
              </a:defRPr>
            </a:lvl1pPr>
            <a:lvl2pPr marL="536575" indent="-179388" algn="l" rtl="0" eaLnBrk="1" fontAlgn="base" hangingPunct="1">
              <a:spcBef>
                <a:spcPct val="40000"/>
              </a:spcBef>
              <a:spcAft>
                <a:spcPct val="0"/>
              </a:spcAft>
              <a:buFont typeface="Arial" panose="020B0604020202020204" pitchFamily="34" charset="0"/>
              <a:buChar char="–"/>
              <a:defRPr sz="1600" kern="1200">
                <a:solidFill>
                  <a:schemeClr val="tx1"/>
                </a:solidFill>
                <a:latin typeface="+mn-lt"/>
                <a:ea typeface="+mn-ea"/>
                <a:cs typeface="+mn-cs"/>
              </a:defRPr>
            </a:lvl2pPr>
            <a:lvl3pPr marL="893763" indent="-179388" algn="l" rtl="0" eaLnBrk="1" fontAlgn="base" hangingPunct="1">
              <a:spcBef>
                <a:spcPct val="40000"/>
              </a:spcBef>
              <a:spcAft>
                <a:spcPct val="0"/>
              </a:spcAft>
              <a:buChar char="•"/>
              <a:defRPr sz="1600" kern="1200">
                <a:solidFill>
                  <a:schemeClr val="tx1"/>
                </a:solidFill>
                <a:latin typeface="+mn-lt"/>
                <a:ea typeface="+mn-ea"/>
                <a:cs typeface="+mn-cs"/>
              </a:defRPr>
            </a:lvl3pPr>
            <a:lvl4pPr marL="1250950" indent="-179388" algn="l" rtl="0" eaLnBrk="1" fontAlgn="base" hangingPunct="1">
              <a:spcBef>
                <a:spcPct val="40000"/>
              </a:spcBef>
              <a:spcAft>
                <a:spcPct val="0"/>
              </a:spcAft>
              <a:buFont typeface="Arial" panose="020B0604020202020204" pitchFamily="34" charset="0"/>
              <a:buChar char="-"/>
              <a:defRPr sz="1600" kern="1200">
                <a:solidFill>
                  <a:schemeClr val="tx1"/>
                </a:solidFill>
                <a:latin typeface="+mn-lt"/>
                <a:ea typeface="+mn-ea"/>
                <a:cs typeface="+mn-cs"/>
              </a:defRPr>
            </a:lvl4pPr>
            <a:lvl5pPr marL="1619250" indent="-179388" algn="l" rtl="0" eaLnBrk="1" fontAlgn="base" hangingPunct="1">
              <a:spcBef>
                <a:spcPct val="40000"/>
              </a:spcBef>
              <a:spcAft>
                <a:spcPct val="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6EA6FF"/>
              </a:buClr>
            </a:pPr>
            <a:r>
              <a:rPr lang="en-US" sz="1300" dirty="0">
                <a:solidFill>
                  <a:srgbClr val="000000"/>
                </a:solidFill>
                <a:latin typeface="IBM Plex Sans" charset="0"/>
                <a:ea typeface="IBM Plex Sans" charset="0"/>
                <a:cs typeface="IBM Plex Sans" charset="0"/>
              </a:rPr>
              <a:t>Client</a:t>
            </a:r>
          </a:p>
          <a:p>
            <a:pPr>
              <a:buClr>
                <a:srgbClr val="6EA6FF"/>
              </a:buClr>
            </a:pPr>
            <a:r>
              <a:rPr lang="en-US" sz="1300" dirty="0">
                <a:solidFill>
                  <a:srgbClr val="000000"/>
                </a:solidFill>
                <a:latin typeface="IBM Plex Sans" charset="0"/>
                <a:ea typeface="IBM Plex Sans" charset="0"/>
                <a:cs typeface="IBM Plex Sans" charset="0"/>
              </a:rPr>
              <a:t>GBS</a:t>
            </a:r>
          </a:p>
        </p:txBody>
      </p:sp>
      <p:sp>
        <p:nvSpPr>
          <p:cNvPr id="126" name="Content Placeholder 15">
            <a:extLst>
              <a:ext uri="{FF2B5EF4-FFF2-40B4-BE49-F238E27FC236}">
                <a16:creationId xmlns:a16="http://schemas.microsoft.com/office/drawing/2014/main" id="{17D442CC-7109-7240-BF54-2E9E32C8FE05}"/>
              </a:ext>
            </a:extLst>
          </p:cNvPr>
          <p:cNvSpPr txBox="1">
            <a:spLocks/>
          </p:cNvSpPr>
          <p:nvPr/>
        </p:nvSpPr>
        <p:spPr>
          <a:xfrm>
            <a:off x="11359943" y="5570638"/>
            <a:ext cx="832057" cy="925624"/>
          </a:xfrm>
          <a:prstGeom prst="rect">
            <a:avLst/>
          </a:prstGeom>
        </p:spPr>
        <p:txBody>
          <a:bodyPr/>
          <a:lstStyle>
            <a:lvl1pPr marL="179388" indent="-179388" algn="l" rtl="0" eaLnBrk="1" fontAlgn="base" hangingPunct="1">
              <a:spcBef>
                <a:spcPct val="40000"/>
              </a:spcBef>
              <a:spcAft>
                <a:spcPct val="0"/>
              </a:spcAft>
              <a:buClr>
                <a:schemeClr val="accent1"/>
              </a:buClr>
              <a:buFont typeface="Wingdings" panose="05000000000000000000" pitchFamily="2" charset="2"/>
              <a:buChar char="§"/>
              <a:defRPr kern="1200">
                <a:solidFill>
                  <a:schemeClr val="tx1"/>
                </a:solidFill>
                <a:latin typeface="+mn-lt"/>
                <a:ea typeface="+mn-ea"/>
                <a:cs typeface="+mn-cs"/>
              </a:defRPr>
            </a:lvl1pPr>
            <a:lvl2pPr marL="536575" indent="-179388" algn="l" rtl="0" eaLnBrk="1" fontAlgn="base" hangingPunct="1">
              <a:spcBef>
                <a:spcPct val="40000"/>
              </a:spcBef>
              <a:spcAft>
                <a:spcPct val="0"/>
              </a:spcAft>
              <a:buFont typeface="Arial" panose="020B0604020202020204" pitchFamily="34" charset="0"/>
              <a:buChar char="–"/>
              <a:defRPr sz="1600" kern="1200">
                <a:solidFill>
                  <a:schemeClr val="tx1"/>
                </a:solidFill>
                <a:latin typeface="+mn-lt"/>
                <a:ea typeface="+mn-ea"/>
                <a:cs typeface="+mn-cs"/>
              </a:defRPr>
            </a:lvl2pPr>
            <a:lvl3pPr marL="893763" indent="-179388" algn="l" rtl="0" eaLnBrk="1" fontAlgn="base" hangingPunct="1">
              <a:spcBef>
                <a:spcPct val="40000"/>
              </a:spcBef>
              <a:spcAft>
                <a:spcPct val="0"/>
              </a:spcAft>
              <a:buChar char="•"/>
              <a:defRPr sz="1600" kern="1200">
                <a:solidFill>
                  <a:schemeClr val="tx1"/>
                </a:solidFill>
                <a:latin typeface="+mn-lt"/>
                <a:ea typeface="+mn-ea"/>
                <a:cs typeface="+mn-cs"/>
              </a:defRPr>
            </a:lvl3pPr>
            <a:lvl4pPr marL="1250950" indent="-179388" algn="l" rtl="0" eaLnBrk="1" fontAlgn="base" hangingPunct="1">
              <a:spcBef>
                <a:spcPct val="40000"/>
              </a:spcBef>
              <a:spcAft>
                <a:spcPct val="0"/>
              </a:spcAft>
              <a:buFont typeface="Arial" panose="020B0604020202020204" pitchFamily="34" charset="0"/>
              <a:buChar char="-"/>
              <a:defRPr sz="1600" kern="1200">
                <a:solidFill>
                  <a:schemeClr val="tx1"/>
                </a:solidFill>
                <a:latin typeface="+mn-lt"/>
                <a:ea typeface="+mn-ea"/>
                <a:cs typeface="+mn-cs"/>
              </a:defRPr>
            </a:lvl4pPr>
            <a:lvl5pPr marL="1619250" indent="-179388" algn="l" rtl="0" eaLnBrk="1" fontAlgn="base" hangingPunct="1">
              <a:spcBef>
                <a:spcPct val="40000"/>
              </a:spcBef>
              <a:spcAft>
                <a:spcPct val="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6EA6FF"/>
              </a:buClr>
            </a:pPr>
            <a:r>
              <a:rPr lang="en-US" sz="1300" dirty="0">
                <a:solidFill>
                  <a:srgbClr val="000000"/>
                </a:solidFill>
                <a:latin typeface="IBM Plex Sans" charset="0"/>
                <a:ea typeface="IBM Plex Sans" charset="0"/>
                <a:cs typeface="IBM Plex Sans" charset="0"/>
              </a:rPr>
              <a:t>Third Party</a:t>
            </a:r>
          </a:p>
        </p:txBody>
      </p:sp>
    </p:spTree>
    <p:extLst>
      <p:ext uri="{BB962C8B-B14F-4D97-AF65-F5344CB8AC3E}">
        <p14:creationId xmlns:p14="http://schemas.microsoft.com/office/powerpoint/2010/main" val="8589540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2A4E6-45AA-4113-AE57-7AFD11D4E3F8}"/>
              </a:ext>
            </a:extLst>
          </p:cNvPr>
          <p:cNvSpPr>
            <a:spLocks noGrp="1"/>
          </p:cNvSpPr>
          <p:nvPr>
            <p:ph type="title"/>
          </p:nvPr>
        </p:nvSpPr>
        <p:spPr>
          <a:xfrm>
            <a:off x="113148" y="59436"/>
            <a:ext cx="4754418" cy="447466"/>
          </a:xfrm>
        </p:spPr>
        <p:txBody>
          <a:bodyPr/>
          <a:lstStyle/>
          <a:p>
            <a:r>
              <a:rPr lang="en-US" b="1" dirty="0">
                <a:solidFill>
                  <a:schemeClr val="bg1"/>
                </a:solidFill>
              </a:rPr>
              <a:t>Delivery Model</a:t>
            </a:r>
          </a:p>
        </p:txBody>
      </p:sp>
      <p:sp>
        <p:nvSpPr>
          <p:cNvPr id="6" name="Content Placeholder 5">
            <a:extLst>
              <a:ext uri="{FF2B5EF4-FFF2-40B4-BE49-F238E27FC236}">
                <a16:creationId xmlns:a16="http://schemas.microsoft.com/office/drawing/2014/main" id="{083FF01E-A527-4916-B907-C969BEB84BCE}"/>
              </a:ext>
            </a:extLst>
          </p:cNvPr>
          <p:cNvSpPr txBox="1">
            <a:spLocks/>
          </p:cNvSpPr>
          <p:nvPr/>
        </p:nvSpPr>
        <p:spPr>
          <a:xfrm>
            <a:off x="0" y="703336"/>
            <a:ext cx="12210722" cy="363946"/>
          </a:xfrm>
          <a:prstGeom prst="rect">
            <a:avLst/>
          </a:prstGeom>
        </p:spPr>
        <p:txBody>
          <a:bodyPr>
            <a:noAutofit/>
          </a:bodyPr>
          <a:lstStyle>
            <a:defPPr>
              <a:defRPr lang="en-US"/>
            </a:defPPr>
            <a:lvl1pPr indent="0" fontAlgn="base">
              <a:spcBef>
                <a:spcPct val="40000"/>
              </a:spcBef>
              <a:spcAft>
                <a:spcPct val="0"/>
              </a:spcAft>
              <a:buClr>
                <a:srgbClr val="20D5D2"/>
              </a:buClr>
              <a:buFont typeface="Wingdings" panose="05000000000000000000" pitchFamily="2" charset="2"/>
              <a:buNone/>
              <a:defRPr sz="1600" b="1" i="1">
                <a:solidFill>
                  <a:prstClr val="white"/>
                </a:solidFill>
                <a:cs typeface="Arial" panose="020B0604020202020204" pitchFamily="34" charset="0"/>
              </a:defRPr>
            </a:lvl1pPr>
            <a:lvl2pPr marL="536575" indent="-179388" fontAlgn="base">
              <a:spcBef>
                <a:spcPct val="40000"/>
              </a:spcBef>
              <a:spcAft>
                <a:spcPct val="0"/>
              </a:spcAft>
              <a:buFont typeface="Arial" panose="020B0604020202020204" pitchFamily="34" charset="0"/>
              <a:buChar char="–"/>
              <a:defRPr sz="1600"/>
            </a:lvl2pPr>
            <a:lvl3pPr marL="893763" indent="-179388" fontAlgn="base">
              <a:spcBef>
                <a:spcPct val="40000"/>
              </a:spcBef>
              <a:spcAft>
                <a:spcPct val="0"/>
              </a:spcAft>
              <a:buChar char="•"/>
              <a:defRPr sz="1600"/>
            </a:lvl3pPr>
            <a:lvl4pPr marL="1250950" indent="-179388" fontAlgn="base">
              <a:spcBef>
                <a:spcPct val="40000"/>
              </a:spcBef>
              <a:spcAft>
                <a:spcPct val="0"/>
              </a:spcAft>
              <a:buFont typeface="Arial" panose="020B0604020202020204" pitchFamily="34" charset="0"/>
              <a:buChar char="-"/>
              <a:defRPr sz="1600"/>
            </a:lvl4pPr>
            <a:lvl5pPr marL="1619250" indent="-179388" fontAlgn="base">
              <a:spcBef>
                <a:spcPct val="40000"/>
              </a:spcBef>
              <a:spcAft>
                <a:spcPct val="0"/>
              </a:spcAft>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AU" dirty="0"/>
              <a:t>Develop RACI for the client solution:  </a:t>
            </a:r>
          </a:p>
          <a:p>
            <a:r>
              <a:rPr lang="en-AU" dirty="0"/>
              <a:t> </a:t>
            </a:r>
          </a:p>
          <a:p>
            <a:endParaRPr lang="en-AU" dirty="0"/>
          </a:p>
        </p:txBody>
      </p:sp>
      <p:sp>
        <p:nvSpPr>
          <p:cNvPr id="11" name="Slide Number Placeholder 13">
            <a:extLst>
              <a:ext uri="{FF2B5EF4-FFF2-40B4-BE49-F238E27FC236}">
                <a16:creationId xmlns:a16="http://schemas.microsoft.com/office/drawing/2014/main" id="{EB66B989-579E-41FE-9C61-5A7C6E34DBEF}"/>
              </a:ext>
            </a:extLst>
          </p:cNvPr>
          <p:cNvSpPr txBox="1">
            <a:spLocks/>
          </p:cNvSpPr>
          <p:nvPr/>
        </p:nvSpPr>
        <p:spPr>
          <a:xfrm>
            <a:off x="9288673" y="6548603"/>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E7E9D57-535C-0840-A093-12271BECC0CD}" type="slidenum">
              <a:rPr lang="en-US" smtClean="0">
                <a:solidFill>
                  <a:prstClr val="black">
                    <a:tint val="75000"/>
                  </a:prstClr>
                </a:solidFill>
                <a:latin typeface="Calibri"/>
              </a:rPr>
              <a:pPr algn="r"/>
              <a:t>36</a:t>
            </a:fld>
            <a:endParaRPr lang="en-US" dirty="0">
              <a:solidFill>
                <a:prstClr val="black">
                  <a:tint val="75000"/>
                </a:prstClr>
              </a:solidFill>
              <a:latin typeface="Calibri"/>
            </a:endParaRPr>
          </a:p>
        </p:txBody>
      </p:sp>
      <p:cxnSp>
        <p:nvCxnSpPr>
          <p:cNvPr id="32" name="Straight Connector 31">
            <a:extLst>
              <a:ext uri="{FF2B5EF4-FFF2-40B4-BE49-F238E27FC236}">
                <a16:creationId xmlns:a16="http://schemas.microsoft.com/office/drawing/2014/main" id="{20A06575-625D-4B4C-87BD-1DDB31222705}"/>
              </a:ext>
            </a:extLst>
          </p:cNvPr>
          <p:cNvCxnSpPr>
            <a:stCxn id="49" idx="2"/>
          </p:cNvCxnSpPr>
          <p:nvPr/>
        </p:nvCxnSpPr>
        <p:spPr>
          <a:xfrm flipV="1">
            <a:off x="5074368" y="245290"/>
            <a:ext cx="6663503" cy="4952"/>
          </a:xfrm>
          <a:prstGeom prst="line">
            <a:avLst/>
          </a:prstGeom>
          <a:noFill/>
          <a:ln w="6350" cap="flat" cmpd="sng" algn="ctr">
            <a:solidFill>
              <a:srgbClr val="ED7D31"/>
            </a:solidFill>
            <a:prstDash val="solid"/>
            <a:miter lim="800000"/>
          </a:ln>
          <a:effectLst/>
        </p:spPr>
      </p:cxnSp>
      <p:sp>
        <p:nvSpPr>
          <p:cNvPr id="33" name="Oval 32">
            <a:extLst>
              <a:ext uri="{FF2B5EF4-FFF2-40B4-BE49-F238E27FC236}">
                <a16:creationId xmlns:a16="http://schemas.microsoft.com/office/drawing/2014/main" id="{56D98CBE-70E1-AB42-B8B9-0568914AC953}"/>
              </a:ext>
            </a:extLst>
          </p:cNvPr>
          <p:cNvSpPr/>
          <p:nvPr/>
        </p:nvSpPr>
        <p:spPr>
          <a:xfrm>
            <a:off x="6681542"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34" name="Oval 33">
            <a:extLst>
              <a:ext uri="{FF2B5EF4-FFF2-40B4-BE49-F238E27FC236}">
                <a16:creationId xmlns:a16="http://schemas.microsoft.com/office/drawing/2014/main" id="{639E3F11-C0FA-5344-9B9D-D99710A2C91F}"/>
              </a:ext>
            </a:extLst>
          </p:cNvPr>
          <p:cNvSpPr/>
          <p:nvPr/>
        </p:nvSpPr>
        <p:spPr>
          <a:xfrm>
            <a:off x="7472263"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35" name="TextBox 34">
            <a:extLst>
              <a:ext uri="{FF2B5EF4-FFF2-40B4-BE49-F238E27FC236}">
                <a16:creationId xmlns:a16="http://schemas.microsoft.com/office/drawing/2014/main" id="{56B8B405-5212-3E45-89BE-5DB0EBBBA540}"/>
              </a:ext>
            </a:extLst>
          </p:cNvPr>
          <p:cNvSpPr txBox="1"/>
          <p:nvPr/>
        </p:nvSpPr>
        <p:spPr>
          <a:xfrm>
            <a:off x="4977867" y="368432"/>
            <a:ext cx="695128"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Client Scenarios</a:t>
            </a:r>
          </a:p>
        </p:txBody>
      </p:sp>
      <p:sp>
        <p:nvSpPr>
          <p:cNvPr id="36" name="TextBox 35">
            <a:extLst>
              <a:ext uri="{FF2B5EF4-FFF2-40B4-BE49-F238E27FC236}">
                <a16:creationId xmlns:a16="http://schemas.microsoft.com/office/drawing/2014/main" id="{84DBA1A9-2ACF-8141-9E35-444E89EA12E3}"/>
              </a:ext>
            </a:extLst>
          </p:cNvPr>
          <p:cNvSpPr txBox="1"/>
          <p:nvPr/>
        </p:nvSpPr>
        <p:spPr>
          <a:xfrm>
            <a:off x="6578712" y="354195"/>
            <a:ext cx="86079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Framework</a:t>
            </a:r>
          </a:p>
        </p:txBody>
      </p:sp>
      <p:sp>
        <p:nvSpPr>
          <p:cNvPr id="37" name="TextBox 36">
            <a:extLst>
              <a:ext uri="{FF2B5EF4-FFF2-40B4-BE49-F238E27FC236}">
                <a16:creationId xmlns:a16="http://schemas.microsoft.com/office/drawing/2014/main" id="{1D1282E6-32BF-7D4B-8C6B-3459598C5BA5}"/>
              </a:ext>
            </a:extLst>
          </p:cNvPr>
          <p:cNvSpPr txBox="1"/>
          <p:nvPr/>
        </p:nvSpPr>
        <p:spPr>
          <a:xfrm>
            <a:off x="7358859" y="368432"/>
            <a:ext cx="599804"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Testing Strategy</a:t>
            </a:r>
          </a:p>
        </p:txBody>
      </p:sp>
      <p:sp>
        <p:nvSpPr>
          <p:cNvPr id="38" name="TextBox 37">
            <a:extLst>
              <a:ext uri="{FF2B5EF4-FFF2-40B4-BE49-F238E27FC236}">
                <a16:creationId xmlns:a16="http://schemas.microsoft.com/office/drawing/2014/main" id="{080C819E-7FD9-B849-9BA5-E6710E687A0A}"/>
              </a:ext>
            </a:extLst>
          </p:cNvPr>
          <p:cNvSpPr txBox="1"/>
          <p:nvPr/>
        </p:nvSpPr>
        <p:spPr>
          <a:xfrm>
            <a:off x="9016763" y="368432"/>
            <a:ext cx="69098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Model</a:t>
            </a:r>
          </a:p>
        </p:txBody>
      </p:sp>
      <p:sp>
        <p:nvSpPr>
          <p:cNvPr id="39" name="Oval 38">
            <a:extLst>
              <a:ext uri="{FF2B5EF4-FFF2-40B4-BE49-F238E27FC236}">
                <a16:creationId xmlns:a16="http://schemas.microsoft.com/office/drawing/2014/main" id="{785E10D0-C4E2-8D4A-A429-E5DD4098A3C9}"/>
              </a:ext>
            </a:extLst>
          </p:cNvPr>
          <p:cNvSpPr/>
          <p:nvPr/>
        </p:nvSpPr>
        <p:spPr>
          <a:xfrm>
            <a:off x="8313787"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40" name="TextBox 39">
            <a:extLst>
              <a:ext uri="{FF2B5EF4-FFF2-40B4-BE49-F238E27FC236}">
                <a16:creationId xmlns:a16="http://schemas.microsoft.com/office/drawing/2014/main" id="{8E4F2430-1187-3346-B71F-5DAEABFBD7EA}"/>
              </a:ext>
            </a:extLst>
          </p:cNvPr>
          <p:cNvSpPr txBox="1"/>
          <p:nvPr/>
        </p:nvSpPr>
        <p:spPr>
          <a:xfrm>
            <a:off x="8160244" y="368432"/>
            <a:ext cx="85805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Sizing &amp; Estimation</a:t>
            </a:r>
          </a:p>
        </p:txBody>
      </p:sp>
      <p:sp>
        <p:nvSpPr>
          <p:cNvPr id="41" name="Oval 40">
            <a:extLst>
              <a:ext uri="{FF2B5EF4-FFF2-40B4-BE49-F238E27FC236}">
                <a16:creationId xmlns:a16="http://schemas.microsoft.com/office/drawing/2014/main" id="{77490EA7-C450-EA4D-AA8F-0D2DD0081109}"/>
              </a:ext>
            </a:extLst>
          </p:cNvPr>
          <p:cNvSpPr/>
          <p:nvPr/>
        </p:nvSpPr>
        <p:spPr>
          <a:xfrm>
            <a:off x="9118735" y="156538"/>
            <a:ext cx="169696" cy="187407"/>
          </a:xfrm>
          <a:prstGeom prst="ellipse">
            <a:avLst/>
          </a:prstGeom>
          <a:solidFill>
            <a:srgbClr val="00B050"/>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2" name="TextBox 41">
            <a:extLst>
              <a:ext uri="{FF2B5EF4-FFF2-40B4-BE49-F238E27FC236}">
                <a16:creationId xmlns:a16="http://schemas.microsoft.com/office/drawing/2014/main" id="{4FD09469-5912-7843-8437-D6CA3EA19255}"/>
              </a:ext>
            </a:extLst>
          </p:cNvPr>
          <p:cNvSpPr txBox="1"/>
          <p:nvPr/>
        </p:nvSpPr>
        <p:spPr>
          <a:xfrm>
            <a:off x="5697133" y="368432"/>
            <a:ext cx="75388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Solution Architecture</a:t>
            </a:r>
          </a:p>
        </p:txBody>
      </p:sp>
      <p:sp>
        <p:nvSpPr>
          <p:cNvPr id="43" name="TextBox 42">
            <a:extLst>
              <a:ext uri="{FF2B5EF4-FFF2-40B4-BE49-F238E27FC236}">
                <a16:creationId xmlns:a16="http://schemas.microsoft.com/office/drawing/2014/main" id="{75E1A420-AC5D-524F-89B2-7A23E50E0990}"/>
              </a:ext>
            </a:extLst>
          </p:cNvPr>
          <p:cNvSpPr txBox="1"/>
          <p:nvPr/>
        </p:nvSpPr>
        <p:spPr>
          <a:xfrm>
            <a:off x="9906225"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Risk Reviews</a:t>
            </a:r>
          </a:p>
        </p:txBody>
      </p:sp>
      <p:sp>
        <p:nvSpPr>
          <p:cNvPr id="44" name="Oval 43">
            <a:extLst>
              <a:ext uri="{FF2B5EF4-FFF2-40B4-BE49-F238E27FC236}">
                <a16:creationId xmlns:a16="http://schemas.microsoft.com/office/drawing/2014/main" id="{4ADB01D4-CA4F-D241-A259-D7CDCB827CEA}"/>
              </a:ext>
            </a:extLst>
          </p:cNvPr>
          <p:cNvSpPr/>
          <p:nvPr/>
        </p:nvSpPr>
        <p:spPr>
          <a:xfrm>
            <a:off x="998611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5" name="TextBox 44">
            <a:extLst>
              <a:ext uri="{FF2B5EF4-FFF2-40B4-BE49-F238E27FC236}">
                <a16:creationId xmlns:a16="http://schemas.microsoft.com/office/drawing/2014/main" id="{11B445D0-62D9-924A-A77D-506ED8D658A0}"/>
              </a:ext>
            </a:extLst>
          </p:cNvPr>
          <p:cNvSpPr txBox="1"/>
          <p:nvPr/>
        </p:nvSpPr>
        <p:spPr>
          <a:xfrm>
            <a:off x="10703072"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Pricing Options</a:t>
            </a:r>
          </a:p>
        </p:txBody>
      </p:sp>
      <p:sp>
        <p:nvSpPr>
          <p:cNvPr id="46" name="Oval 45">
            <a:extLst>
              <a:ext uri="{FF2B5EF4-FFF2-40B4-BE49-F238E27FC236}">
                <a16:creationId xmlns:a16="http://schemas.microsoft.com/office/drawing/2014/main" id="{34E03A38-90A1-5B4D-A37B-3CC9B702614E}"/>
              </a:ext>
            </a:extLst>
          </p:cNvPr>
          <p:cNvSpPr/>
          <p:nvPr/>
        </p:nvSpPr>
        <p:spPr>
          <a:xfrm>
            <a:off x="1083582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7" name="TextBox 46">
            <a:extLst>
              <a:ext uri="{FF2B5EF4-FFF2-40B4-BE49-F238E27FC236}">
                <a16:creationId xmlns:a16="http://schemas.microsoft.com/office/drawing/2014/main" id="{11B445D0-62D9-924A-A77D-506ED8D658A0}"/>
              </a:ext>
            </a:extLst>
          </p:cNvPr>
          <p:cNvSpPr txBox="1"/>
          <p:nvPr/>
        </p:nvSpPr>
        <p:spPr>
          <a:xfrm>
            <a:off x="11231416" y="368432"/>
            <a:ext cx="905163"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Integration with other offerings</a:t>
            </a:r>
          </a:p>
        </p:txBody>
      </p:sp>
      <p:sp>
        <p:nvSpPr>
          <p:cNvPr id="48" name="Oval 47">
            <a:extLst>
              <a:ext uri="{FF2B5EF4-FFF2-40B4-BE49-F238E27FC236}">
                <a16:creationId xmlns:a16="http://schemas.microsoft.com/office/drawing/2014/main" id="{56D98CBE-70E1-AB42-B8B9-0568914AC953}"/>
              </a:ext>
            </a:extLst>
          </p:cNvPr>
          <p:cNvSpPr/>
          <p:nvPr/>
        </p:nvSpPr>
        <p:spPr>
          <a:xfrm>
            <a:off x="5831832"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49" name="Oval 48">
            <a:extLst>
              <a:ext uri="{FF2B5EF4-FFF2-40B4-BE49-F238E27FC236}">
                <a16:creationId xmlns:a16="http://schemas.microsoft.com/office/drawing/2014/main" id="{56D98CBE-70E1-AB42-B8B9-0568914AC953}"/>
              </a:ext>
            </a:extLst>
          </p:cNvPr>
          <p:cNvSpPr/>
          <p:nvPr/>
        </p:nvSpPr>
        <p:spPr>
          <a:xfrm>
            <a:off x="507436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50" name="Oval 49">
            <a:extLst>
              <a:ext uri="{FF2B5EF4-FFF2-40B4-BE49-F238E27FC236}">
                <a16:creationId xmlns:a16="http://schemas.microsoft.com/office/drawing/2014/main" id="{56D98CBE-70E1-AB42-B8B9-0568914AC953}"/>
              </a:ext>
            </a:extLst>
          </p:cNvPr>
          <p:cNvSpPr/>
          <p:nvPr/>
        </p:nvSpPr>
        <p:spPr>
          <a:xfrm>
            <a:off x="1161824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graphicFrame>
        <p:nvGraphicFramePr>
          <p:cNvPr id="78" name="Table 77">
            <a:extLst>
              <a:ext uri="{FF2B5EF4-FFF2-40B4-BE49-F238E27FC236}">
                <a16:creationId xmlns:a16="http://schemas.microsoft.com/office/drawing/2014/main" id="{163A96BE-A5D8-0B44-8D62-404FC09593AB}"/>
              </a:ext>
            </a:extLst>
          </p:cNvPr>
          <p:cNvGraphicFramePr>
            <a:graphicFrameLocks noGrp="1"/>
          </p:cNvGraphicFramePr>
          <p:nvPr>
            <p:extLst>
              <p:ext uri="{D42A27DB-BD31-4B8C-83A1-F6EECF244321}">
                <p14:modId xmlns:p14="http://schemas.microsoft.com/office/powerpoint/2010/main" val="1970893955"/>
              </p:ext>
            </p:extLst>
          </p:nvPr>
        </p:nvGraphicFramePr>
        <p:xfrm>
          <a:off x="6096000" y="1374184"/>
          <a:ext cx="5410198" cy="5024012"/>
        </p:xfrm>
        <a:graphic>
          <a:graphicData uri="http://schemas.openxmlformats.org/drawingml/2006/table">
            <a:tbl>
              <a:tblPr/>
              <a:tblGrid>
                <a:gridCol w="2920996">
                  <a:extLst>
                    <a:ext uri="{9D8B030D-6E8A-4147-A177-3AD203B41FA5}">
                      <a16:colId xmlns:a16="http://schemas.microsoft.com/office/drawing/2014/main" val="3690140637"/>
                    </a:ext>
                  </a:extLst>
                </a:gridCol>
                <a:gridCol w="1244601">
                  <a:extLst>
                    <a:ext uri="{9D8B030D-6E8A-4147-A177-3AD203B41FA5}">
                      <a16:colId xmlns:a16="http://schemas.microsoft.com/office/drawing/2014/main" val="577081466"/>
                    </a:ext>
                  </a:extLst>
                </a:gridCol>
                <a:gridCol w="1244601">
                  <a:extLst>
                    <a:ext uri="{9D8B030D-6E8A-4147-A177-3AD203B41FA5}">
                      <a16:colId xmlns:a16="http://schemas.microsoft.com/office/drawing/2014/main" val="1966670563"/>
                    </a:ext>
                  </a:extLst>
                </a:gridCol>
              </a:tblGrid>
              <a:tr h="124149">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1" i="0" u="none" strike="noStrike" dirty="0">
                          <a:solidFill>
                            <a:srgbClr val="FFFFFF"/>
                          </a:solidFill>
                          <a:effectLst/>
                          <a:latin typeface="IBM Plex Sans" panose="020B0503050000000000" pitchFamily="34" charset="77"/>
                        </a:rPr>
                        <a:t>Activities</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1F4E79"/>
                    </a:solid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1" i="0" u="none" strike="noStrike" dirty="0">
                          <a:solidFill>
                            <a:srgbClr val="FFFFFF"/>
                          </a:solidFill>
                          <a:effectLst/>
                          <a:latin typeface="IBM Plex Sans" panose="020B0503050000000000" pitchFamily="34" charset="77"/>
                        </a:rPr>
                        <a:t>IBM</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1F4E79"/>
                    </a:solid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1" i="0" u="none" strike="noStrike" dirty="0">
                          <a:solidFill>
                            <a:srgbClr val="FFFFFF"/>
                          </a:solidFill>
                          <a:effectLst/>
                          <a:latin typeface="IBM Plex Sans" panose="020B0503050000000000" pitchFamily="34" charset="77"/>
                        </a:rPr>
                        <a:t>Client</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1F4E79"/>
                    </a:solidFill>
                  </a:tcPr>
                </a:tc>
                <a:extLst>
                  <a:ext uri="{0D108BD9-81ED-4DB2-BD59-A6C34878D82A}">
                    <a16:rowId xmlns:a16="http://schemas.microsoft.com/office/drawing/2014/main" val="2439492512"/>
                  </a:ext>
                </a:extLst>
              </a:tr>
              <a:tr h="183906">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b="1" i="0" u="none" strike="noStrike" dirty="0">
                          <a:solidFill>
                            <a:srgbClr val="000000"/>
                          </a:solidFill>
                          <a:effectLst/>
                          <a:latin typeface="IBM Plex Sans" panose="020B0503050000000000" pitchFamily="34" charset="77"/>
                        </a:rPr>
                        <a:t>Security</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endParaRPr lang="en-US" sz="800" b="0" i="0" u="none" strike="noStrike" dirty="0">
                        <a:solidFill>
                          <a:srgbClr val="000000"/>
                        </a:solidFill>
                        <a:effectLst/>
                        <a:latin typeface="IBM Plex Sans" panose="020B0503050000000000" pitchFamily="34" charset="77"/>
                      </a:endParaRP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endParaRPr lang="en-US" sz="800" b="0" i="0" u="none" strike="noStrike" dirty="0">
                        <a:solidFill>
                          <a:srgbClr val="000000"/>
                        </a:solidFill>
                        <a:effectLst/>
                        <a:latin typeface="IBM Plex Sans" panose="020B0503050000000000" pitchFamily="34" charset="77"/>
                      </a:endParaRP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19570001"/>
                  </a:ext>
                </a:extLst>
              </a:tr>
              <a:tr h="183906">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b="0" i="0" u="none" strike="noStrike" dirty="0">
                          <a:solidFill>
                            <a:srgbClr val="000000"/>
                          </a:solidFill>
                          <a:effectLst/>
                          <a:latin typeface="IBM Plex Sans" panose="020B0503050000000000" pitchFamily="34" charset="77"/>
                        </a:rPr>
                        <a:t>Security architecture and compliance</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A,R</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C</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8847604"/>
                  </a:ext>
                </a:extLst>
              </a:tr>
              <a:tr h="183906">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l" rtl="0" fontAlgn="b"/>
                      <a:r>
                        <a:rPr lang="en-US" sz="800" b="1" i="0" u="none" strike="noStrike" dirty="0">
                          <a:solidFill>
                            <a:srgbClr val="000000"/>
                          </a:solidFill>
                          <a:effectLst/>
                          <a:latin typeface="IBM Plex Sans" panose="020B0503050000000000" pitchFamily="34" charset="77"/>
                        </a:rPr>
                        <a:t>Integrate</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 </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 </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6382478"/>
                  </a:ext>
                </a:extLst>
              </a:tr>
              <a:tr h="239558">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l" rtl="0" fontAlgn="b"/>
                      <a:r>
                        <a:rPr lang="en-US" sz="800" b="0" i="0" u="none" strike="noStrike" dirty="0">
                          <a:solidFill>
                            <a:srgbClr val="000000"/>
                          </a:solidFill>
                          <a:effectLst/>
                          <a:latin typeface="IBM Plex Sans" panose="020B0503050000000000" pitchFamily="34" charset="77"/>
                        </a:rPr>
                        <a:t>Integrate and harden end to end application</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A,R</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I</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146311"/>
                  </a:ext>
                </a:extLst>
              </a:tr>
              <a:tr h="183906">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l" rtl="0" fontAlgn="b"/>
                      <a:r>
                        <a:rPr lang="en-US" sz="800" b="0" i="0" u="none" strike="noStrike" dirty="0">
                          <a:solidFill>
                            <a:schemeClr val="tx1"/>
                          </a:solidFill>
                          <a:effectLst/>
                          <a:latin typeface="IBM Plex Sans" panose="020B0503050000000000" pitchFamily="34" charset="77"/>
                        </a:rPr>
                        <a:t>Deploy to Test Environment</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chemeClr val="tx1"/>
                          </a:solidFill>
                          <a:effectLst/>
                          <a:latin typeface="IBM Plex Sans" panose="020B0503050000000000" pitchFamily="34" charset="77"/>
                        </a:rPr>
                        <a:t>A,R</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chemeClr val="tx1"/>
                          </a:solidFill>
                          <a:effectLst/>
                          <a:latin typeface="IBM Plex Sans" panose="020B0503050000000000" pitchFamily="34" charset="77"/>
                        </a:rPr>
                        <a:t>C</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40868031"/>
                  </a:ext>
                </a:extLst>
              </a:tr>
              <a:tr h="183906">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l" rtl="0" fontAlgn="b"/>
                      <a:r>
                        <a:rPr lang="en-US" sz="800" b="0" i="0" u="none" strike="noStrike" dirty="0">
                          <a:solidFill>
                            <a:schemeClr val="tx1"/>
                          </a:solidFill>
                          <a:effectLst/>
                          <a:latin typeface="IBM Plex Sans" panose="020B0503050000000000" pitchFamily="34" charset="77"/>
                        </a:rPr>
                        <a:t>Perform Integration Testing</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chemeClr val="tx1"/>
                          </a:solidFill>
                          <a:effectLst/>
                          <a:latin typeface="IBM Plex Sans" panose="020B0503050000000000" pitchFamily="34" charset="77"/>
                        </a:rPr>
                        <a:t>A,R</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chemeClr val="tx1"/>
                          </a:solidFill>
                          <a:effectLst/>
                          <a:latin typeface="IBM Plex Sans" panose="020B0503050000000000" pitchFamily="34" charset="77"/>
                        </a:rPr>
                        <a:t>C</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7535255"/>
                  </a:ext>
                </a:extLst>
              </a:tr>
              <a:tr h="183906">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l" rtl="0" fontAlgn="b"/>
                      <a:r>
                        <a:rPr lang="en-US" sz="800" b="0" i="0" u="none" strike="noStrike" dirty="0">
                          <a:solidFill>
                            <a:schemeClr val="tx1"/>
                          </a:solidFill>
                          <a:effectLst/>
                          <a:latin typeface="IBM Plex Sans" panose="020B0503050000000000" pitchFamily="34" charset="77"/>
                        </a:rPr>
                        <a:t>Complete System Integration</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chemeClr val="tx1"/>
                          </a:solidFill>
                          <a:effectLst/>
                          <a:latin typeface="IBM Plex Sans" panose="020B0503050000000000" pitchFamily="34" charset="77"/>
                        </a:rPr>
                        <a:t>A,R</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chemeClr val="tx1"/>
                          </a:solidFill>
                          <a:effectLst/>
                          <a:latin typeface="IBM Plex Sans" panose="020B0503050000000000" pitchFamily="34" charset="77"/>
                        </a:rPr>
                        <a:t>C</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559922"/>
                  </a:ext>
                </a:extLst>
              </a:tr>
              <a:tr h="183906">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l" rtl="0" fontAlgn="b"/>
                      <a:r>
                        <a:rPr lang="en-US" sz="800" b="0" i="0" u="none" strike="noStrike" dirty="0">
                          <a:solidFill>
                            <a:schemeClr val="tx1"/>
                          </a:solidFill>
                          <a:effectLst/>
                          <a:latin typeface="IBM Plex Sans" panose="020B0503050000000000" pitchFamily="34" charset="77"/>
                        </a:rPr>
                        <a:t>QA Environment Ready</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chemeClr val="tx1"/>
                          </a:solidFill>
                          <a:effectLst/>
                          <a:latin typeface="IBM Plex Sans" panose="020B0503050000000000" pitchFamily="34" charset="77"/>
                        </a:rPr>
                        <a:t>A,R</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chemeClr val="tx1"/>
                          </a:solidFill>
                          <a:effectLst/>
                          <a:latin typeface="IBM Plex Sans" panose="020B0503050000000000" pitchFamily="34" charset="77"/>
                        </a:rPr>
                        <a:t>C</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8857631"/>
                  </a:ext>
                </a:extLst>
              </a:tr>
              <a:tr h="183906">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l" rtl="0" fontAlgn="b"/>
                      <a:r>
                        <a:rPr lang="en-US" sz="800" b="1" i="0" u="none" strike="noStrike" dirty="0">
                          <a:solidFill>
                            <a:schemeClr val="tx1"/>
                          </a:solidFill>
                          <a:effectLst/>
                          <a:latin typeface="IBM Plex Sans" panose="020B0503050000000000" pitchFamily="34" charset="77"/>
                        </a:rPr>
                        <a:t>Testing</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l" rtl="0" fontAlgn="b"/>
                      <a:r>
                        <a:rPr lang="en-US" sz="800" b="0" i="0" u="none" strike="noStrike" dirty="0">
                          <a:solidFill>
                            <a:schemeClr val="tx1"/>
                          </a:solidFill>
                          <a:effectLst/>
                          <a:latin typeface="IBM Plex Sans" panose="020B0503050000000000" pitchFamily="34" charset="77"/>
                        </a:rPr>
                        <a:t> </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l" rtl="0" fontAlgn="b"/>
                      <a:r>
                        <a:rPr lang="en-US" sz="800" b="0" i="0" u="none" strike="noStrike" dirty="0">
                          <a:solidFill>
                            <a:schemeClr val="tx1"/>
                          </a:solidFill>
                          <a:effectLst/>
                          <a:latin typeface="IBM Plex Sans" panose="020B0503050000000000" pitchFamily="34" charset="77"/>
                        </a:rPr>
                        <a:t> </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2859056"/>
                  </a:ext>
                </a:extLst>
              </a:tr>
              <a:tr h="183906">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l" rtl="0" fontAlgn="b"/>
                      <a:r>
                        <a:rPr lang="en-US" sz="800" b="0" i="0" u="none" strike="noStrike" dirty="0">
                          <a:solidFill>
                            <a:schemeClr val="tx1"/>
                          </a:solidFill>
                          <a:effectLst/>
                          <a:latin typeface="IBM Plex Sans" panose="020B0503050000000000" pitchFamily="34" charset="77"/>
                        </a:rPr>
                        <a:t>Deploy to QA environment</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chemeClr val="tx1"/>
                          </a:solidFill>
                          <a:effectLst/>
                          <a:latin typeface="IBM Plex Sans" panose="020B0503050000000000" pitchFamily="34" charset="77"/>
                        </a:rPr>
                        <a:t>A,R</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chemeClr val="tx1"/>
                          </a:solidFill>
                          <a:effectLst/>
                          <a:latin typeface="IBM Plex Sans" panose="020B0503050000000000" pitchFamily="34" charset="77"/>
                        </a:rPr>
                        <a:t>C</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4568479"/>
                  </a:ext>
                </a:extLst>
              </a:tr>
              <a:tr h="239558">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l" rtl="0" fontAlgn="b"/>
                      <a:r>
                        <a:rPr lang="en-US" sz="800" b="0" i="0" u="none" strike="noStrike" dirty="0">
                          <a:solidFill>
                            <a:schemeClr val="tx1"/>
                          </a:solidFill>
                          <a:effectLst/>
                          <a:latin typeface="IBM Plex Sans" panose="020B0503050000000000" pitchFamily="34" charset="77"/>
                        </a:rPr>
                        <a:t>Perform Functional &amp; System Integration Testing</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chemeClr val="tx1"/>
                          </a:solidFill>
                          <a:effectLst/>
                          <a:latin typeface="IBM Plex Sans" panose="020B0503050000000000" pitchFamily="34" charset="77"/>
                        </a:rPr>
                        <a:t>A, R</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chemeClr val="tx1"/>
                          </a:solidFill>
                          <a:effectLst/>
                          <a:latin typeface="IBM Plex Sans" panose="020B0503050000000000" pitchFamily="34" charset="77"/>
                        </a:rPr>
                        <a:t>C</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39306356"/>
                  </a:ext>
                </a:extLst>
              </a:tr>
              <a:tr h="183906">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l" rtl="0" fontAlgn="b"/>
                      <a:r>
                        <a:rPr lang="en-US" sz="800" b="1" i="0" u="none" strike="noStrike" dirty="0">
                          <a:solidFill>
                            <a:schemeClr val="tx1"/>
                          </a:solidFill>
                          <a:effectLst/>
                          <a:latin typeface="IBM Plex Sans" panose="020B0503050000000000" pitchFamily="34" charset="77"/>
                        </a:rPr>
                        <a:t>UAT/ Performance Testing</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chemeClr val="tx1"/>
                          </a:solidFill>
                          <a:effectLst/>
                          <a:latin typeface="IBM Plex Sans" panose="020B0503050000000000" pitchFamily="34" charset="77"/>
                        </a:rPr>
                        <a:t> </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chemeClr val="tx1"/>
                          </a:solidFill>
                          <a:effectLst/>
                          <a:latin typeface="IBM Plex Sans" panose="020B0503050000000000" pitchFamily="34" charset="77"/>
                        </a:rPr>
                        <a:t> </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6869209"/>
                  </a:ext>
                </a:extLst>
              </a:tr>
              <a:tr h="183906">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l" rtl="0" fontAlgn="b"/>
                      <a:r>
                        <a:rPr lang="en-US" sz="800" b="0" i="0" u="none" strike="noStrike" dirty="0">
                          <a:solidFill>
                            <a:schemeClr val="tx1"/>
                          </a:solidFill>
                          <a:effectLst/>
                          <a:latin typeface="IBM Plex Sans" panose="020B0503050000000000" pitchFamily="34" charset="77"/>
                        </a:rPr>
                        <a:t>Deploy to UAT &amp; Performance Testing environments</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chemeClr val="tx1"/>
                          </a:solidFill>
                          <a:effectLst/>
                          <a:latin typeface="IBM Plex Sans" panose="020B0503050000000000" pitchFamily="34" charset="77"/>
                        </a:rPr>
                        <a:t>A,R</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chemeClr val="tx1"/>
                          </a:solidFill>
                          <a:effectLst/>
                          <a:latin typeface="IBM Plex Sans" panose="020B0503050000000000" pitchFamily="34" charset="77"/>
                        </a:rPr>
                        <a:t>I</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7058975"/>
                  </a:ext>
                </a:extLst>
              </a:tr>
              <a:tr h="183906">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l" rtl="0" fontAlgn="b"/>
                      <a:r>
                        <a:rPr lang="en-US" sz="800" b="0" i="0" u="none" strike="noStrike" dirty="0">
                          <a:solidFill>
                            <a:srgbClr val="000000"/>
                          </a:solidFill>
                          <a:effectLst/>
                          <a:latin typeface="IBM Plex Sans" panose="020B0503050000000000" pitchFamily="34" charset="77"/>
                        </a:rPr>
                        <a:t>Conduct Performance Testing </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A,R</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I</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1105104"/>
                  </a:ext>
                </a:extLst>
              </a:tr>
              <a:tr h="183906">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l" rtl="0" fontAlgn="b"/>
                      <a:r>
                        <a:rPr lang="en-US" sz="800" b="0" i="0" u="none" strike="noStrike" dirty="0">
                          <a:solidFill>
                            <a:srgbClr val="000000"/>
                          </a:solidFill>
                          <a:effectLst/>
                          <a:latin typeface="IBM Plex Sans" panose="020B0503050000000000" pitchFamily="34" charset="77"/>
                        </a:rPr>
                        <a:t>Finalize Test Cases for UAT</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A,R</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I</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38207"/>
                  </a:ext>
                </a:extLst>
              </a:tr>
              <a:tr h="183906">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l" rtl="0" fontAlgn="b"/>
                      <a:r>
                        <a:rPr lang="en-US" sz="800" b="0" i="0" u="none" strike="noStrike" dirty="0">
                          <a:solidFill>
                            <a:srgbClr val="000000"/>
                          </a:solidFill>
                          <a:effectLst/>
                          <a:latin typeface="IBM Plex Sans" panose="020B0503050000000000" pitchFamily="34" charset="77"/>
                        </a:rPr>
                        <a:t>Conduct UAT</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A,R</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I</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2724640"/>
                  </a:ext>
                </a:extLst>
              </a:tr>
              <a:tr h="183906">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l" rtl="0" fontAlgn="b"/>
                      <a:r>
                        <a:rPr lang="en-US" sz="800" b="0" i="0" u="none" strike="noStrike" dirty="0">
                          <a:solidFill>
                            <a:srgbClr val="000000"/>
                          </a:solidFill>
                          <a:effectLst/>
                          <a:latin typeface="IBM Plex Sans" panose="020B0503050000000000" pitchFamily="34" charset="77"/>
                        </a:rPr>
                        <a:t>Production environment Ready</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A,R</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I</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9231843"/>
                  </a:ext>
                </a:extLst>
              </a:tr>
              <a:tr h="183906">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l" rtl="0" fontAlgn="b"/>
                      <a:r>
                        <a:rPr lang="en-US" sz="800" b="1" i="0" u="none" strike="noStrike" dirty="0">
                          <a:solidFill>
                            <a:srgbClr val="000000"/>
                          </a:solidFill>
                          <a:effectLst/>
                          <a:latin typeface="IBM Plex Sans" panose="020B0503050000000000" pitchFamily="34" charset="77"/>
                        </a:rPr>
                        <a:t>Deploy</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 </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 </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2190765"/>
                  </a:ext>
                </a:extLst>
              </a:tr>
              <a:tr h="183906">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l" rtl="0" fontAlgn="b"/>
                      <a:r>
                        <a:rPr lang="en-US" sz="800" b="0" i="0" u="none" strike="noStrike" dirty="0">
                          <a:solidFill>
                            <a:srgbClr val="000000"/>
                          </a:solidFill>
                          <a:effectLst/>
                          <a:latin typeface="IBM Plex Sans" panose="020B0503050000000000" pitchFamily="34" charset="77"/>
                        </a:rPr>
                        <a:t>Production Readiness Review</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A,R</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I</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38091655"/>
                  </a:ext>
                </a:extLst>
              </a:tr>
              <a:tr h="183906">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l" rtl="0" fontAlgn="b"/>
                      <a:r>
                        <a:rPr lang="en-US" sz="800" b="0" i="0" u="none" strike="noStrike" dirty="0">
                          <a:solidFill>
                            <a:srgbClr val="000000"/>
                          </a:solidFill>
                          <a:effectLst/>
                          <a:latin typeface="IBM Plex Sans" panose="020B0503050000000000" pitchFamily="34" charset="77"/>
                        </a:rPr>
                        <a:t>Deploy to Production</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A,R</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I</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35921282"/>
                  </a:ext>
                </a:extLst>
              </a:tr>
              <a:tr h="183906">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l" rtl="0" fontAlgn="b"/>
                      <a:r>
                        <a:rPr lang="en-US" sz="800" b="0" i="0" u="none" strike="noStrike" dirty="0">
                          <a:solidFill>
                            <a:srgbClr val="000000"/>
                          </a:solidFill>
                          <a:effectLst/>
                          <a:latin typeface="IBM Plex Sans" panose="020B0503050000000000" pitchFamily="34" charset="77"/>
                        </a:rPr>
                        <a:t>Go Live</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A,R</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I</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5642374"/>
                  </a:ext>
                </a:extLst>
              </a:tr>
              <a:tr h="183906">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l" rtl="0" fontAlgn="b"/>
                      <a:r>
                        <a:rPr lang="en-US" sz="800" b="1" i="0" u="none" strike="noStrike" dirty="0">
                          <a:solidFill>
                            <a:srgbClr val="000000"/>
                          </a:solidFill>
                          <a:effectLst/>
                          <a:latin typeface="IBM Plex Sans" panose="020B0503050000000000" pitchFamily="34" charset="77"/>
                        </a:rPr>
                        <a:t>Run &amp; Manage</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endParaRPr lang="en-US" sz="800" b="0" i="0" u="none" strike="noStrike" dirty="0">
                        <a:solidFill>
                          <a:srgbClr val="000000"/>
                        </a:solidFill>
                        <a:effectLst/>
                        <a:latin typeface="IBM Plex Sans" panose="020B0503050000000000" pitchFamily="34" charset="77"/>
                      </a:endParaRP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endParaRPr lang="en-US" sz="800" b="0" i="0" u="none" strike="noStrike" dirty="0">
                        <a:solidFill>
                          <a:srgbClr val="000000"/>
                        </a:solidFill>
                        <a:effectLst/>
                        <a:latin typeface="IBM Plex Sans" panose="020B0503050000000000" pitchFamily="34" charset="77"/>
                      </a:endParaRP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5205311"/>
                  </a:ext>
                </a:extLst>
              </a:tr>
              <a:tr h="183906">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l" rtl="0" fontAlgn="b"/>
                      <a:r>
                        <a:rPr lang="en-US" sz="800" b="0" i="0" u="none" strike="noStrike" dirty="0">
                          <a:solidFill>
                            <a:srgbClr val="000000"/>
                          </a:solidFill>
                          <a:effectLst/>
                          <a:latin typeface="IBM Plex Sans" panose="020B0503050000000000" pitchFamily="34" charset="77"/>
                        </a:rPr>
                        <a:t>Decommission</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A,R</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I</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9423995"/>
                  </a:ext>
                </a:extLst>
              </a:tr>
              <a:tr h="183906">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l" rtl="0" fontAlgn="b"/>
                      <a:r>
                        <a:rPr lang="en-US" sz="800" b="1" i="0" u="none" strike="noStrike" dirty="0">
                          <a:solidFill>
                            <a:srgbClr val="000000"/>
                          </a:solidFill>
                          <a:effectLst/>
                          <a:latin typeface="IBM Plex Sans" panose="020B0503050000000000" pitchFamily="34" charset="77"/>
                        </a:rPr>
                        <a:t>Warranty</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 </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 </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4512663"/>
                  </a:ext>
                </a:extLst>
              </a:tr>
              <a:tr h="183906">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l" rtl="0" fontAlgn="b"/>
                      <a:r>
                        <a:rPr lang="en-US" sz="800" b="0" i="0" u="none" strike="noStrike" dirty="0">
                          <a:solidFill>
                            <a:srgbClr val="000000"/>
                          </a:solidFill>
                          <a:effectLst/>
                          <a:latin typeface="IBM Plex Sans" panose="020B0503050000000000" pitchFamily="34" charset="77"/>
                        </a:rPr>
                        <a:t>Warranty Support</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A,R</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I</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9091310"/>
                  </a:ext>
                </a:extLst>
              </a:tr>
              <a:tr h="183906">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l" rtl="0" fontAlgn="b"/>
                      <a:r>
                        <a:rPr lang="en-US" sz="800" b="0" i="0" u="none" strike="noStrike" dirty="0">
                          <a:solidFill>
                            <a:srgbClr val="000000"/>
                          </a:solidFill>
                          <a:effectLst/>
                          <a:latin typeface="IBM Plex Sans" panose="020B0503050000000000" pitchFamily="34" charset="77"/>
                        </a:rPr>
                        <a:t>Handover Complete</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R</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A,C,I</a:t>
                      </a:r>
                    </a:p>
                  </a:txBody>
                  <a:tcPr marL="9232" marR="9232" marT="9232"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981948"/>
                  </a:ext>
                </a:extLst>
              </a:tr>
            </a:tbl>
          </a:graphicData>
        </a:graphic>
      </p:graphicFrame>
      <p:graphicFrame>
        <p:nvGraphicFramePr>
          <p:cNvPr id="79" name="Table 78">
            <a:extLst>
              <a:ext uri="{FF2B5EF4-FFF2-40B4-BE49-F238E27FC236}">
                <a16:creationId xmlns:a16="http://schemas.microsoft.com/office/drawing/2014/main" id="{F8719D04-12E2-D14D-9F5F-0D7405AD5B4E}"/>
              </a:ext>
            </a:extLst>
          </p:cNvPr>
          <p:cNvGraphicFramePr>
            <a:graphicFrameLocks noGrp="1"/>
          </p:cNvGraphicFramePr>
          <p:nvPr>
            <p:extLst>
              <p:ext uri="{D42A27DB-BD31-4B8C-83A1-F6EECF244321}">
                <p14:modId xmlns:p14="http://schemas.microsoft.com/office/powerpoint/2010/main" val="3458555554"/>
              </p:ext>
            </p:extLst>
          </p:nvPr>
        </p:nvGraphicFramePr>
        <p:xfrm>
          <a:off x="533400" y="1374185"/>
          <a:ext cx="4964667" cy="5024009"/>
        </p:xfrm>
        <a:graphic>
          <a:graphicData uri="http://schemas.openxmlformats.org/drawingml/2006/table">
            <a:tbl>
              <a:tblPr/>
              <a:tblGrid>
                <a:gridCol w="3270841">
                  <a:extLst>
                    <a:ext uri="{9D8B030D-6E8A-4147-A177-3AD203B41FA5}">
                      <a16:colId xmlns:a16="http://schemas.microsoft.com/office/drawing/2014/main" val="4118852018"/>
                    </a:ext>
                  </a:extLst>
                </a:gridCol>
                <a:gridCol w="846913">
                  <a:extLst>
                    <a:ext uri="{9D8B030D-6E8A-4147-A177-3AD203B41FA5}">
                      <a16:colId xmlns:a16="http://schemas.microsoft.com/office/drawing/2014/main" val="1914497590"/>
                    </a:ext>
                  </a:extLst>
                </a:gridCol>
                <a:gridCol w="846913">
                  <a:extLst>
                    <a:ext uri="{9D8B030D-6E8A-4147-A177-3AD203B41FA5}">
                      <a16:colId xmlns:a16="http://schemas.microsoft.com/office/drawing/2014/main" val="4040779574"/>
                    </a:ext>
                  </a:extLst>
                </a:gridCol>
              </a:tblGrid>
              <a:tr h="186637">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1" i="0" u="none" strike="noStrike" dirty="0">
                          <a:solidFill>
                            <a:srgbClr val="FFFFFF"/>
                          </a:solidFill>
                          <a:effectLst/>
                          <a:latin typeface="IBM Plex Sans" panose="020B0503050000000000" pitchFamily="34" charset="77"/>
                        </a:rPr>
                        <a:t>Activities</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1F4E79"/>
                    </a:solid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1" i="0" u="none" strike="noStrike" dirty="0">
                          <a:solidFill>
                            <a:srgbClr val="FFFFFF"/>
                          </a:solidFill>
                          <a:effectLst/>
                          <a:latin typeface="IBM Plex Sans" panose="020B0503050000000000" pitchFamily="34" charset="77"/>
                        </a:rPr>
                        <a:t>IBM</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1F4E79"/>
                    </a:solid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1" i="0" u="none" strike="noStrike" dirty="0">
                          <a:solidFill>
                            <a:srgbClr val="FFFFFF"/>
                          </a:solidFill>
                          <a:effectLst/>
                          <a:latin typeface="IBM Plex Sans" panose="020B0503050000000000" pitchFamily="34" charset="77"/>
                        </a:rPr>
                        <a:t>Client</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1F4E79"/>
                    </a:solidFill>
                  </a:tcPr>
                </a:tc>
                <a:extLst>
                  <a:ext uri="{0D108BD9-81ED-4DB2-BD59-A6C34878D82A}">
                    <a16:rowId xmlns:a16="http://schemas.microsoft.com/office/drawing/2014/main" val="3832444413"/>
                  </a:ext>
                </a:extLst>
              </a:tr>
              <a:tr h="186637">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l" rtl="0" fontAlgn="b"/>
                      <a:r>
                        <a:rPr lang="en-US" sz="800" b="1" i="0" u="none" strike="noStrike" dirty="0">
                          <a:solidFill>
                            <a:srgbClr val="000000"/>
                          </a:solidFill>
                          <a:effectLst/>
                          <a:latin typeface="IBM Plex Sans" panose="020B0503050000000000" pitchFamily="34" charset="77"/>
                        </a:rPr>
                        <a:t>Blueprint &amp; Planning</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 </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 </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7609753"/>
                  </a:ext>
                </a:extLst>
              </a:tr>
              <a:tr h="186637">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l" rtl="0" fontAlgn="b"/>
                      <a:r>
                        <a:rPr lang="en-US" sz="800" b="0" i="0" u="none" strike="noStrike" dirty="0">
                          <a:solidFill>
                            <a:srgbClr val="000000"/>
                          </a:solidFill>
                          <a:effectLst/>
                          <a:latin typeface="IBM Plex Sans" panose="020B0503050000000000" pitchFamily="34" charset="77"/>
                        </a:rPr>
                        <a:t>Finalize the Requirements &amp; Backlog</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A,R</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C</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04476385"/>
                  </a:ext>
                </a:extLst>
              </a:tr>
              <a:tr h="186637">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l" rtl="0" fontAlgn="b"/>
                      <a:r>
                        <a:rPr lang="en-US" sz="800" b="0" i="0" u="none" strike="noStrike" dirty="0">
                          <a:solidFill>
                            <a:srgbClr val="000000"/>
                          </a:solidFill>
                          <a:effectLst/>
                          <a:latin typeface="IBM Plex Sans" panose="020B0503050000000000" pitchFamily="34" charset="77"/>
                        </a:rPr>
                        <a:t>Provide requirements</a:t>
                      </a:r>
                      <a:endParaRPr lang="en-US" sz="800" b="0" i="0" u="none" strike="sngStrike" dirty="0">
                        <a:solidFill>
                          <a:srgbClr val="FF0000"/>
                        </a:solidFill>
                        <a:effectLst/>
                        <a:latin typeface="IBM Plex Sans" panose="020B0503050000000000" pitchFamily="34" charset="77"/>
                      </a:endParaRP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I,C</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A,R</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3567230"/>
                  </a:ext>
                </a:extLst>
              </a:tr>
              <a:tr h="281267">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l" rtl="0" fontAlgn="b"/>
                      <a:r>
                        <a:rPr lang="en-US" sz="800" b="0" i="0" u="none" strike="noStrike" dirty="0">
                          <a:solidFill>
                            <a:srgbClr val="000000"/>
                          </a:solidFill>
                          <a:effectLst/>
                          <a:latin typeface="IBM Plex Sans" panose="020B0503050000000000" pitchFamily="34" charset="77"/>
                        </a:rPr>
                        <a:t>Review and Approve the requirements (in terms of details and completeness)</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A,R</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I, C</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47444588"/>
                  </a:ext>
                </a:extLst>
              </a:tr>
              <a:tr h="186637">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l" rtl="0" fontAlgn="b"/>
                      <a:r>
                        <a:rPr lang="en-US" sz="800" b="0" i="0" u="none" strike="noStrike" dirty="0">
                          <a:solidFill>
                            <a:srgbClr val="000000"/>
                          </a:solidFill>
                          <a:effectLst/>
                          <a:latin typeface="IBM Plex Sans" panose="020B0503050000000000" pitchFamily="34" charset="77"/>
                        </a:rPr>
                        <a:t>Define Target Architecture</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A,R</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C</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4920263"/>
                  </a:ext>
                </a:extLst>
              </a:tr>
              <a:tr h="186637">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l" rtl="0" fontAlgn="b"/>
                      <a:r>
                        <a:rPr lang="en-US" sz="800" b="0" i="0" u="none" strike="noStrike" dirty="0">
                          <a:solidFill>
                            <a:srgbClr val="000000"/>
                          </a:solidFill>
                          <a:effectLst/>
                          <a:latin typeface="IBM Plex Sans" panose="020B0503050000000000" pitchFamily="34" charset="77"/>
                        </a:rPr>
                        <a:t>Define Plan</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A,R</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C</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5929704"/>
                  </a:ext>
                </a:extLst>
              </a:tr>
              <a:tr h="186637">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l" rtl="0" fontAlgn="b"/>
                      <a:r>
                        <a:rPr lang="en-US" sz="800" b="0" i="0" u="none" strike="noStrike" dirty="0">
                          <a:solidFill>
                            <a:srgbClr val="000000"/>
                          </a:solidFill>
                          <a:effectLst/>
                          <a:latin typeface="IBM Plex Sans" panose="020B0503050000000000" pitchFamily="34" charset="77"/>
                        </a:rPr>
                        <a:t>Define the data to be migrated</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R</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chemeClr val="tx1"/>
                          </a:solidFill>
                          <a:effectLst/>
                          <a:latin typeface="IBM Plex Sans" panose="020B0503050000000000" pitchFamily="34" charset="77"/>
                        </a:rPr>
                        <a:t>A,C</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3903781"/>
                  </a:ext>
                </a:extLst>
              </a:tr>
              <a:tr h="186637">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l" rtl="0" fontAlgn="b"/>
                      <a:r>
                        <a:rPr lang="en-US" sz="800" b="0" i="0" u="none" strike="noStrike" dirty="0">
                          <a:solidFill>
                            <a:srgbClr val="000000"/>
                          </a:solidFill>
                          <a:effectLst/>
                          <a:latin typeface="IBM Plex Sans" panose="020B0503050000000000" pitchFamily="34" charset="77"/>
                        </a:rPr>
                        <a:t>Define the Canonical Message Model</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A,R</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C</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9677658"/>
                  </a:ext>
                </a:extLst>
              </a:tr>
              <a:tr h="186637">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l" rtl="0" fontAlgn="b"/>
                      <a:r>
                        <a:rPr lang="en-US" sz="800" b="0" i="0" u="none" strike="noStrike" dirty="0">
                          <a:solidFill>
                            <a:srgbClr val="000000"/>
                          </a:solidFill>
                          <a:effectLst/>
                          <a:latin typeface="IBM Plex Sans" panose="020B0503050000000000" pitchFamily="34" charset="77"/>
                        </a:rPr>
                        <a:t>Review and approve Blueprint Deliverables</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I</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A,R</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0962219"/>
                  </a:ext>
                </a:extLst>
              </a:tr>
              <a:tr h="186637">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l" rtl="0" fontAlgn="b"/>
                      <a:r>
                        <a:rPr lang="en-US" sz="800" b="0" i="0" u="none" strike="noStrike" dirty="0">
                          <a:solidFill>
                            <a:srgbClr val="000000"/>
                          </a:solidFill>
                          <a:effectLst/>
                          <a:latin typeface="IBM Plex Sans" panose="020B0503050000000000" pitchFamily="34" charset="77"/>
                        </a:rPr>
                        <a:t>Review and approve the final estimates and plan</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C</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A,R</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5815723"/>
                  </a:ext>
                </a:extLst>
              </a:tr>
              <a:tr h="281267">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l" rtl="0" fontAlgn="b"/>
                      <a:r>
                        <a:rPr lang="en-US" sz="800" b="0" i="0" u="none" strike="noStrike" dirty="0">
                          <a:solidFill>
                            <a:srgbClr val="000000"/>
                          </a:solidFill>
                          <a:effectLst/>
                          <a:latin typeface="IBM Plex Sans" panose="020B0503050000000000" pitchFamily="34" charset="77"/>
                        </a:rPr>
                        <a:t>Finalize the user requirements, Definition of done, task list and allocation</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A,R</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C</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349132"/>
                  </a:ext>
                </a:extLst>
              </a:tr>
              <a:tr h="186637">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l" rtl="0" fontAlgn="b"/>
                      <a:r>
                        <a:rPr lang="en-US" sz="800" b="0" i="0" u="none" strike="noStrike" dirty="0">
                          <a:solidFill>
                            <a:srgbClr val="000000"/>
                          </a:solidFill>
                          <a:effectLst/>
                          <a:latin typeface="IBM Plex Sans" panose="020B0503050000000000" pitchFamily="34" charset="77"/>
                        </a:rPr>
                        <a:t>Define the UI wireframes</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A,R</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C</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648315"/>
                  </a:ext>
                </a:extLst>
              </a:tr>
              <a:tr h="186637">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l" rtl="0" fontAlgn="b"/>
                      <a:r>
                        <a:rPr lang="en-US" sz="800" b="0" i="0" u="none" strike="noStrike" dirty="0">
                          <a:solidFill>
                            <a:srgbClr val="000000"/>
                          </a:solidFill>
                          <a:effectLst/>
                          <a:latin typeface="IBM Plex Sans" panose="020B0503050000000000" pitchFamily="34" charset="77"/>
                        </a:rPr>
                        <a:t>Define the API Specifications</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A,R</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C</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14805166"/>
                  </a:ext>
                </a:extLst>
              </a:tr>
              <a:tr h="186637">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l" rtl="0" fontAlgn="b"/>
                      <a:r>
                        <a:rPr lang="en-US" sz="800" b="0" i="0" u="none" strike="noStrike" dirty="0">
                          <a:solidFill>
                            <a:srgbClr val="000000"/>
                          </a:solidFill>
                          <a:effectLst/>
                          <a:latin typeface="IBM Plex Sans" panose="020B0503050000000000" pitchFamily="34" charset="77"/>
                        </a:rPr>
                        <a:t>Define the ETL interfaces</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A,R</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C</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3645490"/>
                  </a:ext>
                </a:extLst>
              </a:tr>
              <a:tr h="186637">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l" rtl="0" fontAlgn="b"/>
                      <a:r>
                        <a:rPr lang="en-US" sz="800" b="0" i="0" u="none" strike="noStrike" dirty="0">
                          <a:solidFill>
                            <a:srgbClr val="000000"/>
                          </a:solidFill>
                          <a:effectLst/>
                          <a:latin typeface="IBM Plex Sans" panose="020B0503050000000000" pitchFamily="34" charset="77"/>
                        </a:rPr>
                        <a:t>Define the Event Streams</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A,R</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C</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8139381"/>
                  </a:ext>
                </a:extLst>
              </a:tr>
              <a:tr h="186637">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l" rtl="0" fontAlgn="b"/>
                      <a:r>
                        <a:rPr lang="en-US" sz="800" b="0" i="0" u="none" strike="noStrike" dirty="0">
                          <a:solidFill>
                            <a:srgbClr val="000000"/>
                          </a:solidFill>
                          <a:effectLst/>
                          <a:latin typeface="IBM Plex Sans" panose="020B0503050000000000" pitchFamily="34" charset="77"/>
                        </a:rPr>
                        <a:t>Dev Environment ready</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A,R</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C</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8237253"/>
                  </a:ext>
                </a:extLst>
              </a:tr>
              <a:tr h="186637">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l" rtl="0" fontAlgn="b"/>
                      <a:r>
                        <a:rPr lang="en-US" sz="800" b="0" i="0" u="none" strike="noStrike" dirty="0">
                          <a:solidFill>
                            <a:srgbClr val="000000"/>
                          </a:solidFill>
                          <a:effectLst/>
                          <a:latin typeface="IBM Plex Sans" panose="020B0503050000000000" pitchFamily="34" charset="77"/>
                        </a:rPr>
                        <a:t>Initial Sync - connect all layers in the Architecture in Dev</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A,R</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I</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3232092"/>
                  </a:ext>
                </a:extLst>
              </a:tr>
              <a:tr h="186637">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l" rtl="0" fontAlgn="b"/>
                      <a:r>
                        <a:rPr lang="en-US" sz="800" b="1" i="0" u="none" strike="noStrike" dirty="0">
                          <a:solidFill>
                            <a:srgbClr val="000000"/>
                          </a:solidFill>
                          <a:effectLst/>
                          <a:latin typeface="IBM Plex Sans" panose="020B0503050000000000" pitchFamily="34" charset="77"/>
                        </a:rPr>
                        <a:t>Build</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l" rtl="0" fontAlgn="b"/>
                      <a:r>
                        <a:rPr lang="en-US" sz="800" b="0" i="0" u="none" strike="noStrike" dirty="0">
                          <a:solidFill>
                            <a:srgbClr val="000000"/>
                          </a:solidFill>
                          <a:effectLst/>
                          <a:latin typeface="IBM Plex Sans" panose="020B0503050000000000" pitchFamily="34" charset="77"/>
                        </a:rPr>
                        <a:t> </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l" rtl="0" fontAlgn="b"/>
                      <a:r>
                        <a:rPr lang="en-US" sz="800" b="0" i="0" u="none" strike="noStrike" dirty="0">
                          <a:solidFill>
                            <a:srgbClr val="000000"/>
                          </a:solidFill>
                          <a:effectLst/>
                          <a:latin typeface="IBM Plex Sans" panose="020B0503050000000000" pitchFamily="34" charset="77"/>
                        </a:rPr>
                        <a:t> </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7713124"/>
                  </a:ext>
                </a:extLst>
              </a:tr>
              <a:tr h="186637">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l" rtl="0" fontAlgn="b"/>
                      <a:r>
                        <a:rPr lang="en-US" sz="800" b="0" i="0" u="none" strike="noStrike" dirty="0">
                          <a:solidFill>
                            <a:srgbClr val="000000"/>
                          </a:solidFill>
                          <a:effectLst/>
                          <a:latin typeface="IBM Plex Sans" panose="020B0503050000000000" pitchFamily="34" charset="77"/>
                        </a:rPr>
                        <a:t>Prioritize the User Stories for each squad</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A,R</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C</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092748"/>
                  </a:ext>
                </a:extLst>
              </a:tr>
              <a:tr h="186637">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l" rtl="0" fontAlgn="b"/>
                      <a:r>
                        <a:rPr lang="en-US" sz="800" b="0" i="0" u="none" strike="noStrike" dirty="0">
                          <a:solidFill>
                            <a:srgbClr val="000000"/>
                          </a:solidFill>
                          <a:effectLst/>
                          <a:latin typeface="IBM Plex Sans" panose="020B0503050000000000" pitchFamily="34" charset="77"/>
                        </a:rPr>
                        <a:t>Finalize Plans for each squad</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A,R</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I</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90891401"/>
                  </a:ext>
                </a:extLst>
              </a:tr>
              <a:tr h="281267">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l" rtl="0" fontAlgn="b"/>
                      <a:r>
                        <a:rPr lang="en-US" sz="800" b="0" i="0" u="none" strike="noStrike" dirty="0">
                          <a:solidFill>
                            <a:srgbClr val="000000"/>
                          </a:solidFill>
                          <a:effectLst/>
                          <a:latin typeface="IBM Plex Sans" panose="020B0503050000000000" pitchFamily="34" charset="77"/>
                        </a:rPr>
                        <a:t>Build &amp; Unit Test (SPA, business services, data services, Data Stores, Event streams)</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A,R</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I</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05456"/>
                  </a:ext>
                </a:extLst>
              </a:tr>
              <a:tr h="186637">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l" rtl="0" fontAlgn="b"/>
                      <a:r>
                        <a:rPr lang="en-US" sz="800" b="0" i="0" u="none" strike="noStrike" dirty="0">
                          <a:solidFill>
                            <a:srgbClr val="000000"/>
                          </a:solidFill>
                          <a:effectLst/>
                          <a:latin typeface="IBM Plex Sans" panose="020B0503050000000000" pitchFamily="34" charset="77"/>
                        </a:rPr>
                        <a:t>Create Application Test Suite</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A,R</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C</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3095899"/>
                  </a:ext>
                </a:extLst>
              </a:tr>
              <a:tr h="186637">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l" rtl="0" fontAlgn="b"/>
                      <a:r>
                        <a:rPr lang="en-US" sz="800" b="0" i="0" u="none" strike="noStrike" dirty="0">
                          <a:solidFill>
                            <a:srgbClr val="000000"/>
                          </a:solidFill>
                          <a:effectLst/>
                          <a:latin typeface="IBM Plex Sans" panose="020B0503050000000000" pitchFamily="34" charset="77"/>
                        </a:rPr>
                        <a:t>Create Performance Test Suite</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A,R</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C</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8827133"/>
                  </a:ext>
                </a:extLst>
              </a:tr>
              <a:tr h="260831">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l" rtl="0" fontAlgn="b"/>
                      <a:r>
                        <a:rPr lang="en-US" sz="800" b="0" i="0" u="none" strike="noStrike" dirty="0">
                          <a:solidFill>
                            <a:srgbClr val="000000"/>
                          </a:solidFill>
                          <a:effectLst/>
                          <a:latin typeface="IBM Plex Sans" panose="020B0503050000000000" pitchFamily="34" charset="77"/>
                        </a:rPr>
                        <a:t>Prepare Test Data &amp; deliver for interim build test and final testing</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I</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HelveticaNeueLT Std"/>
                        </a:defRPr>
                      </a:lvl1pPr>
                      <a:lvl2pPr marL="457182" algn="l" defTabSz="914363" rtl="0" eaLnBrk="1" latinLnBrk="0" hangingPunct="1">
                        <a:defRPr sz="1800" kern="1200">
                          <a:solidFill>
                            <a:schemeClr val="tx1"/>
                          </a:solidFill>
                          <a:latin typeface="HelveticaNeueLT Std"/>
                        </a:defRPr>
                      </a:lvl2pPr>
                      <a:lvl3pPr marL="914363" algn="l" defTabSz="914363" rtl="0" eaLnBrk="1" latinLnBrk="0" hangingPunct="1">
                        <a:defRPr sz="1800" kern="1200">
                          <a:solidFill>
                            <a:schemeClr val="tx1"/>
                          </a:solidFill>
                          <a:latin typeface="HelveticaNeueLT Std"/>
                        </a:defRPr>
                      </a:lvl3pPr>
                      <a:lvl4pPr marL="1371545" algn="l" defTabSz="914363" rtl="0" eaLnBrk="1" latinLnBrk="0" hangingPunct="1">
                        <a:defRPr sz="1800" kern="1200">
                          <a:solidFill>
                            <a:schemeClr val="tx1"/>
                          </a:solidFill>
                          <a:latin typeface="HelveticaNeueLT Std"/>
                        </a:defRPr>
                      </a:lvl4pPr>
                      <a:lvl5pPr marL="1828727" algn="l" defTabSz="914363" rtl="0" eaLnBrk="1" latinLnBrk="0" hangingPunct="1">
                        <a:defRPr sz="1800" kern="1200">
                          <a:solidFill>
                            <a:schemeClr val="tx1"/>
                          </a:solidFill>
                          <a:latin typeface="HelveticaNeueLT Std"/>
                        </a:defRPr>
                      </a:lvl5pPr>
                      <a:lvl6pPr marL="2285909" algn="l" defTabSz="914363" rtl="0" eaLnBrk="1" latinLnBrk="0" hangingPunct="1">
                        <a:defRPr sz="1800" kern="1200">
                          <a:solidFill>
                            <a:schemeClr val="tx1"/>
                          </a:solidFill>
                          <a:latin typeface="HelveticaNeueLT Std"/>
                        </a:defRPr>
                      </a:lvl6pPr>
                      <a:lvl7pPr marL="2743090" algn="l" defTabSz="914363" rtl="0" eaLnBrk="1" latinLnBrk="0" hangingPunct="1">
                        <a:defRPr sz="1800" kern="1200">
                          <a:solidFill>
                            <a:schemeClr val="tx1"/>
                          </a:solidFill>
                          <a:latin typeface="HelveticaNeueLT Std"/>
                        </a:defRPr>
                      </a:lvl7pPr>
                      <a:lvl8pPr marL="3200272" algn="l" defTabSz="914363" rtl="0" eaLnBrk="1" latinLnBrk="0" hangingPunct="1">
                        <a:defRPr sz="1800" kern="1200">
                          <a:solidFill>
                            <a:schemeClr val="tx1"/>
                          </a:solidFill>
                          <a:latin typeface="HelveticaNeueLT Std"/>
                        </a:defRPr>
                      </a:lvl8pPr>
                      <a:lvl9pPr marL="3657454" algn="l" defTabSz="914363" rtl="0" eaLnBrk="1" latinLnBrk="0" hangingPunct="1">
                        <a:defRPr sz="1800" kern="1200">
                          <a:solidFill>
                            <a:schemeClr val="tx1"/>
                          </a:solidFill>
                          <a:latin typeface="HelveticaNeueLT Std"/>
                        </a:defRPr>
                      </a:lvl9pPr>
                    </a:lstStyle>
                    <a:p>
                      <a:pPr algn="ctr" rtl="0" fontAlgn="b"/>
                      <a:r>
                        <a:rPr lang="en-US" sz="800" b="0" i="0" u="none" strike="noStrike" dirty="0">
                          <a:solidFill>
                            <a:srgbClr val="000000"/>
                          </a:solidFill>
                          <a:effectLst/>
                          <a:latin typeface="IBM Plex Sans" panose="020B0503050000000000" pitchFamily="34" charset="77"/>
                        </a:rPr>
                        <a:t>A,R</a:t>
                      </a:r>
                    </a:p>
                  </a:txBody>
                  <a:tcPr marL="8463" marR="8463" marT="8463"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2449537"/>
                  </a:ext>
                </a:extLst>
              </a:tr>
            </a:tbl>
          </a:graphicData>
        </a:graphic>
      </p:graphicFrame>
      <p:sp>
        <p:nvSpPr>
          <p:cNvPr id="26" name="Title 1">
            <a:extLst>
              <a:ext uri="{FF2B5EF4-FFF2-40B4-BE49-F238E27FC236}">
                <a16:creationId xmlns:a16="http://schemas.microsoft.com/office/drawing/2014/main" id="{EF863D1F-B34B-48AE-ABC8-BF22F4EAFBC4}"/>
              </a:ext>
            </a:extLst>
          </p:cNvPr>
          <p:cNvSpPr txBox="1">
            <a:spLocks/>
          </p:cNvSpPr>
          <p:nvPr/>
        </p:nvSpPr>
        <p:spPr bwMode="auto">
          <a:xfrm>
            <a:off x="533400" y="6548603"/>
            <a:ext cx="6211645" cy="264885"/>
          </a:xfrm>
          <a:prstGeom prst="rect">
            <a:avLst/>
          </a:prstGeom>
          <a:noFill/>
          <a:ln w="9525">
            <a:noFill/>
            <a:miter lim="800000"/>
            <a:headEnd/>
            <a:tailEnd/>
          </a:ln>
          <a:effectLst/>
        </p:spPr>
        <p:txBody>
          <a:bodyPr vert="horz" wrap="square" lIns="0" tIns="45720" rIns="0" bIns="0" numCol="1" anchor="t" anchorCtr="0" compatLnSpc="1">
            <a:prstTxWarp prst="textNoShape">
              <a:avLst/>
            </a:prstTxWarp>
            <a:normAutofit fontScale="97500" lnSpcReduction="10000"/>
          </a:bodyPr>
          <a:lstStyle>
            <a:lvl1pPr algn="l" rtl="0" fontAlgn="base">
              <a:lnSpc>
                <a:spcPct val="90000"/>
              </a:lnSpc>
              <a:spcBef>
                <a:spcPct val="0"/>
              </a:spcBef>
              <a:spcAft>
                <a:spcPct val="0"/>
              </a:spcAft>
              <a:defRPr kumimoji="0" lang="en-US" sz="2000" b="1" i="0" u="none" strike="noStrike" kern="0" cap="none" spc="0" normalizeH="0" baseline="0" dirty="0">
                <a:ln>
                  <a:noFill/>
                </a:ln>
                <a:solidFill>
                  <a:srgbClr val="8C8C8C"/>
                </a:solidFill>
                <a:effectLst/>
                <a:uLnTx/>
                <a:uFillTx/>
                <a:latin typeface="Arial" charset="0"/>
                <a:ea typeface="Arial" charset="0"/>
                <a:cs typeface="Arial" charset="0"/>
              </a:defRPr>
            </a:lvl1pPr>
            <a:lvl2pPr algn="l" rtl="0" fontAlgn="base">
              <a:lnSpc>
                <a:spcPct val="90000"/>
              </a:lnSpc>
              <a:spcBef>
                <a:spcPct val="0"/>
              </a:spcBef>
              <a:spcAft>
                <a:spcPct val="0"/>
              </a:spcAft>
              <a:defRPr sz="2640">
                <a:solidFill>
                  <a:srgbClr val="191919"/>
                </a:solidFill>
                <a:latin typeface="HelvNeue Light for IBM" pitchFamily="34" charset="0"/>
              </a:defRPr>
            </a:lvl2pPr>
            <a:lvl3pPr algn="l" rtl="0" fontAlgn="base">
              <a:lnSpc>
                <a:spcPct val="90000"/>
              </a:lnSpc>
              <a:spcBef>
                <a:spcPct val="0"/>
              </a:spcBef>
              <a:spcAft>
                <a:spcPct val="0"/>
              </a:spcAft>
              <a:defRPr sz="2640">
                <a:solidFill>
                  <a:srgbClr val="191919"/>
                </a:solidFill>
                <a:latin typeface="HelvNeue Light for IBM" pitchFamily="34" charset="0"/>
              </a:defRPr>
            </a:lvl3pPr>
            <a:lvl4pPr algn="l" rtl="0" fontAlgn="base">
              <a:lnSpc>
                <a:spcPct val="90000"/>
              </a:lnSpc>
              <a:spcBef>
                <a:spcPct val="0"/>
              </a:spcBef>
              <a:spcAft>
                <a:spcPct val="0"/>
              </a:spcAft>
              <a:defRPr sz="2640">
                <a:solidFill>
                  <a:srgbClr val="191919"/>
                </a:solidFill>
                <a:latin typeface="HelvNeue Light for IBM" pitchFamily="34" charset="0"/>
              </a:defRPr>
            </a:lvl4pPr>
            <a:lvl5pPr algn="l" rtl="0" fontAlgn="base">
              <a:lnSpc>
                <a:spcPct val="90000"/>
              </a:lnSpc>
              <a:spcBef>
                <a:spcPct val="0"/>
              </a:spcBef>
              <a:spcAft>
                <a:spcPct val="0"/>
              </a:spcAft>
              <a:defRPr sz="2640">
                <a:solidFill>
                  <a:srgbClr val="191919"/>
                </a:solidFill>
                <a:latin typeface="HelvNeue Light for IBM" pitchFamily="34" charset="0"/>
              </a:defRPr>
            </a:lvl5pPr>
            <a:lvl6pPr marL="431024" algn="l" rtl="0" fontAlgn="base">
              <a:lnSpc>
                <a:spcPct val="90000"/>
              </a:lnSpc>
              <a:spcBef>
                <a:spcPct val="0"/>
              </a:spcBef>
              <a:spcAft>
                <a:spcPct val="0"/>
              </a:spcAft>
              <a:defRPr sz="2640">
                <a:solidFill>
                  <a:srgbClr val="191919"/>
                </a:solidFill>
                <a:latin typeface="HelvNeue Light for IBM" pitchFamily="34" charset="0"/>
              </a:defRPr>
            </a:lvl6pPr>
            <a:lvl7pPr marL="862049" algn="l" rtl="0" fontAlgn="base">
              <a:lnSpc>
                <a:spcPct val="90000"/>
              </a:lnSpc>
              <a:spcBef>
                <a:spcPct val="0"/>
              </a:spcBef>
              <a:spcAft>
                <a:spcPct val="0"/>
              </a:spcAft>
              <a:defRPr sz="2640">
                <a:solidFill>
                  <a:srgbClr val="191919"/>
                </a:solidFill>
                <a:latin typeface="HelvNeue Light for IBM" pitchFamily="34" charset="0"/>
              </a:defRPr>
            </a:lvl7pPr>
            <a:lvl8pPr marL="1293073" algn="l" rtl="0" fontAlgn="base">
              <a:lnSpc>
                <a:spcPct val="90000"/>
              </a:lnSpc>
              <a:spcBef>
                <a:spcPct val="0"/>
              </a:spcBef>
              <a:spcAft>
                <a:spcPct val="0"/>
              </a:spcAft>
              <a:defRPr sz="2640">
                <a:solidFill>
                  <a:srgbClr val="191919"/>
                </a:solidFill>
                <a:latin typeface="HelvNeue Light for IBM" pitchFamily="34" charset="0"/>
              </a:defRPr>
            </a:lvl8pPr>
            <a:lvl9pPr marL="1724097" algn="l" rtl="0" fontAlgn="base">
              <a:lnSpc>
                <a:spcPct val="90000"/>
              </a:lnSpc>
              <a:spcBef>
                <a:spcPct val="0"/>
              </a:spcBef>
              <a:spcAft>
                <a:spcPct val="0"/>
              </a:spcAft>
              <a:defRPr sz="2640">
                <a:solidFill>
                  <a:srgbClr val="191919"/>
                </a:solidFill>
                <a:latin typeface="HelvNeue Light for IBM" pitchFamily="34" charset="0"/>
              </a:defRPr>
            </a:lvl9pPr>
          </a:lstStyle>
          <a:p>
            <a:r>
              <a:rPr lang="en-US" sz="1600" b="0" kern="1200" dirty="0">
                <a:solidFill>
                  <a:schemeClr val="tx1"/>
                </a:solidFill>
                <a:latin typeface="+mn-lt"/>
                <a:ea typeface="+mn-ea"/>
                <a:cs typeface="+mn-cs"/>
              </a:rPr>
              <a:t>Detailed RACI template can be found in </a:t>
            </a:r>
            <a:r>
              <a:rPr lang="en-US" sz="1600" b="0" kern="1200" dirty="0">
                <a:solidFill>
                  <a:schemeClr val="tx1"/>
                </a:solidFill>
                <a:latin typeface="+mn-lt"/>
                <a:ea typeface="+mn-ea"/>
                <a:cs typeface="+mn-cs"/>
                <a:hlinkClick r:id="" action="ppaction://noaction"/>
              </a:rPr>
              <a:t>Reference</a:t>
            </a:r>
            <a:r>
              <a:rPr lang="en-US" sz="1600" b="0" kern="1200" dirty="0">
                <a:solidFill>
                  <a:schemeClr val="tx1"/>
                </a:solidFill>
                <a:latin typeface="+mn-lt"/>
                <a:ea typeface="+mn-ea"/>
                <a:cs typeface="+mn-cs"/>
              </a:rPr>
              <a:t> section</a:t>
            </a:r>
          </a:p>
        </p:txBody>
      </p:sp>
      <p:sp>
        <p:nvSpPr>
          <p:cNvPr id="27" name="Title 1">
            <a:extLst>
              <a:ext uri="{FF2B5EF4-FFF2-40B4-BE49-F238E27FC236}">
                <a16:creationId xmlns:a16="http://schemas.microsoft.com/office/drawing/2014/main" id="{EF863D1F-B34B-48AE-ABC8-BF22F4EAFBC4}"/>
              </a:ext>
            </a:extLst>
          </p:cNvPr>
          <p:cNvSpPr txBox="1">
            <a:spLocks/>
          </p:cNvSpPr>
          <p:nvPr/>
        </p:nvSpPr>
        <p:spPr bwMode="auto">
          <a:xfrm>
            <a:off x="533399" y="1060079"/>
            <a:ext cx="6211645" cy="264885"/>
          </a:xfrm>
          <a:prstGeom prst="rect">
            <a:avLst/>
          </a:prstGeom>
          <a:noFill/>
          <a:ln w="9525">
            <a:noFill/>
            <a:miter lim="800000"/>
            <a:headEnd/>
            <a:tailEnd/>
          </a:ln>
          <a:effectLst/>
        </p:spPr>
        <p:txBody>
          <a:bodyPr vert="horz" wrap="square" lIns="0" tIns="45720" rIns="0" bIns="0" numCol="1" anchor="t" anchorCtr="0" compatLnSpc="1">
            <a:prstTxWarp prst="textNoShape">
              <a:avLst/>
            </a:prstTxWarp>
            <a:normAutofit fontScale="97500" lnSpcReduction="10000"/>
          </a:bodyPr>
          <a:lstStyle>
            <a:lvl1pPr algn="l" rtl="0" fontAlgn="base">
              <a:lnSpc>
                <a:spcPct val="90000"/>
              </a:lnSpc>
              <a:spcBef>
                <a:spcPct val="0"/>
              </a:spcBef>
              <a:spcAft>
                <a:spcPct val="0"/>
              </a:spcAft>
              <a:defRPr kumimoji="0" lang="en-US" sz="2000" b="1" i="0" u="none" strike="noStrike" kern="0" cap="none" spc="0" normalizeH="0" baseline="0" dirty="0">
                <a:ln>
                  <a:noFill/>
                </a:ln>
                <a:solidFill>
                  <a:srgbClr val="8C8C8C"/>
                </a:solidFill>
                <a:effectLst/>
                <a:uLnTx/>
                <a:uFillTx/>
                <a:latin typeface="Arial" charset="0"/>
                <a:ea typeface="Arial" charset="0"/>
                <a:cs typeface="Arial" charset="0"/>
              </a:defRPr>
            </a:lvl1pPr>
            <a:lvl2pPr algn="l" rtl="0" fontAlgn="base">
              <a:lnSpc>
                <a:spcPct val="90000"/>
              </a:lnSpc>
              <a:spcBef>
                <a:spcPct val="0"/>
              </a:spcBef>
              <a:spcAft>
                <a:spcPct val="0"/>
              </a:spcAft>
              <a:defRPr sz="2640">
                <a:solidFill>
                  <a:srgbClr val="191919"/>
                </a:solidFill>
                <a:latin typeface="HelvNeue Light for IBM" pitchFamily="34" charset="0"/>
              </a:defRPr>
            </a:lvl2pPr>
            <a:lvl3pPr algn="l" rtl="0" fontAlgn="base">
              <a:lnSpc>
                <a:spcPct val="90000"/>
              </a:lnSpc>
              <a:spcBef>
                <a:spcPct val="0"/>
              </a:spcBef>
              <a:spcAft>
                <a:spcPct val="0"/>
              </a:spcAft>
              <a:defRPr sz="2640">
                <a:solidFill>
                  <a:srgbClr val="191919"/>
                </a:solidFill>
                <a:latin typeface="HelvNeue Light for IBM" pitchFamily="34" charset="0"/>
              </a:defRPr>
            </a:lvl3pPr>
            <a:lvl4pPr algn="l" rtl="0" fontAlgn="base">
              <a:lnSpc>
                <a:spcPct val="90000"/>
              </a:lnSpc>
              <a:spcBef>
                <a:spcPct val="0"/>
              </a:spcBef>
              <a:spcAft>
                <a:spcPct val="0"/>
              </a:spcAft>
              <a:defRPr sz="2640">
                <a:solidFill>
                  <a:srgbClr val="191919"/>
                </a:solidFill>
                <a:latin typeface="HelvNeue Light for IBM" pitchFamily="34" charset="0"/>
              </a:defRPr>
            </a:lvl4pPr>
            <a:lvl5pPr algn="l" rtl="0" fontAlgn="base">
              <a:lnSpc>
                <a:spcPct val="90000"/>
              </a:lnSpc>
              <a:spcBef>
                <a:spcPct val="0"/>
              </a:spcBef>
              <a:spcAft>
                <a:spcPct val="0"/>
              </a:spcAft>
              <a:defRPr sz="2640">
                <a:solidFill>
                  <a:srgbClr val="191919"/>
                </a:solidFill>
                <a:latin typeface="HelvNeue Light for IBM" pitchFamily="34" charset="0"/>
              </a:defRPr>
            </a:lvl5pPr>
            <a:lvl6pPr marL="431024" algn="l" rtl="0" fontAlgn="base">
              <a:lnSpc>
                <a:spcPct val="90000"/>
              </a:lnSpc>
              <a:spcBef>
                <a:spcPct val="0"/>
              </a:spcBef>
              <a:spcAft>
                <a:spcPct val="0"/>
              </a:spcAft>
              <a:defRPr sz="2640">
                <a:solidFill>
                  <a:srgbClr val="191919"/>
                </a:solidFill>
                <a:latin typeface="HelvNeue Light for IBM" pitchFamily="34" charset="0"/>
              </a:defRPr>
            </a:lvl6pPr>
            <a:lvl7pPr marL="862049" algn="l" rtl="0" fontAlgn="base">
              <a:lnSpc>
                <a:spcPct val="90000"/>
              </a:lnSpc>
              <a:spcBef>
                <a:spcPct val="0"/>
              </a:spcBef>
              <a:spcAft>
                <a:spcPct val="0"/>
              </a:spcAft>
              <a:defRPr sz="2640">
                <a:solidFill>
                  <a:srgbClr val="191919"/>
                </a:solidFill>
                <a:latin typeface="HelvNeue Light for IBM" pitchFamily="34" charset="0"/>
              </a:defRPr>
            </a:lvl7pPr>
            <a:lvl8pPr marL="1293073" algn="l" rtl="0" fontAlgn="base">
              <a:lnSpc>
                <a:spcPct val="90000"/>
              </a:lnSpc>
              <a:spcBef>
                <a:spcPct val="0"/>
              </a:spcBef>
              <a:spcAft>
                <a:spcPct val="0"/>
              </a:spcAft>
              <a:defRPr sz="2640">
                <a:solidFill>
                  <a:srgbClr val="191919"/>
                </a:solidFill>
                <a:latin typeface="HelvNeue Light for IBM" pitchFamily="34" charset="0"/>
              </a:defRPr>
            </a:lvl8pPr>
            <a:lvl9pPr marL="1724097" algn="l" rtl="0" fontAlgn="base">
              <a:lnSpc>
                <a:spcPct val="90000"/>
              </a:lnSpc>
              <a:spcBef>
                <a:spcPct val="0"/>
              </a:spcBef>
              <a:spcAft>
                <a:spcPct val="0"/>
              </a:spcAft>
              <a:defRPr sz="2640">
                <a:solidFill>
                  <a:srgbClr val="191919"/>
                </a:solidFill>
                <a:latin typeface="HelvNeue Light for IBM" pitchFamily="34" charset="0"/>
              </a:defRPr>
            </a:lvl9pPr>
          </a:lstStyle>
          <a:p>
            <a:r>
              <a:rPr lang="en-US" sz="1600" b="0" kern="1200" dirty="0">
                <a:solidFill>
                  <a:schemeClr val="tx1"/>
                </a:solidFill>
                <a:latin typeface="+mn-lt"/>
                <a:ea typeface="+mn-ea"/>
                <a:cs typeface="+mn-cs"/>
              </a:rPr>
              <a:t>Use sample RACI to develop solution specific RACI </a:t>
            </a:r>
          </a:p>
        </p:txBody>
      </p:sp>
    </p:spTree>
    <p:extLst>
      <p:ext uri="{BB962C8B-B14F-4D97-AF65-F5344CB8AC3E}">
        <p14:creationId xmlns:p14="http://schemas.microsoft.com/office/powerpoint/2010/main" val="13574334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a:xfrm>
            <a:off x="381000" y="228600"/>
            <a:ext cx="11261725" cy="433388"/>
          </a:xfrm>
          <a:ln/>
        </p:spPr>
        <p:txBody>
          <a:bodyPr/>
          <a:lstStyle/>
          <a:p>
            <a:r>
              <a:rPr lang="en-US" altLang="x-none" dirty="0"/>
              <a:t>Case Study</a:t>
            </a:r>
            <a:endParaRPr altLang="x-none"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838200"/>
            <a:ext cx="8075098" cy="4953000"/>
          </a:xfrm>
          <a:prstGeom prst="rect">
            <a:avLst/>
          </a:prstGeom>
        </p:spPr>
      </p:pic>
      <p:sp>
        <p:nvSpPr>
          <p:cNvPr id="4" name="TextBox 3"/>
          <p:cNvSpPr txBox="1"/>
          <p:nvPr/>
        </p:nvSpPr>
        <p:spPr>
          <a:xfrm>
            <a:off x="8915400" y="852487"/>
            <a:ext cx="2895600" cy="2677656"/>
          </a:xfrm>
          <a:prstGeom prst="rect">
            <a:avLst/>
          </a:prstGeom>
          <a:noFill/>
        </p:spPr>
        <p:txBody>
          <a:bodyPr wrap="square" rtlCol="0">
            <a:spAutoFit/>
          </a:bodyPr>
          <a:lstStyle/>
          <a:p>
            <a:r>
              <a:rPr lang="en-GB" sz="1400" b="1" dirty="0"/>
              <a:t>London Market Target Operating Model</a:t>
            </a:r>
          </a:p>
          <a:p>
            <a:endParaRPr lang="en-GB" sz="1400" b="1" dirty="0"/>
          </a:p>
          <a:p>
            <a:r>
              <a:rPr lang="en-GB" sz="1400" b="1" dirty="0"/>
              <a:t>Common Infrastructure Services</a:t>
            </a:r>
            <a:endParaRPr lang="en-GB" sz="1400" dirty="0"/>
          </a:p>
          <a:p>
            <a:r>
              <a:rPr lang="en-GB" sz="1400" dirty="0"/>
              <a:t>Delivering key technical standards and critical supporting services identified as common cross-project requirements to support secure data sharing and integration goals for the LM TOM.</a:t>
            </a:r>
          </a:p>
          <a:p>
            <a:endParaRPr lang="en-GB" sz="1400" dirty="0"/>
          </a:p>
        </p:txBody>
      </p:sp>
    </p:spTree>
    <p:extLst>
      <p:ext uri="{BB962C8B-B14F-4D97-AF65-F5344CB8AC3E}">
        <p14:creationId xmlns:p14="http://schemas.microsoft.com/office/powerpoint/2010/main" val="20837965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a:xfrm>
            <a:off x="381000" y="228600"/>
            <a:ext cx="11261725" cy="433388"/>
          </a:xfrm>
          <a:ln/>
        </p:spPr>
        <p:txBody>
          <a:bodyPr/>
          <a:lstStyle/>
          <a:p>
            <a:r>
              <a:rPr lang="en-US" altLang="x-none" dirty="0"/>
              <a:t>Case Study </a:t>
            </a:r>
            <a:r>
              <a:rPr lang="mr-IN" altLang="x-none" dirty="0"/>
              <a:t>–</a:t>
            </a:r>
            <a:r>
              <a:rPr lang="en-US" altLang="x-none" dirty="0"/>
              <a:t> Common Services AOD</a:t>
            </a:r>
            <a:endParaRPr altLang="x-none"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2133600" y="762000"/>
            <a:ext cx="8077200" cy="5715000"/>
          </a:xfrm>
          <a:prstGeom prst="rect">
            <a:avLst/>
          </a:prstGeom>
        </p:spPr>
      </p:pic>
    </p:spTree>
    <p:extLst>
      <p:ext uri="{BB962C8B-B14F-4D97-AF65-F5344CB8AC3E}">
        <p14:creationId xmlns:p14="http://schemas.microsoft.com/office/powerpoint/2010/main" val="1864438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a:xfrm>
            <a:off x="381000" y="228600"/>
            <a:ext cx="11261725" cy="433388"/>
          </a:xfrm>
          <a:ln/>
        </p:spPr>
        <p:txBody>
          <a:bodyPr/>
          <a:lstStyle/>
          <a:p>
            <a:r>
              <a:rPr lang="en-US" altLang="x-none" dirty="0"/>
              <a:t>Case Study </a:t>
            </a:r>
            <a:r>
              <a:rPr lang="mr-IN" altLang="x-none" dirty="0"/>
              <a:t>–</a:t>
            </a:r>
            <a:r>
              <a:rPr lang="en-US" altLang="x-none" dirty="0"/>
              <a:t> Common Services Estimating approach</a:t>
            </a:r>
            <a:endParaRPr altLang="x-none" dirty="0"/>
          </a:p>
        </p:txBody>
      </p:sp>
      <p:graphicFrame>
        <p:nvGraphicFramePr>
          <p:cNvPr id="6" name="Table 5"/>
          <p:cNvGraphicFramePr>
            <a:graphicFrameLocks noGrp="1"/>
          </p:cNvGraphicFramePr>
          <p:nvPr/>
        </p:nvGraphicFramePr>
        <p:xfrm>
          <a:off x="152400" y="674279"/>
          <a:ext cx="11582400" cy="3466588"/>
        </p:xfrm>
        <a:graphic>
          <a:graphicData uri="http://schemas.openxmlformats.org/drawingml/2006/table">
            <a:tbl>
              <a:tblPr firstRow="1" bandCol="1">
                <a:tableStyleId>{74C1A8A3-306A-4EB7-A6B1-4F7E0EB9C5D6}</a:tableStyleId>
              </a:tblPr>
              <a:tblGrid>
                <a:gridCol w="3581400">
                  <a:extLst>
                    <a:ext uri="{9D8B030D-6E8A-4147-A177-3AD203B41FA5}">
                      <a16:colId xmlns:a16="http://schemas.microsoft.com/office/drawing/2014/main" val="20000"/>
                    </a:ext>
                  </a:extLst>
                </a:gridCol>
                <a:gridCol w="3962400">
                  <a:extLst>
                    <a:ext uri="{9D8B030D-6E8A-4147-A177-3AD203B41FA5}">
                      <a16:colId xmlns:a16="http://schemas.microsoft.com/office/drawing/2014/main" val="20001"/>
                    </a:ext>
                  </a:extLst>
                </a:gridCol>
                <a:gridCol w="4038600">
                  <a:extLst>
                    <a:ext uri="{9D8B030D-6E8A-4147-A177-3AD203B41FA5}">
                      <a16:colId xmlns:a16="http://schemas.microsoft.com/office/drawing/2014/main" val="20002"/>
                    </a:ext>
                  </a:extLst>
                </a:gridCol>
              </a:tblGrid>
              <a:tr h="232744">
                <a:tc>
                  <a:txBody>
                    <a:bodyPr/>
                    <a:lstStyle/>
                    <a:p>
                      <a:endParaRPr lang="en-US" sz="800" b="1" dirty="0">
                        <a:solidFill>
                          <a:schemeClr val="bg1"/>
                        </a:solidFill>
                        <a:latin typeface="Arial" charset="0"/>
                        <a:ea typeface="Arial" charset="0"/>
                        <a:cs typeface="Arial" charset="0"/>
                      </a:endParaRPr>
                    </a:p>
                  </a:txBody>
                  <a:tcP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tcPr>
                </a:tc>
                <a:tc>
                  <a:txBody>
                    <a:bodyPr/>
                    <a:lstStyle/>
                    <a:p>
                      <a:r>
                        <a:rPr lang="en-US" sz="1100" b="0" dirty="0">
                          <a:latin typeface="Arial" charset="0"/>
                          <a:ea typeface="Arial" charset="0"/>
                          <a:cs typeface="Arial" charset="0"/>
                        </a:rPr>
                        <a:t>Small / Prototype</a:t>
                      </a:r>
                      <a:endParaRPr lang="en-US" sz="1100" b="0" dirty="0">
                        <a:solidFill>
                          <a:schemeClr val="bg1"/>
                        </a:solidFill>
                        <a:latin typeface="Arial" charset="0"/>
                        <a:ea typeface="Arial" charset="0"/>
                        <a:cs typeface="Arial" charset="0"/>
                      </a:endParaRPr>
                    </a:p>
                  </a:txBody>
                  <a:tcP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tcPr>
                </a:tc>
                <a:tc>
                  <a:txBody>
                    <a:bodyPr/>
                    <a:lstStyle/>
                    <a:p>
                      <a:r>
                        <a:rPr lang="en-US" sz="1100" b="0" dirty="0">
                          <a:latin typeface="Arial" charset="0"/>
                          <a:ea typeface="Arial" charset="0"/>
                          <a:cs typeface="Arial" charset="0"/>
                        </a:rPr>
                        <a:t>Medium</a:t>
                      </a:r>
                      <a:endParaRPr lang="en-US" sz="1100" b="0" dirty="0">
                        <a:solidFill>
                          <a:schemeClr val="bg1"/>
                        </a:solidFill>
                        <a:latin typeface="Arial" charset="0"/>
                        <a:ea typeface="Arial" charset="0"/>
                        <a:cs typeface="Arial" charset="0"/>
                      </a:endParaRPr>
                    </a:p>
                  </a:txBody>
                  <a:tcP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10000"/>
                  </a:ext>
                </a:extLst>
              </a:tr>
              <a:tr h="219053">
                <a:tc>
                  <a:txBody>
                    <a:bodyPr/>
                    <a:lstStyle/>
                    <a:p>
                      <a:r>
                        <a:rPr lang="en-US" sz="1000" dirty="0">
                          <a:solidFill>
                            <a:schemeClr val="tx1">
                              <a:lumMod val="65000"/>
                              <a:lumOff val="35000"/>
                            </a:schemeClr>
                          </a:solidFill>
                          <a:latin typeface="Arial" charset="0"/>
                          <a:ea typeface="Arial" charset="0"/>
                          <a:cs typeface="Arial" charset="0"/>
                        </a:rPr>
                        <a:t>Number of Microservices</a:t>
                      </a:r>
                      <a:endParaRPr lang="en-US" sz="1000" b="0" dirty="0">
                        <a:solidFill>
                          <a:schemeClr val="tx1">
                            <a:lumMod val="65000"/>
                            <a:lumOff val="35000"/>
                          </a:schemeClr>
                        </a:solidFill>
                        <a:latin typeface="Arial" charset="0"/>
                        <a:ea typeface="Arial" charset="0"/>
                        <a:cs typeface="Arial" charset="0"/>
                      </a:endParaRPr>
                    </a:p>
                  </a:txBody>
                  <a:tcPr marL="45720" marR="4572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tcPr>
                </a:tc>
                <a:tc>
                  <a:txBody>
                    <a:bodyPr/>
                    <a:lstStyle/>
                    <a:p>
                      <a:r>
                        <a:rPr lang="en-US" sz="1000" dirty="0">
                          <a:solidFill>
                            <a:schemeClr val="tx1">
                              <a:lumMod val="65000"/>
                              <a:lumOff val="35000"/>
                            </a:schemeClr>
                          </a:solidFill>
                          <a:latin typeface="Arial" charset="0"/>
                          <a:ea typeface="Arial" charset="0"/>
                          <a:cs typeface="Arial" charset="0"/>
                        </a:rPr>
                        <a:t>1-5</a:t>
                      </a:r>
                    </a:p>
                  </a:txBody>
                  <a:tcP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tcPr>
                </a:tc>
                <a:tc>
                  <a:txBody>
                    <a:bodyPr/>
                    <a:lstStyle/>
                    <a:p>
                      <a:r>
                        <a:rPr lang="en-US" sz="1000" dirty="0">
                          <a:solidFill>
                            <a:schemeClr val="tx1">
                              <a:lumMod val="65000"/>
                              <a:lumOff val="35000"/>
                            </a:schemeClr>
                          </a:solidFill>
                          <a:latin typeface="Arial" charset="0"/>
                          <a:ea typeface="Arial" charset="0"/>
                          <a:cs typeface="Arial" charset="0"/>
                        </a:rPr>
                        <a:t>6-20</a:t>
                      </a:r>
                    </a:p>
                  </a:txBody>
                  <a:tcP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10001"/>
                  </a:ext>
                </a:extLst>
              </a:tr>
              <a:tr h="302614">
                <a:tc>
                  <a:txBody>
                    <a:bodyPr/>
                    <a:lstStyle/>
                    <a:p>
                      <a:r>
                        <a:rPr lang="en-US" sz="1000" dirty="0">
                          <a:solidFill>
                            <a:schemeClr val="tx1">
                              <a:lumMod val="65000"/>
                              <a:lumOff val="35000"/>
                            </a:schemeClr>
                          </a:solidFill>
                          <a:latin typeface="Arial" charset="0"/>
                          <a:ea typeface="Arial" charset="0"/>
                          <a:cs typeface="Arial" charset="0"/>
                        </a:rPr>
                        <a:t>Typical Complexity Distribution (Simple:Medium:Complex)</a:t>
                      </a:r>
                      <a:endParaRPr lang="en-US" sz="1000" b="0" dirty="0">
                        <a:solidFill>
                          <a:schemeClr val="tx1">
                            <a:lumMod val="65000"/>
                            <a:lumOff val="35000"/>
                          </a:schemeClr>
                        </a:solidFill>
                        <a:latin typeface="Arial" charset="0"/>
                        <a:ea typeface="Arial" charset="0"/>
                        <a:cs typeface="Arial" charset="0"/>
                      </a:endParaRPr>
                    </a:p>
                  </a:txBody>
                  <a:tcPr marL="45720" marR="4572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tcPr>
                </a:tc>
                <a:tc>
                  <a:txBody>
                    <a:bodyPr/>
                    <a:lstStyle/>
                    <a:p>
                      <a:r>
                        <a:rPr lang="en-US" sz="1000" dirty="0">
                          <a:solidFill>
                            <a:schemeClr val="tx1">
                              <a:lumMod val="65000"/>
                              <a:lumOff val="35000"/>
                            </a:schemeClr>
                          </a:solidFill>
                          <a:latin typeface="Arial" charset="0"/>
                          <a:ea typeface="Arial" charset="0"/>
                          <a:cs typeface="Arial" charset="0"/>
                        </a:rPr>
                        <a:t>60:20:10</a:t>
                      </a:r>
                    </a:p>
                  </a:txBody>
                  <a:tcP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tcPr>
                </a:tc>
                <a:tc>
                  <a:txBody>
                    <a:bodyPr/>
                    <a:lstStyle/>
                    <a:p>
                      <a:r>
                        <a:rPr lang="en-US" sz="1000" dirty="0">
                          <a:solidFill>
                            <a:schemeClr val="tx1">
                              <a:lumMod val="65000"/>
                              <a:lumOff val="35000"/>
                            </a:schemeClr>
                          </a:solidFill>
                          <a:latin typeface="Arial" charset="0"/>
                          <a:ea typeface="Arial" charset="0"/>
                          <a:cs typeface="Arial" charset="0"/>
                        </a:rPr>
                        <a:t>40:40:20</a:t>
                      </a:r>
                    </a:p>
                  </a:txBody>
                  <a:tcP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10002"/>
                  </a:ext>
                </a:extLst>
              </a:tr>
              <a:tr h="157321">
                <a:tc rowSpan="5">
                  <a:txBody>
                    <a:bodyPr/>
                    <a:lstStyle/>
                    <a:p>
                      <a:pPr algn="l" rtl="0" fontAlgn="ctr"/>
                      <a:r>
                        <a:rPr lang="en-IN" sz="1000" u="none" strike="noStrike" dirty="0">
                          <a:solidFill>
                            <a:schemeClr val="tx1">
                              <a:lumMod val="65000"/>
                              <a:lumOff val="35000"/>
                            </a:schemeClr>
                          </a:solidFill>
                          <a:effectLst/>
                          <a:latin typeface="Arial" charset="0"/>
                          <a:ea typeface="Arial" charset="0"/>
                          <a:cs typeface="Arial" charset="0"/>
                        </a:rPr>
                        <a:t>Microservices Business API and Persistence</a:t>
                      </a:r>
                      <a:endParaRPr lang="en-IN" sz="1000" b="0" i="0" u="none" strike="noStrike" dirty="0">
                        <a:solidFill>
                          <a:schemeClr val="tx1">
                            <a:lumMod val="65000"/>
                            <a:lumOff val="35000"/>
                          </a:schemeClr>
                        </a:solidFill>
                        <a:effectLst/>
                        <a:latin typeface="Arial" charset="0"/>
                        <a:ea typeface="Arial" charset="0"/>
                        <a:cs typeface="Arial" charset="0"/>
                      </a:endParaRPr>
                    </a:p>
                  </a:txBody>
                  <a:tcPr marL="45720" marR="45720"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tcPr>
                </a:tc>
                <a:tc>
                  <a:txBody>
                    <a:bodyPr/>
                    <a:lstStyle/>
                    <a:p>
                      <a:pPr algn="l" rtl="0" fontAlgn="ctr">
                        <a:buClr>
                          <a:srgbClr val="000000"/>
                        </a:buClr>
                        <a:buSzPts val="900"/>
                        <a:buFont typeface="Arial" panose="020B0604020202020204" pitchFamily="34" charset="0"/>
                        <a:buChar char="•"/>
                      </a:pPr>
                      <a:r>
                        <a:rPr lang="en-IN" sz="1000" u="none" strike="noStrike" dirty="0">
                          <a:solidFill>
                            <a:schemeClr val="tx1">
                              <a:lumMod val="65000"/>
                              <a:lumOff val="35000"/>
                            </a:schemeClr>
                          </a:solidFill>
                          <a:effectLst/>
                          <a:latin typeface="Arial" charset="0"/>
                          <a:ea typeface="Arial" charset="0"/>
                          <a:cs typeface="Arial" charset="0"/>
                        </a:rPr>
                        <a:t>&lt;= 2 Entities</a:t>
                      </a:r>
                      <a:endParaRPr lang="en-IN" sz="1000" b="0" i="0" u="none" strike="noStrike" dirty="0">
                        <a:solidFill>
                          <a:schemeClr val="tx1">
                            <a:lumMod val="65000"/>
                            <a:lumOff val="35000"/>
                          </a:schemeClr>
                        </a:solidFill>
                        <a:effectLst/>
                        <a:latin typeface="Arial" charset="0"/>
                        <a:ea typeface="Arial" charset="0"/>
                        <a:cs typeface="Arial" charset="0"/>
                      </a:endParaRPr>
                    </a:p>
                  </a:txBody>
                  <a:tcPr marL="94232" marR="5235" marT="5235" marB="0"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tcPr>
                </a:tc>
                <a:tc>
                  <a:txBody>
                    <a:bodyPr/>
                    <a:lstStyle/>
                    <a:p>
                      <a:pPr algn="l" rtl="0" fontAlgn="ctr">
                        <a:buClr>
                          <a:srgbClr val="000000"/>
                        </a:buClr>
                        <a:buSzPts val="900"/>
                        <a:buFont typeface="Arial" panose="020B0604020202020204" pitchFamily="34" charset="0"/>
                        <a:buChar char="•"/>
                      </a:pPr>
                      <a:r>
                        <a:rPr lang="en-IN" sz="1000" u="none" strike="noStrike" dirty="0">
                          <a:solidFill>
                            <a:schemeClr val="tx1">
                              <a:lumMod val="65000"/>
                              <a:lumOff val="35000"/>
                            </a:schemeClr>
                          </a:solidFill>
                          <a:effectLst/>
                          <a:latin typeface="Arial" charset="0"/>
                          <a:ea typeface="Arial" charset="0"/>
                          <a:cs typeface="Arial" charset="0"/>
                        </a:rPr>
                        <a:t>&lt;= 4 Entities</a:t>
                      </a:r>
                      <a:endParaRPr lang="en-IN" sz="1000" b="0" i="0" u="none" strike="noStrike" dirty="0">
                        <a:solidFill>
                          <a:schemeClr val="tx1">
                            <a:lumMod val="65000"/>
                            <a:lumOff val="35000"/>
                          </a:schemeClr>
                        </a:solidFill>
                        <a:effectLst/>
                        <a:latin typeface="Arial" charset="0"/>
                        <a:ea typeface="Arial" charset="0"/>
                        <a:cs typeface="Arial" charset="0"/>
                      </a:endParaRPr>
                    </a:p>
                  </a:txBody>
                  <a:tcPr marL="94232" marR="5235" marT="5235" marB="0"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10003"/>
                  </a:ext>
                </a:extLst>
              </a:tr>
              <a:tr h="157321">
                <a:tc vMerge="1">
                  <a:txBody>
                    <a:bodyPr/>
                    <a:lstStyle/>
                    <a:p>
                      <a:endParaRPr lang="en-IN"/>
                    </a:p>
                  </a:txBody>
                  <a:tcPr>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algn="l" rtl="0" fontAlgn="ctr">
                        <a:buClr>
                          <a:srgbClr val="000000"/>
                        </a:buClr>
                        <a:buSzPts val="900"/>
                        <a:buFont typeface="Arial" panose="020B0604020202020204" pitchFamily="34" charset="0"/>
                        <a:buChar char="•"/>
                      </a:pPr>
                      <a:r>
                        <a:rPr lang="en-IN" sz="1000" u="none" strike="noStrike" dirty="0">
                          <a:solidFill>
                            <a:schemeClr val="tx1">
                              <a:lumMod val="65000"/>
                              <a:lumOff val="35000"/>
                            </a:schemeClr>
                          </a:solidFill>
                          <a:effectLst/>
                          <a:latin typeface="Arial" charset="0"/>
                          <a:ea typeface="Arial" charset="0"/>
                          <a:cs typeface="Arial" charset="0"/>
                        </a:rPr>
                        <a:t>&lt;= 20 Fields / Entity</a:t>
                      </a:r>
                      <a:endParaRPr lang="en-IN" sz="1000" b="0" i="0" u="none" strike="noStrike" dirty="0">
                        <a:solidFill>
                          <a:schemeClr val="tx1">
                            <a:lumMod val="65000"/>
                            <a:lumOff val="35000"/>
                          </a:schemeClr>
                        </a:solidFill>
                        <a:effectLst/>
                        <a:latin typeface="Arial" charset="0"/>
                        <a:ea typeface="Arial" charset="0"/>
                        <a:cs typeface="Arial" charset="0"/>
                      </a:endParaRPr>
                    </a:p>
                  </a:txBody>
                  <a:tcPr marL="94232" marR="5235" marT="5235" marB="0"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tcPr>
                </a:tc>
                <a:tc>
                  <a:txBody>
                    <a:bodyPr/>
                    <a:lstStyle/>
                    <a:p>
                      <a:pPr algn="l" rtl="0" fontAlgn="ctr">
                        <a:buClr>
                          <a:srgbClr val="000000"/>
                        </a:buClr>
                        <a:buSzPts val="900"/>
                        <a:buFont typeface="Arial" panose="020B0604020202020204" pitchFamily="34" charset="0"/>
                        <a:buChar char="•"/>
                      </a:pPr>
                      <a:r>
                        <a:rPr lang="en-IN" sz="1000" u="none" strike="noStrike" dirty="0">
                          <a:solidFill>
                            <a:schemeClr val="tx1">
                              <a:lumMod val="65000"/>
                              <a:lumOff val="35000"/>
                            </a:schemeClr>
                          </a:solidFill>
                          <a:effectLst/>
                          <a:latin typeface="Arial" charset="0"/>
                          <a:ea typeface="Arial" charset="0"/>
                          <a:cs typeface="Arial" charset="0"/>
                        </a:rPr>
                        <a:t>&lt;= 20-40 Fields / Entity</a:t>
                      </a:r>
                      <a:endParaRPr lang="en-IN" sz="1000" b="0" i="0" u="none" strike="noStrike" dirty="0">
                        <a:solidFill>
                          <a:schemeClr val="tx1">
                            <a:lumMod val="65000"/>
                            <a:lumOff val="35000"/>
                          </a:schemeClr>
                        </a:solidFill>
                        <a:effectLst/>
                        <a:latin typeface="Arial" charset="0"/>
                        <a:ea typeface="Arial" charset="0"/>
                        <a:cs typeface="Arial" charset="0"/>
                      </a:endParaRPr>
                    </a:p>
                  </a:txBody>
                  <a:tcPr marL="94232" marR="5235" marT="5235" marB="0"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10004"/>
                  </a:ext>
                </a:extLst>
              </a:tr>
              <a:tr h="157321">
                <a:tc vMerge="1">
                  <a:txBody>
                    <a:bodyPr/>
                    <a:lstStyle/>
                    <a:p>
                      <a:endParaRPr lang="en-IN"/>
                    </a:p>
                  </a:txBody>
                  <a:tcPr>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algn="l" rtl="0" fontAlgn="ctr">
                        <a:buClr>
                          <a:srgbClr val="000000"/>
                        </a:buClr>
                        <a:buSzPts val="900"/>
                        <a:buFont typeface="Arial" panose="020B0604020202020204" pitchFamily="34" charset="0"/>
                        <a:buChar char="•"/>
                      </a:pPr>
                      <a:r>
                        <a:rPr lang="en-IN" sz="1000" u="none" strike="noStrike" dirty="0">
                          <a:solidFill>
                            <a:schemeClr val="tx1">
                              <a:lumMod val="65000"/>
                              <a:lumOff val="35000"/>
                            </a:schemeClr>
                          </a:solidFill>
                          <a:effectLst/>
                          <a:latin typeface="Arial" charset="0"/>
                          <a:ea typeface="Arial" charset="0"/>
                          <a:cs typeface="Arial" charset="0"/>
                        </a:rPr>
                        <a:t>&lt;=4 operations</a:t>
                      </a:r>
                      <a:endParaRPr lang="en-IN" sz="1000" b="0" i="0" u="none" strike="noStrike" dirty="0">
                        <a:solidFill>
                          <a:schemeClr val="tx1">
                            <a:lumMod val="65000"/>
                            <a:lumOff val="35000"/>
                          </a:schemeClr>
                        </a:solidFill>
                        <a:effectLst/>
                        <a:latin typeface="Arial" charset="0"/>
                        <a:ea typeface="Arial" charset="0"/>
                        <a:cs typeface="Arial" charset="0"/>
                      </a:endParaRPr>
                    </a:p>
                  </a:txBody>
                  <a:tcPr marL="94232" marR="5235" marT="5235" marB="0"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tcPr>
                </a:tc>
                <a:tc>
                  <a:txBody>
                    <a:bodyPr/>
                    <a:lstStyle/>
                    <a:p>
                      <a:pPr algn="l" rtl="0" fontAlgn="ctr">
                        <a:buClr>
                          <a:srgbClr val="000000"/>
                        </a:buClr>
                        <a:buSzPts val="900"/>
                        <a:buFont typeface="Arial" panose="020B0604020202020204" pitchFamily="34" charset="0"/>
                        <a:buChar char="•"/>
                      </a:pPr>
                      <a:r>
                        <a:rPr lang="en-IN" sz="1000" u="none" strike="noStrike" dirty="0">
                          <a:solidFill>
                            <a:schemeClr val="tx1">
                              <a:lumMod val="65000"/>
                              <a:lumOff val="35000"/>
                            </a:schemeClr>
                          </a:solidFill>
                          <a:effectLst/>
                          <a:latin typeface="Arial" charset="0"/>
                          <a:ea typeface="Arial" charset="0"/>
                          <a:cs typeface="Arial" charset="0"/>
                        </a:rPr>
                        <a:t>&lt;=8 operations</a:t>
                      </a:r>
                      <a:endParaRPr lang="en-IN" sz="1000" b="0" i="0" u="none" strike="noStrike" dirty="0">
                        <a:solidFill>
                          <a:schemeClr val="tx1">
                            <a:lumMod val="65000"/>
                            <a:lumOff val="35000"/>
                          </a:schemeClr>
                        </a:solidFill>
                        <a:effectLst/>
                        <a:latin typeface="Arial" charset="0"/>
                        <a:ea typeface="Arial" charset="0"/>
                        <a:cs typeface="Arial" charset="0"/>
                      </a:endParaRPr>
                    </a:p>
                  </a:txBody>
                  <a:tcPr marL="94232" marR="5235" marT="5235" marB="0"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10005"/>
                  </a:ext>
                </a:extLst>
              </a:tr>
              <a:tr h="204620">
                <a:tc vMerge="1">
                  <a:txBody>
                    <a:bodyPr/>
                    <a:lstStyle/>
                    <a:p>
                      <a:endParaRPr lang="en-IN"/>
                    </a:p>
                  </a:txBody>
                  <a:tcPr>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algn="l" rtl="0" fontAlgn="ctr">
                        <a:buClr>
                          <a:srgbClr val="000000"/>
                        </a:buClr>
                        <a:buSzPts val="900"/>
                        <a:buFont typeface="Arial" panose="020B0604020202020204" pitchFamily="34" charset="0"/>
                        <a:buChar char="•"/>
                      </a:pPr>
                      <a:r>
                        <a:rPr lang="en-IN" sz="1000" u="none" strike="noStrike" dirty="0">
                          <a:solidFill>
                            <a:schemeClr val="tx1">
                              <a:lumMod val="65000"/>
                              <a:lumOff val="35000"/>
                            </a:schemeClr>
                          </a:solidFill>
                          <a:effectLst/>
                          <a:latin typeface="Arial" charset="0"/>
                          <a:ea typeface="Arial" charset="0"/>
                          <a:cs typeface="Arial" charset="0"/>
                        </a:rPr>
                        <a:t>Standard Error Codes</a:t>
                      </a:r>
                      <a:endParaRPr lang="en-IN" sz="1000" b="0" i="0" u="none" strike="noStrike" dirty="0">
                        <a:solidFill>
                          <a:schemeClr val="tx1">
                            <a:lumMod val="65000"/>
                            <a:lumOff val="35000"/>
                          </a:schemeClr>
                        </a:solidFill>
                        <a:effectLst/>
                        <a:latin typeface="Arial" charset="0"/>
                        <a:ea typeface="Arial" charset="0"/>
                        <a:cs typeface="Arial" charset="0"/>
                      </a:endParaRPr>
                    </a:p>
                  </a:txBody>
                  <a:tcPr marL="94232" marR="5235" marT="5235" marB="0"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tcPr>
                </a:tc>
                <a:tc>
                  <a:txBody>
                    <a:bodyPr/>
                    <a:lstStyle/>
                    <a:p>
                      <a:pPr algn="l" rtl="0" fontAlgn="ctr">
                        <a:buClr>
                          <a:srgbClr val="000000"/>
                        </a:buClr>
                        <a:buSzPts val="900"/>
                        <a:buFont typeface="Arial" panose="020B0604020202020204" pitchFamily="34" charset="0"/>
                        <a:buChar char="•"/>
                      </a:pPr>
                      <a:r>
                        <a:rPr lang="en-IN" sz="1000" u="none" strike="noStrike" dirty="0">
                          <a:solidFill>
                            <a:schemeClr val="tx1">
                              <a:lumMod val="65000"/>
                              <a:lumOff val="35000"/>
                            </a:schemeClr>
                          </a:solidFill>
                          <a:effectLst/>
                          <a:latin typeface="Arial" charset="0"/>
                          <a:ea typeface="Arial" charset="0"/>
                          <a:cs typeface="Arial" charset="0"/>
                        </a:rPr>
                        <a:t>Standard + Custom Error Codes</a:t>
                      </a:r>
                      <a:endParaRPr lang="en-IN" sz="1000" b="0" i="0" u="none" strike="noStrike" dirty="0">
                        <a:solidFill>
                          <a:schemeClr val="tx1">
                            <a:lumMod val="65000"/>
                            <a:lumOff val="35000"/>
                          </a:schemeClr>
                        </a:solidFill>
                        <a:effectLst/>
                        <a:latin typeface="Arial" charset="0"/>
                        <a:ea typeface="Arial" charset="0"/>
                        <a:cs typeface="Arial" charset="0"/>
                      </a:endParaRPr>
                    </a:p>
                  </a:txBody>
                  <a:tcPr marL="94232" marR="5235" marT="5235" marB="0"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10006"/>
                  </a:ext>
                </a:extLst>
              </a:tr>
              <a:tr h="204620">
                <a:tc vMerge="1">
                  <a:txBody>
                    <a:bodyPr/>
                    <a:lstStyle/>
                    <a:p>
                      <a:endParaRPr lang="en-IN"/>
                    </a:p>
                  </a:txBody>
                  <a:tcPr>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ctr" latinLnBrk="0" hangingPunct="1">
                        <a:lnSpc>
                          <a:spcPct val="100000"/>
                        </a:lnSpc>
                        <a:spcBef>
                          <a:spcPts val="0"/>
                        </a:spcBef>
                        <a:spcAft>
                          <a:spcPts val="0"/>
                        </a:spcAft>
                        <a:buClr>
                          <a:srgbClr val="000000"/>
                        </a:buClr>
                        <a:buSzPts val="900"/>
                        <a:buFont typeface="Arial" panose="020B0604020202020204" pitchFamily="34" charset="0"/>
                        <a:buNone/>
                        <a:tabLst/>
                        <a:defRPr/>
                      </a:pPr>
                      <a:r>
                        <a:rPr lang="en-IN" sz="1000" u="none" strike="noStrike" dirty="0">
                          <a:solidFill>
                            <a:schemeClr val="tx1">
                              <a:lumMod val="65000"/>
                              <a:lumOff val="35000"/>
                            </a:schemeClr>
                          </a:solidFill>
                          <a:effectLst/>
                          <a:latin typeface="Arial" charset="0"/>
                          <a:ea typeface="Arial" charset="0"/>
                          <a:cs typeface="Arial" charset="0"/>
                        </a:rPr>
                        <a:t>Simple Business Logic</a:t>
                      </a:r>
                      <a:endParaRPr lang="en-IN" sz="1000" b="0" i="0" u="none" strike="noStrike" dirty="0">
                        <a:solidFill>
                          <a:schemeClr val="tx1">
                            <a:lumMod val="65000"/>
                            <a:lumOff val="35000"/>
                          </a:schemeClr>
                        </a:solidFill>
                        <a:effectLst/>
                        <a:latin typeface="Arial" charset="0"/>
                        <a:ea typeface="Arial" charset="0"/>
                        <a:cs typeface="Arial" charset="0"/>
                      </a:endParaRPr>
                    </a:p>
                  </a:txBody>
                  <a:tcPr marL="94232" marR="5235" marT="5235" marB="0"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tcPr>
                </a:tc>
                <a:tc>
                  <a:txBody>
                    <a:bodyPr/>
                    <a:lstStyle/>
                    <a:p>
                      <a:pPr algn="l" rtl="0" fontAlgn="ctr">
                        <a:buClr>
                          <a:srgbClr val="000000"/>
                        </a:buClr>
                        <a:buSzPts val="900"/>
                        <a:buFont typeface="Arial" panose="020B0604020202020204" pitchFamily="34" charset="0"/>
                        <a:buChar char="•"/>
                      </a:pPr>
                      <a:r>
                        <a:rPr lang="en-IN" sz="1000" u="none" strike="noStrike" dirty="0">
                          <a:solidFill>
                            <a:srgbClr val="FF0000"/>
                          </a:solidFill>
                          <a:effectLst/>
                          <a:latin typeface="Arial" charset="0"/>
                          <a:ea typeface="Arial" charset="0"/>
                          <a:cs typeface="Arial" charset="0"/>
                        </a:rPr>
                        <a:t>Medium Business Logic ;</a:t>
                      </a:r>
                      <a:r>
                        <a:rPr lang="en-IN" sz="1000" u="none" strike="noStrike" baseline="0" dirty="0">
                          <a:solidFill>
                            <a:srgbClr val="FF0000"/>
                          </a:solidFill>
                          <a:effectLst/>
                          <a:latin typeface="Arial" charset="0"/>
                          <a:ea typeface="Arial" charset="0"/>
                          <a:cs typeface="Arial" charset="0"/>
                        </a:rPr>
                        <a:t> </a:t>
                      </a:r>
                      <a:r>
                        <a:rPr lang="en-IN" sz="1000" u="none" strike="noStrike" dirty="0">
                          <a:solidFill>
                            <a:srgbClr val="FF0000"/>
                          </a:solidFill>
                          <a:effectLst/>
                          <a:latin typeface="Arial" charset="0"/>
                          <a:ea typeface="Arial" charset="0"/>
                          <a:cs typeface="Arial" charset="0"/>
                        </a:rPr>
                        <a:t>5-10 rules</a:t>
                      </a:r>
                      <a:endParaRPr lang="en-IN" sz="1000" b="0" i="0" u="none" strike="noStrike" dirty="0">
                        <a:solidFill>
                          <a:srgbClr val="FF0000"/>
                        </a:solidFill>
                        <a:effectLst/>
                        <a:latin typeface="Arial" charset="0"/>
                        <a:ea typeface="Arial" charset="0"/>
                        <a:cs typeface="Arial" charset="0"/>
                      </a:endParaRPr>
                    </a:p>
                  </a:txBody>
                  <a:tcPr marL="94232" marR="5235" marT="5235" marB="0"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10007"/>
                  </a:ext>
                </a:extLst>
              </a:tr>
              <a:tr h="305203">
                <a:tc rowSpan="2">
                  <a:txBody>
                    <a:bodyPr/>
                    <a:lstStyle/>
                    <a:p>
                      <a:pPr algn="l" rtl="0" fontAlgn="ctr"/>
                      <a:r>
                        <a:rPr lang="en-IN" sz="1000" u="none" strike="noStrike" dirty="0">
                          <a:solidFill>
                            <a:schemeClr val="tx1">
                              <a:lumMod val="65000"/>
                              <a:lumOff val="35000"/>
                            </a:schemeClr>
                          </a:solidFill>
                          <a:effectLst/>
                          <a:latin typeface="Arial" charset="0"/>
                          <a:ea typeface="Arial" charset="0"/>
                          <a:cs typeface="Arial" charset="0"/>
                        </a:rPr>
                        <a:t>Microservice Application: ETL</a:t>
                      </a:r>
                      <a:endParaRPr lang="en-IN" sz="1000" b="0" i="0" u="none" strike="noStrike" dirty="0">
                        <a:solidFill>
                          <a:schemeClr val="tx1">
                            <a:lumMod val="65000"/>
                            <a:lumOff val="35000"/>
                          </a:schemeClr>
                        </a:solidFill>
                        <a:effectLst/>
                        <a:latin typeface="Arial" charset="0"/>
                        <a:ea typeface="Arial" charset="0"/>
                        <a:cs typeface="Arial" charset="0"/>
                      </a:endParaRPr>
                    </a:p>
                  </a:txBody>
                  <a:tcPr marL="45720" marR="45720"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tcPr>
                </a:tc>
                <a:tc>
                  <a:txBody>
                    <a:bodyPr/>
                    <a:lstStyle/>
                    <a:p>
                      <a:pPr algn="l" rtl="0" fontAlgn="ctr">
                        <a:buClr>
                          <a:srgbClr val="000000"/>
                        </a:buClr>
                        <a:buSzPts val="900"/>
                        <a:buFont typeface="Arial" panose="020B0604020202020204" pitchFamily="34" charset="0"/>
                        <a:buChar char="•"/>
                      </a:pPr>
                      <a:r>
                        <a:rPr lang="en-IN" sz="1000" u="none" strike="noStrike" dirty="0">
                          <a:solidFill>
                            <a:schemeClr val="tx1">
                              <a:lumMod val="65000"/>
                              <a:lumOff val="35000"/>
                            </a:schemeClr>
                          </a:solidFill>
                          <a:effectLst/>
                          <a:latin typeface="Arial" charset="0"/>
                          <a:ea typeface="Arial" charset="0"/>
                          <a:cs typeface="Arial" charset="0"/>
                        </a:rPr>
                        <a:t>One to One Mapping for 2 Entities, up to 20 fields / Entity </a:t>
                      </a:r>
                      <a:endParaRPr lang="en-IN" sz="1000" b="0" i="0" u="none" strike="noStrike" dirty="0">
                        <a:solidFill>
                          <a:schemeClr val="tx1">
                            <a:lumMod val="65000"/>
                            <a:lumOff val="35000"/>
                          </a:schemeClr>
                        </a:solidFill>
                        <a:effectLst/>
                        <a:latin typeface="Arial" charset="0"/>
                        <a:ea typeface="Arial" charset="0"/>
                        <a:cs typeface="Arial" charset="0"/>
                      </a:endParaRPr>
                    </a:p>
                  </a:txBody>
                  <a:tcPr marL="94232" marR="5235" marT="5235" marB="0"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tcPr>
                </a:tc>
                <a:tc>
                  <a:txBody>
                    <a:bodyPr/>
                    <a:lstStyle/>
                    <a:p>
                      <a:pPr algn="l" rtl="0" fontAlgn="ctr">
                        <a:buClr>
                          <a:srgbClr val="000000"/>
                        </a:buClr>
                        <a:buSzPts val="900"/>
                        <a:buFont typeface="Arial" panose="020B0604020202020204" pitchFamily="34" charset="0"/>
                        <a:buChar char="•"/>
                      </a:pPr>
                      <a:r>
                        <a:rPr lang="en-IN" sz="1000" u="none" strike="noStrike" dirty="0">
                          <a:solidFill>
                            <a:schemeClr val="tx1">
                              <a:lumMod val="65000"/>
                              <a:lumOff val="35000"/>
                            </a:schemeClr>
                          </a:solidFill>
                          <a:effectLst/>
                          <a:latin typeface="Arial" charset="0"/>
                          <a:ea typeface="Arial" charset="0"/>
                          <a:cs typeface="Arial" charset="0"/>
                        </a:rPr>
                        <a:t>One-Many OR Many-One mapping for 4 entities, 20-40 fields/entity</a:t>
                      </a:r>
                      <a:endParaRPr lang="en-IN" sz="1000" b="0" i="0" u="none" strike="noStrike" dirty="0">
                        <a:solidFill>
                          <a:schemeClr val="tx1">
                            <a:lumMod val="65000"/>
                            <a:lumOff val="35000"/>
                          </a:schemeClr>
                        </a:solidFill>
                        <a:effectLst/>
                        <a:latin typeface="Arial" charset="0"/>
                        <a:ea typeface="Arial" charset="0"/>
                        <a:cs typeface="Arial" charset="0"/>
                      </a:endParaRPr>
                    </a:p>
                  </a:txBody>
                  <a:tcPr marL="94232" marR="5235" marT="5235" marB="0"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10008"/>
                  </a:ext>
                </a:extLst>
              </a:tr>
              <a:tr h="204620">
                <a:tc vMerge="1">
                  <a:txBody>
                    <a:bodyPr/>
                    <a:lstStyle/>
                    <a:p>
                      <a:endParaRPr lang="en-IN"/>
                    </a:p>
                  </a:txBody>
                  <a:tcPr>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algn="l" rtl="0" fontAlgn="ctr">
                        <a:buClr>
                          <a:srgbClr val="000000"/>
                        </a:buClr>
                        <a:buSzPts val="900"/>
                        <a:buFont typeface="Arial" panose="020B0604020202020204" pitchFamily="34" charset="0"/>
                        <a:buChar char="•"/>
                      </a:pPr>
                      <a:r>
                        <a:rPr lang="en-IN" sz="1000" u="none" strike="noStrike" dirty="0">
                          <a:solidFill>
                            <a:schemeClr val="tx1">
                              <a:lumMod val="65000"/>
                              <a:lumOff val="35000"/>
                            </a:schemeClr>
                          </a:solidFill>
                          <a:effectLst/>
                          <a:latin typeface="Arial" charset="0"/>
                          <a:ea typeface="Arial" charset="0"/>
                          <a:cs typeface="Arial" charset="0"/>
                        </a:rPr>
                        <a:t>No Validation</a:t>
                      </a:r>
                      <a:endParaRPr lang="en-IN" sz="1000" b="0" i="0" u="none" strike="noStrike" dirty="0">
                        <a:solidFill>
                          <a:schemeClr val="tx1">
                            <a:lumMod val="65000"/>
                            <a:lumOff val="35000"/>
                          </a:schemeClr>
                        </a:solidFill>
                        <a:effectLst/>
                        <a:latin typeface="Arial" charset="0"/>
                        <a:ea typeface="Arial" charset="0"/>
                        <a:cs typeface="Arial" charset="0"/>
                      </a:endParaRPr>
                    </a:p>
                  </a:txBody>
                  <a:tcPr marL="94232" marR="5235" marT="5235" marB="0"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tcPr>
                </a:tc>
                <a:tc>
                  <a:txBody>
                    <a:bodyPr/>
                    <a:lstStyle/>
                    <a:p>
                      <a:pPr algn="l" rtl="0" fontAlgn="ctr">
                        <a:buClr>
                          <a:srgbClr val="000000"/>
                        </a:buClr>
                        <a:buSzPts val="900"/>
                        <a:buFont typeface="Arial" panose="020B0604020202020204" pitchFamily="34" charset="0"/>
                        <a:buChar char="•"/>
                      </a:pPr>
                      <a:r>
                        <a:rPr lang="en-IN" sz="1000" u="none" strike="noStrike" dirty="0">
                          <a:solidFill>
                            <a:srgbClr val="FF0000"/>
                          </a:solidFill>
                          <a:effectLst/>
                          <a:latin typeface="Arial" charset="0"/>
                          <a:ea typeface="Arial" charset="0"/>
                          <a:cs typeface="Arial" charset="0"/>
                        </a:rPr>
                        <a:t>Validation for Mandatory fields only</a:t>
                      </a:r>
                      <a:endParaRPr lang="en-IN" sz="1000" b="0" i="0" u="none" strike="noStrike" dirty="0">
                        <a:solidFill>
                          <a:srgbClr val="FF0000"/>
                        </a:solidFill>
                        <a:effectLst/>
                        <a:latin typeface="Arial" charset="0"/>
                        <a:ea typeface="Arial" charset="0"/>
                        <a:cs typeface="Arial" charset="0"/>
                      </a:endParaRPr>
                    </a:p>
                  </a:txBody>
                  <a:tcPr marL="94232" marR="5235" marT="5235" marB="0"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10009"/>
                  </a:ext>
                </a:extLst>
              </a:tr>
              <a:tr h="157321">
                <a:tc rowSpan="3">
                  <a:txBody>
                    <a:bodyPr/>
                    <a:lstStyle/>
                    <a:p>
                      <a:pPr algn="l" rtl="0" fontAlgn="ctr"/>
                      <a:r>
                        <a:rPr lang="en-IN" sz="1000" u="none" strike="noStrike" dirty="0">
                          <a:solidFill>
                            <a:schemeClr val="tx1">
                              <a:lumMod val="65000"/>
                              <a:lumOff val="35000"/>
                            </a:schemeClr>
                          </a:solidFill>
                          <a:effectLst/>
                          <a:latin typeface="Arial" charset="0"/>
                          <a:ea typeface="Arial" charset="0"/>
                          <a:cs typeface="Arial" charset="0"/>
                        </a:rPr>
                        <a:t>Microservice Application: IPC</a:t>
                      </a:r>
                      <a:endParaRPr lang="en-IN" sz="1000" b="0" i="0" u="none" strike="noStrike" dirty="0">
                        <a:solidFill>
                          <a:schemeClr val="tx1">
                            <a:lumMod val="65000"/>
                            <a:lumOff val="35000"/>
                          </a:schemeClr>
                        </a:solidFill>
                        <a:effectLst/>
                        <a:latin typeface="Arial" charset="0"/>
                        <a:ea typeface="Arial" charset="0"/>
                        <a:cs typeface="Arial" charset="0"/>
                      </a:endParaRPr>
                    </a:p>
                  </a:txBody>
                  <a:tcPr marL="45720" marR="45720"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tcPr>
                </a:tc>
                <a:tc rowSpan="3">
                  <a:txBody>
                    <a:bodyPr/>
                    <a:lstStyle/>
                    <a:p>
                      <a:pPr algn="l" rtl="0" fontAlgn="ctr">
                        <a:buClr>
                          <a:srgbClr val="000000"/>
                        </a:buClr>
                        <a:buSzPts val="900"/>
                        <a:buFont typeface="Arial" panose="020B0604020202020204" pitchFamily="34" charset="0"/>
                        <a:buChar char="•"/>
                      </a:pPr>
                      <a:r>
                        <a:rPr lang="en-IN" sz="1000" u="none" strike="noStrike" dirty="0">
                          <a:solidFill>
                            <a:schemeClr val="tx1">
                              <a:lumMod val="65000"/>
                              <a:lumOff val="35000"/>
                            </a:schemeClr>
                          </a:solidFill>
                          <a:effectLst/>
                          <a:latin typeface="Arial" charset="0"/>
                          <a:ea typeface="Arial" charset="0"/>
                          <a:cs typeface="Arial" charset="0"/>
                        </a:rPr>
                        <a:t>No external integrations</a:t>
                      </a:r>
                      <a:endParaRPr lang="en-IN" sz="1000" b="0" i="0" u="none" strike="noStrike" dirty="0">
                        <a:solidFill>
                          <a:schemeClr val="tx1">
                            <a:lumMod val="65000"/>
                            <a:lumOff val="35000"/>
                          </a:schemeClr>
                        </a:solidFill>
                        <a:effectLst/>
                        <a:latin typeface="Arial" charset="0"/>
                        <a:ea typeface="Arial" charset="0"/>
                        <a:cs typeface="Arial" charset="0"/>
                      </a:endParaRPr>
                    </a:p>
                  </a:txBody>
                  <a:tcPr marL="94232" marR="5235" marT="5235" marB="0"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tcPr>
                </a:tc>
                <a:tc>
                  <a:txBody>
                    <a:bodyPr/>
                    <a:lstStyle/>
                    <a:p>
                      <a:pPr algn="l" rtl="0" fontAlgn="ctr">
                        <a:buClr>
                          <a:srgbClr val="000000"/>
                        </a:buClr>
                        <a:buSzPts val="900"/>
                        <a:buFont typeface="Arial" panose="020B0604020202020204" pitchFamily="34" charset="0"/>
                        <a:buChar char="•"/>
                      </a:pPr>
                      <a:r>
                        <a:rPr lang="en-IN" sz="1000" u="none" strike="noStrike" dirty="0">
                          <a:solidFill>
                            <a:srgbClr val="FF0000"/>
                          </a:solidFill>
                          <a:effectLst/>
                          <a:latin typeface="Arial" charset="0"/>
                          <a:ea typeface="Arial" charset="0"/>
                          <a:cs typeface="Arial" charset="0"/>
                        </a:rPr>
                        <a:t>&lt;= 2 external integrations</a:t>
                      </a:r>
                      <a:endParaRPr lang="en-IN" sz="1000" b="0" i="0" u="none" strike="noStrike" dirty="0">
                        <a:solidFill>
                          <a:srgbClr val="FF0000"/>
                        </a:solidFill>
                        <a:effectLst/>
                        <a:latin typeface="Arial" charset="0"/>
                        <a:ea typeface="Arial" charset="0"/>
                        <a:cs typeface="Arial" charset="0"/>
                      </a:endParaRPr>
                    </a:p>
                  </a:txBody>
                  <a:tcPr marL="94232" marR="5235" marT="5235" marB="0"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10010"/>
                  </a:ext>
                </a:extLst>
              </a:tr>
              <a:tr h="204620">
                <a:tc vMerge="1">
                  <a:txBody>
                    <a:bodyPr/>
                    <a:lstStyle/>
                    <a:p>
                      <a:endParaRPr lang="en-IN"/>
                    </a:p>
                  </a:txBody>
                  <a:tcPr>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vMerge="1">
                  <a:txBody>
                    <a:bodyPr/>
                    <a:lstStyle/>
                    <a:p>
                      <a:endParaRPr lang="en-IN"/>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algn="l" rtl="0" fontAlgn="ctr">
                        <a:buClr>
                          <a:srgbClr val="000000"/>
                        </a:buClr>
                        <a:buSzPts val="900"/>
                        <a:buFont typeface="Arial" panose="020B0604020202020204" pitchFamily="34" charset="0"/>
                        <a:buChar char="•"/>
                      </a:pPr>
                      <a:r>
                        <a:rPr lang="en-IN" sz="1000" u="none" strike="noStrike" dirty="0">
                          <a:solidFill>
                            <a:schemeClr val="tx1">
                              <a:lumMod val="65000"/>
                              <a:lumOff val="35000"/>
                            </a:schemeClr>
                          </a:solidFill>
                          <a:effectLst/>
                          <a:latin typeface="Arial" charset="0"/>
                          <a:ea typeface="Arial" charset="0"/>
                          <a:cs typeface="Arial" charset="0"/>
                        </a:rPr>
                        <a:t>Synch OR Asynch communication</a:t>
                      </a:r>
                      <a:endParaRPr lang="en-IN" sz="1000" b="0" i="0" u="none" strike="noStrike" dirty="0">
                        <a:solidFill>
                          <a:schemeClr val="tx1">
                            <a:lumMod val="65000"/>
                            <a:lumOff val="35000"/>
                          </a:schemeClr>
                        </a:solidFill>
                        <a:effectLst/>
                        <a:latin typeface="Arial" charset="0"/>
                        <a:ea typeface="Arial" charset="0"/>
                        <a:cs typeface="Arial" charset="0"/>
                      </a:endParaRPr>
                    </a:p>
                  </a:txBody>
                  <a:tcPr marL="94232" marR="5235" marT="5235" marB="0"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10011"/>
                  </a:ext>
                </a:extLst>
              </a:tr>
              <a:tr h="157321">
                <a:tc vMerge="1">
                  <a:txBody>
                    <a:bodyPr/>
                    <a:lstStyle/>
                    <a:p>
                      <a:endParaRPr lang="en-IN"/>
                    </a:p>
                  </a:txBody>
                  <a:tcPr>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vMerge="1">
                  <a:txBody>
                    <a:bodyPr/>
                    <a:lstStyle/>
                    <a:p>
                      <a:endParaRPr lang="en-IN"/>
                    </a:p>
                  </a:txBody>
                  <a:tcP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algn="l" rtl="0" fontAlgn="ctr">
                        <a:buClr>
                          <a:srgbClr val="000000"/>
                        </a:buClr>
                        <a:buSzPts val="900"/>
                        <a:buFont typeface="Arial" panose="020B0604020202020204" pitchFamily="34" charset="0"/>
                        <a:buChar char="•"/>
                      </a:pPr>
                      <a:r>
                        <a:rPr lang="en-IN" sz="1000" u="none" strike="noStrike" dirty="0">
                          <a:solidFill>
                            <a:schemeClr val="tx1">
                              <a:lumMod val="65000"/>
                              <a:lumOff val="35000"/>
                            </a:schemeClr>
                          </a:solidFill>
                          <a:effectLst/>
                          <a:latin typeface="Arial" charset="0"/>
                          <a:ea typeface="Arial" charset="0"/>
                          <a:cs typeface="Arial" charset="0"/>
                        </a:rPr>
                        <a:t>REST or SOAP </a:t>
                      </a:r>
                      <a:endParaRPr lang="en-IN" sz="1000" b="0" i="0" u="none" strike="noStrike" dirty="0">
                        <a:solidFill>
                          <a:schemeClr val="tx1">
                            <a:lumMod val="65000"/>
                            <a:lumOff val="35000"/>
                          </a:schemeClr>
                        </a:solidFill>
                        <a:effectLst/>
                        <a:latin typeface="Arial" charset="0"/>
                        <a:ea typeface="Arial" charset="0"/>
                        <a:cs typeface="Arial" charset="0"/>
                      </a:endParaRPr>
                    </a:p>
                  </a:txBody>
                  <a:tcPr marL="94232" marR="5235" marT="5235" marB="0" anchor="ct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10012"/>
                  </a:ext>
                </a:extLst>
              </a:tr>
              <a:tr h="261516">
                <a:tc>
                  <a:txBody>
                    <a:bodyPr/>
                    <a:lstStyle/>
                    <a:p>
                      <a:r>
                        <a:rPr lang="en-US" sz="1000" dirty="0">
                          <a:solidFill>
                            <a:schemeClr val="tx1">
                              <a:lumMod val="65000"/>
                              <a:lumOff val="35000"/>
                            </a:schemeClr>
                          </a:solidFill>
                          <a:latin typeface="Arial" charset="0"/>
                          <a:ea typeface="Arial" charset="0"/>
                          <a:cs typeface="Arial" charset="0"/>
                        </a:rPr>
                        <a:t>API</a:t>
                      </a:r>
                      <a:r>
                        <a:rPr lang="en-US" sz="1000" baseline="0" dirty="0">
                          <a:solidFill>
                            <a:schemeClr val="tx1">
                              <a:lumMod val="65000"/>
                              <a:lumOff val="35000"/>
                            </a:schemeClr>
                          </a:solidFill>
                          <a:latin typeface="Arial" charset="0"/>
                          <a:ea typeface="Arial" charset="0"/>
                          <a:cs typeface="Arial" charset="0"/>
                        </a:rPr>
                        <a:t> Management Scope</a:t>
                      </a:r>
                      <a:endParaRPr lang="en-US" sz="1000" b="0" dirty="0">
                        <a:solidFill>
                          <a:schemeClr val="tx1">
                            <a:lumMod val="65000"/>
                            <a:lumOff val="35000"/>
                          </a:schemeClr>
                        </a:solidFill>
                        <a:latin typeface="Arial" charset="0"/>
                        <a:ea typeface="Arial" charset="0"/>
                        <a:cs typeface="Arial" charset="0"/>
                      </a:endParaRPr>
                    </a:p>
                  </a:txBody>
                  <a:tcPr marL="45720" marR="4572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tcPr>
                </a:tc>
                <a:tc>
                  <a:txBody>
                    <a:bodyPr/>
                    <a:lstStyle/>
                    <a:p>
                      <a:r>
                        <a:rPr lang="en-US" sz="1000" dirty="0">
                          <a:solidFill>
                            <a:schemeClr val="tx1">
                              <a:lumMod val="65000"/>
                              <a:lumOff val="35000"/>
                            </a:schemeClr>
                          </a:solidFill>
                          <a:latin typeface="Arial" charset="0"/>
                          <a:ea typeface="Arial" charset="0"/>
                          <a:cs typeface="Arial" charset="0"/>
                        </a:rPr>
                        <a:t>No API Management Required</a:t>
                      </a:r>
                    </a:p>
                  </a:txBody>
                  <a:tcP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tcPr>
                </a:tc>
                <a:tc>
                  <a:txBody>
                    <a:bodyPr/>
                    <a:lstStyle/>
                    <a:p>
                      <a:r>
                        <a:rPr lang="en-US" sz="1000" dirty="0">
                          <a:solidFill>
                            <a:srgbClr val="FF0000"/>
                          </a:solidFill>
                          <a:latin typeface="Arial" charset="0"/>
                          <a:ea typeface="Arial" charset="0"/>
                          <a:cs typeface="Arial" charset="0"/>
                        </a:rPr>
                        <a:t>Required -</a:t>
                      </a:r>
                      <a:r>
                        <a:rPr lang="en-US" sz="1000" baseline="0" dirty="0">
                          <a:solidFill>
                            <a:srgbClr val="FF0000"/>
                          </a:solidFill>
                          <a:latin typeface="Arial" charset="0"/>
                          <a:ea typeface="Arial" charset="0"/>
                          <a:cs typeface="Arial" charset="0"/>
                        </a:rPr>
                        <a:t> </a:t>
                      </a:r>
                      <a:r>
                        <a:rPr lang="en-US" sz="1000" dirty="0">
                          <a:solidFill>
                            <a:srgbClr val="FF0000"/>
                          </a:solidFill>
                          <a:latin typeface="Arial" charset="0"/>
                          <a:ea typeface="Arial" charset="0"/>
                          <a:cs typeface="Arial" charset="0"/>
                        </a:rPr>
                        <a:t>Up to 3 plans with rate limiting</a:t>
                      </a:r>
                    </a:p>
                  </a:txBody>
                  <a:tcP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10013"/>
                  </a:ext>
                </a:extLst>
              </a:tr>
              <a:tr h="219053">
                <a:tc>
                  <a:txBody>
                    <a:bodyPr/>
                    <a:lstStyle/>
                    <a:p>
                      <a:r>
                        <a:rPr lang="en-US" sz="1000" dirty="0">
                          <a:solidFill>
                            <a:schemeClr val="tx1">
                              <a:lumMod val="65000"/>
                              <a:lumOff val="35000"/>
                            </a:schemeClr>
                          </a:solidFill>
                          <a:latin typeface="Arial" charset="0"/>
                          <a:ea typeface="Arial" charset="0"/>
                          <a:cs typeface="Arial" charset="0"/>
                        </a:rPr>
                        <a:t>DCUT Effort</a:t>
                      </a:r>
                      <a:endParaRPr lang="en-US" sz="1000" b="0" dirty="0">
                        <a:solidFill>
                          <a:schemeClr val="tx1">
                            <a:lumMod val="65000"/>
                            <a:lumOff val="35000"/>
                          </a:schemeClr>
                        </a:solidFill>
                        <a:latin typeface="Arial" charset="0"/>
                        <a:ea typeface="Arial" charset="0"/>
                        <a:cs typeface="Arial" charset="0"/>
                      </a:endParaRPr>
                    </a:p>
                  </a:txBody>
                  <a:tcPr marL="45720" marR="4572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tcPr>
                </a:tc>
                <a:tc>
                  <a:txBody>
                    <a:bodyPr/>
                    <a:lstStyle/>
                    <a:p>
                      <a:r>
                        <a:rPr lang="en-US" sz="1000" dirty="0">
                          <a:solidFill>
                            <a:schemeClr val="tx1">
                              <a:lumMod val="65000"/>
                              <a:lumOff val="35000"/>
                            </a:schemeClr>
                          </a:solidFill>
                          <a:latin typeface="Arial" charset="0"/>
                          <a:ea typeface="Arial" charset="0"/>
                          <a:cs typeface="Arial" charset="0"/>
                        </a:rPr>
                        <a:t>~250 (80 -420)</a:t>
                      </a:r>
                    </a:p>
                  </a:txBody>
                  <a:tcP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tcPr>
                </a:tc>
                <a:tc>
                  <a:txBody>
                    <a:bodyPr/>
                    <a:lstStyle/>
                    <a:p>
                      <a:r>
                        <a:rPr lang="en-US" sz="1000" dirty="0">
                          <a:solidFill>
                            <a:schemeClr val="tx1">
                              <a:lumMod val="65000"/>
                              <a:lumOff val="35000"/>
                            </a:schemeClr>
                          </a:solidFill>
                          <a:latin typeface="Arial" charset="0"/>
                          <a:ea typeface="Arial" charset="0"/>
                          <a:cs typeface="Arial" charset="0"/>
                        </a:rPr>
                        <a:t>~2145 (</a:t>
                      </a:r>
                      <a:r>
                        <a:rPr lang="en-US" sz="1000" dirty="0">
                          <a:solidFill>
                            <a:srgbClr val="FF0000"/>
                          </a:solidFill>
                          <a:latin typeface="Arial" charset="0"/>
                          <a:ea typeface="Arial" charset="0"/>
                          <a:cs typeface="Arial" charset="0"/>
                        </a:rPr>
                        <a:t>990</a:t>
                      </a:r>
                      <a:r>
                        <a:rPr lang="en-US" sz="1000" dirty="0">
                          <a:solidFill>
                            <a:schemeClr val="tx1">
                              <a:lumMod val="65000"/>
                              <a:lumOff val="35000"/>
                            </a:schemeClr>
                          </a:solidFill>
                          <a:latin typeface="Arial" charset="0"/>
                          <a:ea typeface="Arial" charset="0"/>
                          <a:cs typeface="Arial" charset="0"/>
                        </a:rPr>
                        <a:t> – 3300)</a:t>
                      </a:r>
                    </a:p>
                  </a:txBody>
                  <a:tcP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10014"/>
                  </a:ext>
                </a:extLst>
              </a:tr>
              <a:tr h="219053">
                <a:tc>
                  <a:txBody>
                    <a:bodyPr/>
                    <a:lstStyle/>
                    <a:p>
                      <a:r>
                        <a:rPr lang="en-US" sz="1000" dirty="0">
                          <a:solidFill>
                            <a:schemeClr val="tx1">
                              <a:lumMod val="65000"/>
                              <a:lumOff val="35000"/>
                            </a:schemeClr>
                          </a:solidFill>
                          <a:latin typeface="Arial" charset="0"/>
                          <a:ea typeface="Arial" charset="0"/>
                          <a:cs typeface="Arial" charset="0"/>
                        </a:rPr>
                        <a:t>Lifecycle Effort</a:t>
                      </a:r>
                      <a:endParaRPr lang="en-US" sz="1000" b="0" dirty="0">
                        <a:solidFill>
                          <a:schemeClr val="tx1">
                            <a:lumMod val="65000"/>
                            <a:lumOff val="35000"/>
                          </a:schemeClr>
                        </a:solidFill>
                        <a:latin typeface="Arial" charset="0"/>
                        <a:ea typeface="Arial" charset="0"/>
                        <a:cs typeface="Arial" charset="0"/>
                      </a:endParaRPr>
                    </a:p>
                  </a:txBody>
                  <a:tcPr marL="45720" marR="4572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tcPr>
                </a:tc>
                <a:tc>
                  <a:txBody>
                    <a:bodyPr/>
                    <a:lstStyle/>
                    <a:p>
                      <a:r>
                        <a:rPr lang="en-US" sz="1000" dirty="0">
                          <a:solidFill>
                            <a:schemeClr val="tx1">
                              <a:lumMod val="65000"/>
                              <a:lumOff val="35000"/>
                            </a:schemeClr>
                          </a:solidFill>
                          <a:latin typeface="Arial" charset="0"/>
                          <a:ea typeface="Arial" charset="0"/>
                          <a:cs typeface="Arial" charset="0"/>
                        </a:rPr>
                        <a:t>~625 (200 – 1050)</a:t>
                      </a:r>
                    </a:p>
                  </a:txBody>
                  <a:tcP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tcPr>
                </a:tc>
                <a:tc>
                  <a:txBody>
                    <a:bodyPr/>
                    <a:lstStyle/>
                    <a:p>
                      <a:r>
                        <a:rPr lang="en-US" sz="1000" dirty="0">
                          <a:solidFill>
                            <a:schemeClr val="tx1">
                              <a:lumMod val="65000"/>
                              <a:lumOff val="35000"/>
                            </a:schemeClr>
                          </a:solidFill>
                          <a:latin typeface="Arial" charset="0"/>
                          <a:ea typeface="Arial" charset="0"/>
                          <a:cs typeface="Arial" charset="0"/>
                        </a:rPr>
                        <a:t>~5400 (2500 – 8300)</a:t>
                      </a:r>
                    </a:p>
                  </a:txBody>
                  <a:tcPr>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6350" cap="flat" cmpd="sng" algn="ctr">
                      <a:solidFill>
                        <a:schemeClr val="tx1">
                          <a:lumMod val="65000"/>
                          <a:lumOff val="35000"/>
                        </a:schemeClr>
                      </a:solidFill>
                      <a:prstDash val="solid"/>
                      <a:round/>
                      <a:headEnd type="none" w="med" len="med"/>
                      <a:tailEnd type="none" w="med" len="med"/>
                    </a:lnT>
                    <a:lnB w="6350" cap="flat" cmpd="sng" algn="ctr">
                      <a:solidFill>
                        <a:schemeClr val="tx1">
                          <a:lumMod val="65000"/>
                          <a:lumOff val="35000"/>
                        </a:schemeClr>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pic>
        <p:nvPicPr>
          <p:cNvPr id="2" name="Picture 1"/>
          <p:cNvPicPr>
            <a:picLocks noChangeAspect="1"/>
          </p:cNvPicPr>
          <p:nvPr/>
        </p:nvPicPr>
        <p:blipFill>
          <a:blip r:embed="rId2"/>
          <a:stretch>
            <a:fillRect/>
          </a:stretch>
        </p:blipFill>
        <p:spPr>
          <a:xfrm>
            <a:off x="1447800" y="4267200"/>
            <a:ext cx="9296400" cy="2213428"/>
          </a:xfrm>
          <a:prstGeom prst="rect">
            <a:avLst/>
          </a:prstGeom>
        </p:spPr>
      </p:pic>
    </p:spTree>
    <p:extLst>
      <p:ext uri="{BB962C8B-B14F-4D97-AF65-F5344CB8AC3E}">
        <p14:creationId xmlns:p14="http://schemas.microsoft.com/office/powerpoint/2010/main" val="3561983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2FC6C9C9-67A1-42D7-AD66-0F578B9ED395}"/>
              </a:ext>
            </a:extLst>
          </p:cNvPr>
          <p:cNvSpPr>
            <a:spLocks noGrp="1"/>
          </p:cNvSpPr>
          <p:nvPr>
            <p:ph type="body" sz="quarter" idx="14"/>
          </p:nvPr>
        </p:nvSpPr>
        <p:spPr>
          <a:xfrm>
            <a:off x="381000" y="6315690"/>
            <a:ext cx="5486400" cy="381000"/>
          </a:xfrm>
        </p:spPr>
        <p:txBody>
          <a:bodyPr/>
          <a:lstStyle/>
          <a:p>
            <a:r>
              <a:rPr lang="en-US" dirty="0"/>
              <a:t>IBM Services for Cloud</a:t>
            </a:r>
          </a:p>
        </p:txBody>
      </p:sp>
      <p:sp>
        <p:nvSpPr>
          <p:cNvPr id="2" name="Title 1">
            <a:extLst>
              <a:ext uri="{FF2B5EF4-FFF2-40B4-BE49-F238E27FC236}">
                <a16:creationId xmlns:a16="http://schemas.microsoft.com/office/drawing/2014/main" id="{EF12A4E6-45AA-4113-AE57-7AFD11D4E3F8}"/>
              </a:ext>
            </a:extLst>
          </p:cNvPr>
          <p:cNvSpPr>
            <a:spLocks noGrp="1"/>
          </p:cNvSpPr>
          <p:nvPr>
            <p:ph type="title"/>
          </p:nvPr>
        </p:nvSpPr>
        <p:spPr>
          <a:xfrm>
            <a:off x="152400" y="77909"/>
            <a:ext cx="11430000" cy="952500"/>
          </a:xfrm>
        </p:spPr>
        <p:txBody>
          <a:bodyPr/>
          <a:lstStyle/>
          <a:p>
            <a:r>
              <a:rPr lang="en-US" b="1" dirty="0">
                <a:solidFill>
                  <a:schemeClr val="bg1"/>
                </a:solidFill>
              </a:rPr>
              <a:t>Solution Architecture</a:t>
            </a:r>
          </a:p>
        </p:txBody>
      </p:sp>
      <p:sp>
        <p:nvSpPr>
          <p:cNvPr id="12" name="Slide Number Placeholder 13">
            <a:extLst>
              <a:ext uri="{FF2B5EF4-FFF2-40B4-BE49-F238E27FC236}">
                <a16:creationId xmlns:a16="http://schemas.microsoft.com/office/drawing/2014/main" id="{58C58CBF-47AD-43F5-8078-D3C67AAF2A3E}"/>
              </a:ext>
            </a:extLst>
          </p:cNvPr>
          <p:cNvSpPr txBox="1">
            <a:spLocks/>
          </p:cNvSpPr>
          <p:nvPr/>
        </p:nvSpPr>
        <p:spPr>
          <a:xfrm>
            <a:off x="9259529" y="633156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E7E9D57-535C-0840-A093-12271BECC0CD}" type="slidenum">
              <a:rPr lang="en-US" smtClean="0">
                <a:solidFill>
                  <a:prstClr val="black">
                    <a:tint val="75000"/>
                  </a:prstClr>
                </a:solidFill>
                <a:latin typeface="Calibri"/>
              </a:rPr>
              <a:pPr algn="r"/>
              <a:t>4</a:t>
            </a:fld>
            <a:endParaRPr lang="en-US" dirty="0">
              <a:solidFill>
                <a:prstClr val="black">
                  <a:tint val="75000"/>
                </a:prstClr>
              </a:solidFill>
              <a:latin typeface="Calibri"/>
            </a:endParaRPr>
          </a:p>
        </p:txBody>
      </p:sp>
      <p:cxnSp>
        <p:nvCxnSpPr>
          <p:cNvPr id="8" name="Straight Connector 7">
            <a:extLst>
              <a:ext uri="{FF2B5EF4-FFF2-40B4-BE49-F238E27FC236}">
                <a16:creationId xmlns:a16="http://schemas.microsoft.com/office/drawing/2014/main" id="{20A06575-625D-4B4C-87BD-1DDB31222705}"/>
              </a:ext>
            </a:extLst>
          </p:cNvPr>
          <p:cNvCxnSpPr>
            <a:stCxn id="27" idx="2"/>
          </p:cNvCxnSpPr>
          <p:nvPr/>
        </p:nvCxnSpPr>
        <p:spPr>
          <a:xfrm flipV="1">
            <a:off x="665420" y="3506130"/>
            <a:ext cx="10587672" cy="7125"/>
          </a:xfrm>
          <a:prstGeom prst="line">
            <a:avLst/>
          </a:prstGeom>
          <a:noFill/>
          <a:ln w="6350" cap="flat" cmpd="sng" algn="ctr">
            <a:solidFill>
              <a:srgbClr val="ED7D31"/>
            </a:solidFill>
            <a:prstDash val="solid"/>
            <a:miter lim="800000"/>
          </a:ln>
          <a:effectLst/>
        </p:spPr>
      </p:cxnSp>
      <p:sp>
        <p:nvSpPr>
          <p:cNvPr id="9" name="Oval 8">
            <a:extLst>
              <a:ext uri="{FF2B5EF4-FFF2-40B4-BE49-F238E27FC236}">
                <a16:creationId xmlns:a16="http://schemas.microsoft.com/office/drawing/2014/main" id="{56D98CBE-70E1-AB42-B8B9-0568914AC953}"/>
              </a:ext>
            </a:extLst>
          </p:cNvPr>
          <p:cNvSpPr/>
          <p:nvPr/>
        </p:nvSpPr>
        <p:spPr>
          <a:xfrm>
            <a:off x="3219066" y="3378439"/>
            <a:ext cx="269631" cy="269631"/>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defRPr/>
            </a:pPr>
            <a:endParaRPr lang="en-US" kern="0" dirty="0">
              <a:solidFill>
                <a:prstClr val="white"/>
              </a:solidFill>
              <a:latin typeface="Calibri" panose="020F0502020204030204"/>
            </a:endParaRPr>
          </a:p>
        </p:txBody>
      </p:sp>
      <p:sp>
        <p:nvSpPr>
          <p:cNvPr id="10" name="Oval 9">
            <a:extLst>
              <a:ext uri="{FF2B5EF4-FFF2-40B4-BE49-F238E27FC236}">
                <a16:creationId xmlns:a16="http://schemas.microsoft.com/office/drawing/2014/main" id="{639E3F11-C0FA-5344-9B9D-D99710A2C91F}"/>
              </a:ext>
            </a:extLst>
          </p:cNvPr>
          <p:cNvSpPr/>
          <p:nvPr/>
        </p:nvSpPr>
        <p:spPr>
          <a:xfrm>
            <a:off x="4475447" y="3378439"/>
            <a:ext cx="269631" cy="269631"/>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defRPr/>
            </a:pPr>
            <a:endParaRPr lang="en-US" kern="0" dirty="0">
              <a:solidFill>
                <a:srgbClr val="70AD47"/>
              </a:solidFill>
              <a:latin typeface="Calibri" panose="020F0502020204030204"/>
            </a:endParaRPr>
          </a:p>
        </p:txBody>
      </p:sp>
      <p:sp>
        <p:nvSpPr>
          <p:cNvPr id="13" name="TextBox 12">
            <a:extLst>
              <a:ext uri="{FF2B5EF4-FFF2-40B4-BE49-F238E27FC236}">
                <a16:creationId xmlns:a16="http://schemas.microsoft.com/office/drawing/2014/main" id="{56B8B405-5212-3E45-89BE-5DB0EBBBA540}"/>
              </a:ext>
            </a:extLst>
          </p:cNvPr>
          <p:cNvSpPr txBox="1"/>
          <p:nvPr/>
        </p:nvSpPr>
        <p:spPr>
          <a:xfrm>
            <a:off x="512089" y="3683300"/>
            <a:ext cx="914401" cy="400110"/>
          </a:xfrm>
          <a:prstGeom prst="rect">
            <a:avLst/>
          </a:prstGeom>
          <a:noFill/>
        </p:spPr>
        <p:txBody>
          <a:bodyPr wrap="square" rtlCol="0">
            <a:spAutoFit/>
          </a:bodyPr>
          <a:lstStyle/>
          <a:p>
            <a:r>
              <a:rPr lang="en-US" sz="1000" b="1" dirty="0">
                <a:solidFill>
                  <a:srgbClr val="FF9900"/>
                </a:solidFill>
                <a:latin typeface="IBM Plex Sans" panose="020B0503050203000203" pitchFamily="34" charset="77"/>
              </a:rPr>
              <a:t>Client Scenarios</a:t>
            </a:r>
          </a:p>
        </p:txBody>
      </p:sp>
      <p:sp>
        <p:nvSpPr>
          <p:cNvPr id="14" name="TextBox 13">
            <a:extLst>
              <a:ext uri="{FF2B5EF4-FFF2-40B4-BE49-F238E27FC236}">
                <a16:creationId xmlns:a16="http://schemas.microsoft.com/office/drawing/2014/main" id="{84DBA1A9-2ACF-8141-9E35-444E89EA12E3}"/>
              </a:ext>
            </a:extLst>
          </p:cNvPr>
          <p:cNvSpPr txBox="1"/>
          <p:nvPr/>
        </p:nvSpPr>
        <p:spPr>
          <a:xfrm>
            <a:off x="3055679" y="3662816"/>
            <a:ext cx="1367727" cy="400110"/>
          </a:xfrm>
          <a:prstGeom prst="rect">
            <a:avLst/>
          </a:prstGeom>
          <a:noFill/>
        </p:spPr>
        <p:txBody>
          <a:bodyPr wrap="square" rtlCol="0">
            <a:spAutoFit/>
          </a:bodyPr>
          <a:lstStyle/>
          <a:p>
            <a:r>
              <a:rPr lang="en-US" sz="1000" b="1" dirty="0">
                <a:solidFill>
                  <a:srgbClr val="FF9900"/>
                </a:solidFill>
                <a:latin typeface="IBM Plex Sans" panose="020B0503050203000203" pitchFamily="34" charset="77"/>
              </a:rPr>
              <a:t>Delivery Framework</a:t>
            </a:r>
          </a:p>
        </p:txBody>
      </p:sp>
      <p:sp>
        <p:nvSpPr>
          <p:cNvPr id="15" name="TextBox 14">
            <a:extLst>
              <a:ext uri="{FF2B5EF4-FFF2-40B4-BE49-F238E27FC236}">
                <a16:creationId xmlns:a16="http://schemas.microsoft.com/office/drawing/2014/main" id="{1D1282E6-32BF-7D4B-8C6B-3459598C5BA5}"/>
              </a:ext>
            </a:extLst>
          </p:cNvPr>
          <p:cNvSpPr txBox="1"/>
          <p:nvPr/>
        </p:nvSpPr>
        <p:spPr>
          <a:xfrm>
            <a:off x="4016428" y="3683300"/>
            <a:ext cx="1312988" cy="246221"/>
          </a:xfrm>
          <a:prstGeom prst="rect">
            <a:avLst/>
          </a:prstGeom>
          <a:noFill/>
        </p:spPr>
        <p:txBody>
          <a:bodyPr wrap="square" rtlCol="0">
            <a:spAutoFit/>
          </a:bodyPr>
          <a:lstStyle/>
          <a:p>
            <a:r>
              <a:rPr lang="en-US" sz="1000" b="1" dirty="0">
                <a:solidFill>
                  <a:srgbClr val="FF9900"/>
                </a:solidFill>
                <a:latin typeface="IBM Plex Sans" panose="020B0503050203000203" pitchFamily="34" charset="77"/>
              </a:rPr>
              <a:t>Testing Strategy</a:t>
            </a:r>
          </a:p>
        </p:txBody>
      </p:sp>
      <p:sp>
        <p:nvSpPr>
          <p:cNvPr id="16" name="TextBox 15">
            <a:extLst>
              <a:ext uri="{FF2B5EF4-FFF2-40B4-BE49-F238E27FC236}">
                <a16:creationId xmlns:a16="http://schemas.microsoft.com/office/drawing/2014/main" id="{080C819E-7FD9-B849-9BA5-E6710E687A0A}"/>
              </a:ext>
            </a:extLst>
          </p:cNvPr>
          <p:cNvSpPr txBox="1"/>
          <p:nvPr/>
        </p:nvSpPr>
        <p:spPr>
          <a:xfrm>
            <a:off x="6738733" y="3683300"/>
            <a:ext cx="1097911" cy="246221"/>
          </a:xfrm>
          <a:prstGeom prst="rect">
            <a:avLst/>
          </a:prstGeom>
          <a:noFill/>
        </p:spPr>
        <p:txBody>
          <a:bodyPr wrap="square" rtlCol="0">
            <a:spAutoFit/>
          </a:bodyPr>
          <a:lstStyle/>
          <a:p>
            <a:r>
              <a:rPr lang="en-US" sz="1000" b="1" dirty="0">
                <a:solidFill>
                  <a:srgbClr val="FF9900"/>
                </a:solidFill>
                <a:latin typeface="IBM Plex Sans" panose="020B0503050203000203" pitchFamily="34" charset="77"/>
              </a:rPr>
              <a:t>Delivery Model</a:t>
            </a:r>
          </a:p>
        </p:txBody>
      </p:sp>
      <p:sp>
        <p:nvSpPr>
          <p:cNvPr id="17" name="Oval 16">
            <a:extLst>
              <a:ext uri="{FF2B5EF4-FFF2-40B4-BE49-F238E27FC236}">
                <a16:creationId xmlns:a16="http://schemas.microsoft.com/office/drawing/2014/main" id="{785E10D0-C4E2-8D4A-A429-E5DD4098A3C9}"/>
              </a:ext>
            </a:extLst>
          </p:cNvPr>
          <p:cNvSpPr/>
          <p:nvPr/>
        </p:nvSpPr>
        <p:spPr>
          <a:xfrm>
            <a:off x="5812548" y="3378439"/>
            <a:ext cx="269631" cy="269631"/>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defRPr/>
            </a:pPr>
            <a:endParaRPr lang="en-US" kern="0" dirty="0">
              <a:solidFill>
                <a:prstClr val="white"/>
              </a:solidFill>
              <a:latin typeface="Calibri" panose="020F0502020204030204"/>
            </a:endParaRPr>
          </a:p>
        </p:txBody>
      </p:sp>
      <p:sp>
        <p:nvSpPr>
          <p:cNvPr id="18" name="TextBox 17">
            <a:extLst>
              <a:ext uri="{FF2B5EF4-FFF2-40B4-BE49-F238E27FC236}">
                <a16:creationId xmlns:a16="http://schemas.microsoft.com/office/drawing/2014/main" id="{8E4F2430-1187-3346-B71F-5DAEABFBD7EA}"/>
              </a:ext>
            </a:extLst>
          </p:cNvPr>
          <p:cNvSpPr txBox="1"/>
          <p:nvPr/>
        </p:nvSpPr>
        <p:spPr>
          <a:xfrm>
            <a:off x="5333774" y="3683300"/>
            <a:ext cx="1363369" cy="246221"/>
          </a:xfrm>
          <a:prstGeom prst="rect">
            <a:avLst/>
          </a:prstGeom>
          <a:noFill/>
        </p:spPr>
        <p:txBody>
          <a:bodyPr wrap="square" rtlCol="0">
            <a:spAutoFit/>
          </a:bodyPr>
          <a:lstStyle/>
          <a:p>
            <a:r>
              <a:rPr lang="en-US" sz="1000" b="1" dirty="0">
                <a:solidFill>
                  <a:srgbClr val="FF9900"/>
                </a:solidFill>
                <a:latin typeface="IBM Plex Sans" panose="020B0503050203000203" pitchFamily="34" charset="77"/>
              </a:rPr>
              <a:t>Sizing &amp; Estimation</a:t>
            </a:r>
          </a:p>
        </p:txBody>
      </p:sp>
      <p:sp>
        <p:nvSpPr>
          <p:cNvPr id="19" name="Oval 18">
            <a:extLst>
              <a:ext uri="{FF2B5EF4-FFF2-40B4-BE49-F238E27FC236}">
                <a16:creationId xmlns:a16="http://schemas.microsoft.com/office/drawing/2014/main" id="{77490EA7-C450-EA4D-AA8F-0D2DD0081109}"/>
              </a:ext>
            </a:extLst>
          </p:cNvPr>
          <p:cNvSpPr/>
          <p:nvPr/>
        </p:nvSpPr>
        <p:spPr>
          <a:xfrm>
            <a:off x="7091534" y="3378439"/>
            <a:ext cx="269631" cy="269631"/>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defRPr/>
            </a:pPr>
            <a:endParaRPr lang="en-US" kern="0" dirty="0">
              <a:solidFill>
                <a:prstClr val="white"/>
              </a:solidFill>
              <a:latin typeface="Calibri" panose="020F0502020204030204"/>
            </a:endParaRPr>
          </a:p>
        </p:txBody>
      </p:sp>
      <p:sp>
        <p:nvSpPr>
          <p:cNvPr id="20" name="TextBox 19">
            <a:extLst>
              <a:ext uri="{FF2B5EF4-FFF2-40B4-BE49-F238E27FC236}">
                <a16:creationId xmlns:a16="http://schemas.microsoft.com/office/drawing/2014/main" id="{4FD09469-5912-7843-8437-D6CA3EA19255}"/>
              </a:ext>
            </a:extLst>
          </p:cNvPr>
          <p:cNvSpPr txBox="1"/>
          <p:nvPr/>
        </p:nvSpPr>
        <p:spPr>
          <a:xfrm>
            <a:off x="1654936" y="3683300"/>
            <a:ext cx="1070709" cy="400110"/>
          </a:xfrm>
          <a:prstGeom prst="rect">
            <a:avLst/>
          </a:prstGeom>
          <a:noFill/>
        </p:spPr>
        <p:txBody>
          <a:bodyPr wrap="square" rtlCol="0">
            <a:spAutoFit/>
          </a:bodyPr>
          <a:lstStyle/>
          <a:p>
            <a:r>
              <a:rPr lang="en-US" sz="1000" b="1" dirty="0">
                <a:solidFill>
                  <a:srgbClr val="FF9900"/>
                </a:solidFill>
                <a:latin typeface="IBM Plex Sans" panose="020B0503050203000203" pitchFamily="34" charset="77"/>
              </a:rPr>
              <a:t>Solution Architecture</a:t>
            </a:r>
          </a:p>
        </p:txBody>
      </p:sp>
      <p:sp>
        <p:nvSpPr>
          <p:cNvPr id="21" name="TextBox 20">
            <a:extLst>
              <a:ext uri="{FF2B5EF4-FFF2-40B4-BE49-F238E27FC236}">
                <a16:creationId xmlns:a16="http://schemas.microsoft.com/office/drawing/2014/main" id="{75E1A420-AC5D-524F-89B2-7A23E50E0990}"/>
              </a:ext>
            </a:extLst>
          </p:cNvPr>
          <p:cNvSpPr txBox="1"/>
          <p:nvPr/>
        </p:nvSpPr>
        <p:spPr>
          <a:xfrm>
            <a:off x="8166678" y="3683300"/>
            <a:ext cx="1107255" cy="246221"/>
          </a:xfrm>
          <a:prstGeom prst="rect">
            <a:avLst/>
          </a:prstGeom>
          <a:noFill/>
        </p:spPr>
        <p:txBody>
          <a:bodyPr wrap="square" rtlCol="0">
            <a:spAutoFit/>
          </a:bodyPr>
          <a:lstStyle/>
          <a:p>
            <a:r>
              <a:rPr lang="en-US" sz="1000" b="1" dirty="0">
                <a:solidFill>
                  <a:srgbClr val="FF9900"/>
                </a:solidFill>
                <a:latin typeface="IBM Plex Sans" panose="020B0503050203000203" pitchFamily="34" charset="77"/>
              </a:rPr>
              <a:t>Risk Reviews</a:t>
            </a:r>
          </a:p>
        </p:txBody>
      </p:sp>
      <p:sp>
        <p:nvSpPr>
          <p:cNvPr id="22" name="Oval 21">
            <a:extLst>
              <a:ext uri="{FF2B5EF4-FFF2-40B4-BE49-F238E27FC236}">
                <a16:creationId xmlns:a16="http://schemas.microsoft.com/office/drawing/2014/main" id="{4ADB01D4-CA4F-D241-A259-D7CDCB827CEA}"/>
              </a:ext>
            </a:extLst>
          </p:cNvPr>
          <p:cNvSpPr/>
          <p:nvPr/>
        </p:nvSpPr>
        <p:spPr>
          <a:xfrm>
            <a:off x="8469723" y="3378439"/>
            <a:ext cx="269631" cy="269631"/>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defRPr/>
            </a:pPr>
            <a:endParaRPr lang="en-US" kern="0" dirty="0">
              <a:solidFill>
                <a:prstClr val="white"/>
              </a:solidFill>
              <a:latin typeface="Calibri" panose="020F0502020204030204"/>
            </a:endParaRPr>
          </a:p>
        </p:txBody>
      </p:sp>
      <p:sp>
        <p:nvSpPr>
          <p:cNvPr id="23" name="TextBox 22">
            <a:extLst>
              <a:ext uri="{FF2B5EF4-FFF2-40B4-BE49-F238E27FC236}">
                <a16:creationId xmlns:a16="http://schemas.microsoft.com/office/drawing/2014/main" id="{11B445D0-62D9-924A-A77D-506ED8D658A0}"/>
              </a:ext>
            </a:extLst>
          </p:cNvPr>
          <p:cNvSpPr txBox="1"/>
          <p:nvPr/>
        </p:nvSpPr>
        <p:spPr>
          <a:xfrm>
            <a:off x="9476819" y="3683300"/>
            <a:ext cx="1107255" cy="246221"/>
          </a:xfrm>
          <a:prstGeom prst="rect">
            <a:avLst/>
          </a:prstGeom>
          <a:noFill/>
        </p:spPr>
        <p:txBody>
          <a:bodyPr wrap="square" rtlCol="0">
            <a:spAutoFit/>
          </a:bodyPr>
          <a:lstStyle/>
          <a:p>
            <a:r>
              <a:rPr lang="en-US" sz="1000" b="1" dirty="0">
                <a:solidFill>
                  <a:srgbClr val="FF9900"/>
                </a:solidFill>
                <a:latin typeface="IBM Plex Sans" panose="020B0503050203000203" pitchFamily="34" charset="77"/>
              </a:rPr>
              <a:t>Pricing Options</a:t>
            </a:r>
          </a:p>
        </p:txBody>
      </p:sp>
      <p:sp>
        <p:nvSpPr>
          <p:cNvPr id="24" name="Oval 23">
            <a:extLst>
              <a:ext uri="{FF2B5EF4-FFF2-40B4-BE49-F238E27FC236}">
                <a16:creationId xmlns:a16="http://schemas.microsoft.com/office/drawing/2014/main" id="{34E03A38-90A1-5B4D-A37B-3CC9B702614E}"/>
              </a:ext>
            </a:extLst>
          </p:cNvPr>
          <p:cNvSpPr/>
          <p:nvPr/>
        </p:nvSpPr>
        <p:spPr>
          <a:xfrm>
            <a:off x="9819831" y="3378439"/>
            <a:ext cx="269631" cy="269631"/>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defRPr/>
            </a:pPr>
            <a:endParaRPr lang="en-US" kern="0" dirty="0">
              <a:solidFill>
                <a:prstClr val="white"/>
              </a:solidFill>
              <a:latin typeface="Calibri" panose="020F0502020204030204"/>
            </a:endParaRPr>
          </a:p>
        </p:txBody>
      </p:sp>
      <p:sp>
        <p:nvSpPr>
          <p:cNvPr id="25" name="TextBox 24">
            <a:extLst>
              <a:ext uri="{FF2B5EF4-FFF2-40B4-BE49-F238E27FC236}">
                <a16:creationId xmlns:a16="http://schemas.microsoft.com/office/drawing/2014/main" id="{11B445D0-62D9-924A-A77D-506ED8D658A0}"/>
              </a:ext>
            </a:extLst>
          </p:cNvPr>
          <p:cNvSpPr txBox="1"/>
          <p:nvPr/>
        </p:nvSpPr>
        <p:spPr>
          <a:xfrm>
            <a:off x="10639184" y="3683300"/>
            <a:ext cx="1174041" cy="400110"/>
          </a:xfrm>
          <a:prstGeom prst="rect">
            <a:avLst/>
          </a:prstGeom>
          <a:noFill/>
        </p:spPr>
        <p:txBody>
          <a:bodyPr wrap="square" rtlCol="0">
            <a:spAutoFit/>
          </a:bodyPr>
          <a:lstStyle/>
          <a:p>
            <a:r>
              <a:rPr lang="en-US" sz="1000" b="1" dirty="0">
                <a:solidFill>
                  <a:srgbClr val="FF9900"/>
                </a:solidFill>
                <a:latin typeface="IBM Plex Sans" panose="020B0503050203000203" pitchFamily="34" charset="77"/>
              </a:rPr>
              <a:t>Integration with other offerings</a:t>
            </a:r>
          </a:p>
        </p:txBody>
      </p:sp>
      <p:sp>
        <p:nvSpPr>
          <p:cNvPr id="26" name="Oval 25">
            <a:extLst>
              <a:ext uri="{FF2B5EF4-FFF2-40B4-BE49-F238E27FC236}">
                <a16:creationId xmlns:a16="http://schemas.microsoft.com/office/drawing/2014/main" id="{56D98CBE-70E1-AB42-B8B9-0568914AC953}"/>
              </a:ext>
            </a:extLst>
          </p:cNvPr>
          <p:cNvSpPr/>
          <p:nvPr/>
        </p:nvSpPr>
        <p:spPr>
          <a:xfrm>
            <a:off x="1868958" y="3378439"/>
            <a:ext cx="269631" cy="269631"/>
          </a:xfrm>
          <a:prstGeom prst="ellipse">
            <a:avLst/>
          </a:prstGeom>
          <a:solidFill>
            <a:srgbClr val="00B050"/>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27" name="Oval 26">
            <a:extLst>
              <a:ext uri="{FF2B5EF4-FFF2-40B4-BE49-F238E27FC236}">
                <a16:creationId xmlns:a16="http://schemas.microsoft.com/office/drawing/2014/main" id="{56D98CBE-70E1-AB42-B8B9-0568914AC953}"/>
              </a:ext>
            </a:extLst>
          </p:cNvPr>
          <p:cNvSpPr/>
          <p:nvPr/>
        </p:nvSpPr>
        <p:spPr>
          <a:xfrm>
            <a:off x="665420" y="3378439"/>
            <a:ext cx="269631" cy="269631"/>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28" name="Oval 27">
            <a:extLst>
              <a:ext uri="{FF2B5EF4-FFF2-40B4-BE49-F238E27FC236}">
                <a16:creationId xmlns:a16="http://schemas.microsoft.com/office/drawing/2014/main" id="{56D98CBE-70E1-AB42-B8B9-0568914AC953}"/>
              </a:ext>
            </a:extLst>
          </p:cNvPr>
          <p:cNvSpPr/>
          <p:nvPr/>
        </p:nvSpPr>
        <p:spPr>
          <a:xfrm>
            <a:off x="11063021" y="3378439"/>
            <a:ext cx="269631" cy="269631"/>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defRPr/>
            </a:pPr>
            <a:endParaRPr lang="en-US" kern="0" dirty="0">
              <a:solidFill>
                <a:prstClr val="white"/>
              </a:solidFill>
              <a:latin typeface="Calibri" panose="020F0502020204030204"/>
            </a:endParaRPr>
          </a:p>
        </p:txBody>
      </p:sp>
    </p:spTree>
    <p:extLst>
      <p:ext uri="{BB962C8B-B14F-4D97-AF65-F5344CB8AC3E}">
        <p14:creationId xmlns:p14="http://schemas.microsoft.com/office/powerpoint/2010/main" val="734604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2A4E6-45AA-4113-AE57-7AFD11D4E3F8}"/>
              </a:ext>
            </a:extLst>
          </p:cNvPr>
          <p:cNvSpPr>
            <a:spLocks noGrp="1"/>
          </p:cNvSpPr>
          <p:nvPr>
            <p:ph type="title"/>
          </p:nvPr>
        </p:nvSpPr>
        <p:spPr>
          <a:xfrm>
            <a:off x="113148" y="59436"/>
            <a:ext cx="4754418" cy="447466"/>
          </a:xfrm>
        </p:spPr>
        <p:txBody>
          <a:bodyPr/>
          <a:lstStyle/>
          <a:p>
            <a:r>
              <a:rPr lang="en-US" b="1" dirty="0">
                <a:solidFill>
                  <a:schemeClr val="bg1"/>
                </a:solidFill>
              </a:rPr>
              <a:t>Solution Architecture</a:t>
            </a:r>
          </a:p>
        </p:txBody>
      </p:sp>
      <p:sp>
        <p:nvSpPr>
          <p:cNvPr id="6" name="Content Placeholder 5">
            <a:extLst>
              <a:ext uri="{FF2B5EF4-FFF2-40B4-BE49-F238E27FC236}">
                <a16:creationId xmlns:a16="http://schemas.microsoft.com/office/drawing/2014/main" id="{083FF01E-A527-4916-B907-C969BEB84BCE}"/>
              </a:ext>
            </a:extLst>
          </p:cNvPr>
          <p:cNvSpPr txBox="1">
            <a:spLocks/>
          </p:cNvSpPr>
          <p:nvPr/>
        </p:nvSpPr>
        <p:spPr>
          <a:xfrm>
            <a:off x="73896" y="731114"/>
            <a:ext cx="12210722" cy="363946"/>
          </a:xfrm>
          <a:prstGeom prst="rect">
            <a:avLst/>
          </a:prstGeom>
        </p:spPr>
        <p:txBody>
          <a:bodyPr>
            <a:noAutofit/>
          </a:bodyPr>
          <a:lstStyle>
            <a:defPPr>
              <a:defRPr lang="en-US"/>
            </a:defPPr>
            <a:lvl1pPr indent="0" fontAlgn="base">
              <a:spcBef>
                <a:spcPct val="40000"/>
              </a:spcBef>
              <a:spcAft>
                <a:spcPct val="0"/>
              </a:spcAft>
              <a:buClr>
                <a:srgbClr val="20D5D2"/>
              </a:buClr>
              <a:buFont typeface="Wingdings" panose="05000000000000000000" pitchFamily="2" charset="2"/>
              <a:buNone/>
              <a:defRPr sz="1600" b="1" i="1">
                <a:solidFill>
                  <a:prstClr val="white"/>
                </a:solidFill>
                <a:cs typeface="Arial" panose="020B0604020202020204" pitchFamily="34" charset="0"/>
              </a:defRPr>
            </a:lvl1pPr>
            <a:lvl2pPr marL="536575" indent="-179388" fontAlgn="base">
              <a:spcBef>
                <a:spcPct val="40000"/>
              </a:spcBef>
              <a:spcAft>
                <a:spcPct val="0"/>
              </a:spcAft>
              <a:buFont typeface="Arial" panose="020B0604020202020204" pitchFamily="34" charset="0"/>
              <a:buChar char="–"/>
              <a:defRPr sz="1600"/>
            </a:lvl2pPr>
            <a:lvl3pPr marL="893763" indent="-179388" fontAlgn="base">
              <a:spcBef>
                <a:spcPct val="40000"/>
              </a:spcBef>
              <a:spcAft>
                <a:spcPct val="0"/>
              </a:spcAft>
              <a:buChar char="•"/>
              <a:defRPr sz="1600"/>
            </a:lvl3pPr>
            <a:lvl4pPr marL="1250950" indent="-179388" fontAlgn="base">
              <a:spcBef>
                <a:spcPct val="40000"/>
              </a:spcBef>
              <a:spcAft>
                <a:spcPct val="0"/>
              </a:spcAft>
              <a:buFont typeface="Arial" panose="020B0604020202020204" pitchFamily="34" charset="0"/>
              <a:buChar char="-"/>
              <a:defRPr sz="1600"/>
            </a:lvl4pPr>
            <a:lvl5pPr marL="1619250" indent="-179388" fontAlgn="base">
              <a:spcBef>
                <a:spcPct val="40000"/>
              </a:spcBef>
              <a:spcAft>
                <a:spcPct val="0"/>
              </a:spcAft>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AU" dirty="0"/>
              <a:t>Develop Solution Architecture for client solution context</a:t>
            </a:r>
          </a:p>
          <a:p>
            <a:r>
              <a:rPr lang="en-AU" dirty="0"/>
              <a:t> </a:t>
            </a:r>
          </a:p>
          <a:p>
            <a:endParaRPr lang="en-AU" dirty="0"/>
          </a:p>
        </p:txBody>
      </p:sp>
      <p:sp>
        <p:nvSpPr>
          <p:cNvPr id="11" name="Slide Number Placeholder 13">
            <a:extLst>
              <a:ext uri="{FF2B5EF4-FFF2-40B4-BE49-F238E27FC236}">
                <a16:creationId xmlns:a16="http://schemas.microsoft.com/office/drawing/2014/main" id="{EB66B989-579E-41FE-9C61-5A7C6E34DBEF}"/>
              </a:ext>
            </a:extLst>
          </p:cNvPr>
          <p:cNvSpPr txBox="1">
            <a:spLocks/>
          </p:cNvSpPr>
          <p:nvPr/>
        </p:nvSpPr>
        <p:spPr>
          <a:xfrm>
            <a:off x="9288673" y="6410063"/>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E7E9D57-535C-0840-A093-12271BECC0CD}" type="slidenum">
              <a:rPr lang="en-US" smtClean="0">
                <a:solidFill>
                  <a:prstClr val="black">
                    <a:tint val="75000"/>
                  </a:prstClr>
                </a:solidFill>
                <a:latin typeface="Calibri"/>
              </a:rPr>
              <a:pPr algn="r"/>
              <a:t>5</a:t>
            </a:fld>
            <a:endParaRPr lang="en-US" dirty="0">
              <a:solidFill>
                <a:prstClr val="black">
                  <a:tint val="75000"/>
                </a:prstClr>
              </a:solidFill>
              <a:latin typeface="Calibri"/>
            </a:endParaRPr>
          </a:p>
        </p:txBody>
      </p:sp>
      <p:sp>
        <p:nvSpPr>
          <p:cNvPr id="8" name="Text Placeholder 10">
            <a:extLst>
              <a:ext uri="{FF2B5EF4-FFF2-40B4-BE49-F238E27FC236}">
                <a16:creationId xmlns:a16="http://schemas.microsoft.com/office/drawing/2014/main" id="{FE9369C0-9C7B-40D9-891D-2C0B83D3931C}"/>
              </a:ext>
            </a:extLst>
          </p:cNvPr>
          <p:cNvSpPr txBox="1">
            <a:spLocks/>
          </p:cNvSpPr>
          <p:nvPr/>
        </p:nvSpPr>
        <p:spPr>
          <a:xfrm>
            <a:off x="1877284" y="6149443"/>
            <a:ext cx="5486400" cy="381000"/>
          </a:xfrm>
          <a:prstGeom prst="rect">
            <a:avLst/>
          </a:prstGeom>
        </p:spPr>
        <p:txBody>
          <a:bodyPr vert="horz" lIns="0" tIns="0" rIns="0" bIns="0" rtlCol="0" anchor="b">
            <a:noAutofit/>
          </a:bodyPr>
          <a:lstStyle>
            <a:lvl1pPr marL="0" indent="0" algn="l" defTabSz="914363" rtl="0" eaLnBrk="1" latinLnBrk="0" hangingPunct="1">
              <a:lnSpc>
                <a:spcPct val="105000"/>
              </a:lnSpc>
              <a:spcBef>
                <a:spcPts val="500"/>
              </a:spcBef>
              <a:buFontTx/>
              <a:buNone/>
              <a:tabLst/>
              <a:defRPr lang="en-US" sz="667" b="0" i="0" kern="1200" dirty="0" smtClean="0">
                <a:solidFill>
                  <a:schemeClr val="tx1">
                    <a:alpha val="70000"/>
                  </a:schemeClr>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lang="en-US" sz="1667" b="0" i="0" kern="1200" dirty="0" smtClean="0">
                <a:solidFill>
                  <a:schemeClr val="tx1"/>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a:solidFill>
                  <a:schemeClr val="tx1"/>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dirty="0">
                <a:solidFill>
                  <a:prstClr val="black">
                    <a:alpha val="70000"/>
                  </a:prstClr>
                </a:solidFill>
              </a:rPr>
              <a:t>IBM Services for Cloud</a:t>
            </a:r>
          </a:p>
        </p:txBody>
      </p:sp>
      <p:cxnSp>
        <p:nvCxnSpPr>
          <p:cNvPr id="32" name="Straight Connector 31">
            <a:extLst>
              <a:ext uri="{FF2B5EF4-FFF2-40B4-BE49-F238E27FC236}">
                <a16:creationId xmlns:a16="http://schemas.microsoft.com/office/drawing/2014/main" id="{20A06575-625D-4B4C-87BD-1DDB31222705}"/>
              </a:ext>
            </a:extLst>
          </p:cNvPr>
          <p:cNvCxnSpPr>
            <a:stCxn id="49" idx="2"/>
          </p:cNvCxnSpPr>
          <p:nvPr/>
        </p:nvCxnSpPr>
        <p:spPr>
          <a:xfrm flipV="1">
            <a:off x="5074368" y="245290"/>
            <a:ext cx="6663503" cy="4952"/>
          </a:xfrm>
          <a:prstGeom prst="line">
            <a:avLst/>
          </a:prstGeom>
          <a:noFill/>
          <a:ln w="6350" cap="flat" cmpd="sng" algn="ctr">
            <a:solidFill>
              <a:srgbClr val="ED7D31"/>
            </a:solidFill>
            <a:prstDash val="solid"/>
            <a:miter lim="800000"/>
          </a:ln>
          <a:effectLst/>
        </p:spPr>
      </p:cxnSp>
      <p:sp>
        <p:nvSpPr>
          <p:cNvPr id="33" name="Oval 32">
            <a:extLst>
              <a:ext uri="{FF2B5EF4-FFF2-40B4-BE49-F238E27FC236}">
                <a16:creationId xmlns:a16="http://schemas.microsoft.com/office/drawing/2014/main" id="{56D98CBE-70E1-AB42-B8B9-0568914AC953}"/>
              </a:ext>
            </a:extLst>
          </p:cNvPr>
          <p:cNvSpPr/>
          <p:nvPr/>
        </p:nvSpPr>
        <p:spPr>
          <a:xfrm>
            <a:off x="6681542"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34" name="Oval 33">
            <a:extLst>
              <a:ext uri="{FF2B5EF4-FFF2-40B4-BE49-F238E27FC236}">
                <a16:creationId xmlns:a16="http://schemas.microsoft.com/office/drawing/2014/main" id="{639E3F11-C0FA-5344-9B9D-D99710A2C91F}"/>
              </a:ext>
            </a:extLst>
          </p:cNvPr>
          <p:cNvSpPr/>
          <p:nvPr/>
        </p:nvSpPr>
        <p:spPr>
          <a:xfrm>
            <a:off x="7472263"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35" name="TextBox 34">
            <a:extLst>
              <a:ext uri="{FF2B5EF4-FFF2-40B4-BE49-F238E27FC236}">
                <a16:creationId xmlns:a16="http://schemas.microsoft.com/office/drawing/2014/main" id="{56B8B405-5212-3E45-89BE-5DB0EBBBA540}"/>
              </a:ext>
            </a:extLst>
          </p:cNvPr>
          <p:cNvSpPr txBox="1"/>
          <p:nvPr/>
        </p:nvSpPr>
        <p:spPr>
          <a:xfrm>
            <a:off x="4977867" y="368432"/>
            <a:ext cx="695128"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Client Scenarios</a:t>
            </a:r>
          </a:p>
        </p:txBody>
      </p:sp>
      <p:sp>
        <p:nvSpPr>
          <p:cNvPr id="36" name="TextBox 35">
            <a:extLst>
              <a:ext uri="{FF2B5EF4-FFF2-40B4-BE49-F238E27FC236}">
                <a16:creationId xmlns:a16="http://schemas.microsoft.com/office/drawing/2014/main" id="{84DBA1A9-2ACF-8141-9E35-444E89EA12E3}"/>
              </a:ext>
            </a:extLst>
          </p:cNvPr>
          <p:cNvSpPr txBox="1"/>
          <p:nvPr/>
        </p:nvSpPr>
        <p:spPr>
          <a:xfrm>
            <a:off x="6578712" y="354195"/>
            <a:ext cx="86079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Framework</a:t>
            </a:r>
          </a:p>
        </p:txBody>
      </p:sp>
      <p:sp>
        <p:nvSpPr>
          <p:cNvPr id="37" name="TextBox 36">
            <a:extLst>
              <a:ext uri="{FF2B5EF4-FFF2-40B4-BE49-F238E27FC236}">
                <a16:creationId xmlns:a16="http://schemas.microsoft.com/office/drawing/2014/main" id="{1D1282E6-32BF-7D4B-8C6B-3459598C5BA5}"/>
              </a:ext>
            </a:extLst>
          </p:cNvPr>
          <p:cNvSpPr txBox="1"/>
          <p:nvPr/>
        </p:nvSpPr>
        <p:spPr>
          <a:xfrm>
            <a:off x="7358859" y="368432"/>
            <a:ext cx="599804"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Testing Strategy</a:t>
            </a:r>
          </a:p>
        </p:txBody>
      </p:sp>
      <p:sp>
        <p:nvSpPr>
          <p:cNvPr id="38" name="TextBox 37">
            <a:extLst>
              <a:ext uri="{FF2B5EF4-FFF2-40B4-BE49-F238E27FC236}">
                <a16:creationId xmlns:a16="http://schemas.microsoft.com/office/drawing/2014/main" id="{080C819E-7FD9-B849-9BA5-E6710E687A0A}"/>
              </a:ext>
            </a:extLst>
          </p:cNvPr>
          <p:cNvSpPr txBox="1"/>
          <p:nvPr/>
        </p:nvSpPr>
        <p:spPr>
          <a:xfrm>
            <a:off x="9016763" y="368432"/>
            <a:ext cx="69098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Model</a:t>
            </a:r>
          </a:p>
        </p:txBody>
      </p:sp>
      <p:sp>
        <p:nvSpPr>
          <p:cNvPr id="39" name="Oval 38">
            <a:extLst>
              <a:ext uri="{FF2B5EF4-FFF2-40B4-BE49-F238E27FC236}">
                <a16:creationId xmlns:a16="http://schemas.microsoft.com/office/drawing/2014/main" id="{785E10D0-C4E2-8D4A-A429-E5DD4098A3C9}"/>
              </a:ext>
            </a:extLst>
          </p:cNvPr>
          <p:cNvSpPr/>
          <p:nvPr/>
        </p:nvSpPr>
        <p:spPr>
          <a:xfrm>
            <a:off x="8313787"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0" name="TextBox 39">
            <a:extLst>
              <a:ext uri="{FF2B5EF4-FFF2-40B4-BE49-F238E27FC236}">
                <a16:creationId xmlns:a16="http://schemas.microsoft.com/office/drawing/2014/main" id="{8E4F2430-1187-3346-B71F-5DAEABFBD7EA}"/>
              </a:ext>
            </a:extLst>
          </p:cNvPr>
          <p:cNvSpPr txBox="1"/>
          <p:nvPr/>
        </p:nvSpPr>
        <p:spPr>
          <a:xfrm>
            <a:off x="8160244" y="368432"/>
            <a:ext cx="85805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Sizing &amp; Estimation</a:t>
            </a:r>
          </a:p>
        </p:txBody>
      </p:sp>
      <p:sp>
        <p:nvSpPr>
          <p:cNvPr id="41" name="Oval 40">
            <a:extLst>
              <a:ext uri="{FF2B5EF4-FFF2-40B4-BE49-F238E27FC236}">
                <a16:creationId xmlns:a16="http://schemas.microsoft.com/office/drawing/2014/main" id="{77490EA7-C450-EA4D-AA8F-0D2DD0081109}"/>
              </a:ext>
            </a:extLst>
          </p:cNvPr>
          <p:cNvSpPr/>
          <p:nvPr/>
        </p:nvSpPr>
        <p:spPr>
          <a:xfrm>
            <a:off x="9118735"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2" name="TextBox 41">
            <a:extLst>
              <a:ext uri="{FF2B5EF4-FFF2-40B4-BE49-F238E27FC236}">
                <a16:creationId xmlns:a16="http://schemas.microsoft.com/office/drawing/2014/main" id="{4FD09469-5912-7843-8437-D6CA3EA19255}"/>
              </a:ext>
            </a:extLst>
          </p:cNvPr>
          <p:cNvSpPr txBox="1"/>
          <p:nvPr/>
        </p:nvSpPr>
        <p:spPr>
          <a:xfrm>
            <a:off x="5697133" y="368432"/>
            <a:ext cx="75388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Solution Architecture</a:t>
            </a:r>
          </a:p>
        </p:txBody>
      </p:sp>
      <p:sp>
        <p:nvSpPr>
          <p:cNvPr id="43" name="TextBox 42">
            <a:extLst>
              <a:ext uri="{FF2B5EF4-FFF2-40B4-BE49-F238E27FC236}">
                <a16:creationId xmlns:a16="http://schemas.microsoft.com/office/drawing/2014/main" id="{75E1A420-AC5D-524F-89B2-7A23E50E0990}"/>
              </a:ext>
            </a:extLst>
          </p:cNvPr>
          <p:cNvSpPr txBox="1"/>
          <p:nvPr/>
        </p:nvSpPr>
        <p:spPr>
          <a:xfrm>
            <a:off x="9906225"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Risk Reviews</a:t>
            </a:r>
          </a:p>
        </p:txBody>
      </p:sp>
      <p:sp>
        <p:nvSpPr>
          <p:cNvPr id="44" name="Oval 43">
            <a:extLst>
              <a:ext uri="{FF2B5EF4-FFF2-40B4-BE49-F238E27FC236}">
                <a16:creationId xmlns:a16="http://schemas.microsoft.com/office/drawing/2014/main" id="{4ADB01D4-CA4F-D241-A259-D7CDCB827CEA}"/>
              </a:ext>
            </a:extLst>
          </p:cNvPr>
          <p:cNvSpPr/>
          <p:nvPr/>
        </p:nvSpPr>
        <p:spPr>
          <a:xfrm>
            <a:off x="998611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5" name="TextBox 44">
            <a:extLst>
              <a:ext uri="{FF2B5EF4-FFF2-40B4-BE49-F238E27FC236}">
                <a16:creationId xmlns:a16="http://schemas.microsoft.com/office/drawing/2014/main" id="{11B445D0-62D9-924A-A77D-506ED8D658A0}"/>
              </a:ext>
            </a:extLst>
          </p:cNvPr>
          <p:cNvSpPr txBox="1"/>
          <p:nvPr/>
        </p:nvSpPr>
        <p:spPr>
          <a:xfrm>
            <a:off x="10703072"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Pricing Options</a:t>
            </a:r>
          </a:p>
        </p:txBody>
      </p:sp>
      <p:sp>
        <p:nvSpPr>
          <p:cNvPr id="46" name="Oval 45">
            <a:extLst>
              <a:ext uri="{FF2B5EF4-FFF2-40B4-BE49-F238E27FC236}">
                <a16:creationId xmlns:a16="http://schemas.microsoft.com/office/drawing/2014/main" id="{34E03A38-90A1-5B4D-A37B-3CC9B702614E}"/>
              </a:ext>
            </a:extLst>
          </p:cNvPr>
          <p:cNvSpPr/>
          <p:nvPr/>
        </p:nvSpPr>
        <p:spPr>
          <a:xfrm>
            <a:off x="1083582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7" name="TextBox 46">
            <a:extLst>
              <a:ext uri="{FF2B5EF4-FFF2-40B4-BE49-F238E27FC236}">
                <a16:creationId xmlns:a16="http://schemas.microsoft.com/office/drawing/2014/main" id="{11B445D0-62D9-924A-A77D-506ED8D658A0}"/>
              </a:ext>
            </a:extLst>
          </p:cNvPr>
          <p:cNvSpPr txBox="1"/>
          <p:nvPr/>
        </p:nvSpPr>
        <p:spPr>
          <a:xfrm>
            <a:off x="11231416" y="368432"/>
            <a:ext cx="905163"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Integration with other offerings</a:t>
            </a:r>
          </a:p>
        </p:txBody>
      </p:sp>
      <p:sp>
        <p:nvSpPr>
          <p:cNvPr id="48" name="Oval 47">
            <a:extLst>
              <a:ext uri="{FF2B5EF4-FFF2-40B4-BE49-F238E27FC236}">
                <a16:creationId xmlns:a16="http://schemas.microsoft.com/office/drawing/2014/main" id="{56D98CBE-70E1-AB42-B8B9-0568914AC953}"/>
              </a:ext>
            </a:extLst>
          </p:cNvPr>
          <p:cNvSpPr/>
          <p:nvPr/>
        </p:nvSpPr>
        <p:spPr>
          <a:xfrm>
            <a:off x="5831832" y="156538"/>
            <a:ext cx="169696" cy="187407"/>
          </a:xfrm>
          <a:prstGeom prst="ellipse">
            <a:avLst/>
          </a:prstGeom>
          <a:solidFill>
            <a:srgbClr val="00B050"/>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9" name="Oval 48">
            <a:extLst>
              <a:ext uri="{FF2B5EF4-FFF2-40B4-BE49-F238E27FC236}">
                <a16:creationId xmlns:a16="http://schemas.microsoft.com/office/drawing/2014/main" id="{56D98CBE-70E1-AB42-B8B9-0568914AC953}"/>
              </a:ext>
            </a:extLst>
          </p:cNvPr>
          <p:cNvSpPr/>
          <p:nvPr/>
        </p:nvSpPr>
        <p:spPr>
          <a:xfrm>
            <a:off x="507436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50" name="Oval 49">
            <a:extLst>
              <a:ext uri="{FF2B5EF4-FFF2-40B4-BE49-F238E27FC236}">
                <a16:creationId xmlns:a16="http://schemas.microsoft.com/office/drawing/2014/main" id="{56D98CBE-70E1-AB42-B8B9-0568914AC953}"/>
              </a:ext>
            </a:extLst>
          </p:cNvPr>
          <p:cNvSpPr/>
          <p:nvPr/>
        </p:nvSpPr>
        <p:spPr>
          <a:xfrm>
            <a:off x="1161824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26" name="Rectangle 25">
            <a:extLst>
              <a:ext uri="{FF2B5EF4-FFF2-40B4-BE49-F238E27FC236}">
                <a16:creationId xmlns:a16="http://schemas.microsoft.com/office/drawing/2014/main" id="{719C1BB2-E55F-457C-96C7-9C72F1538F6A}"/>
              </a:ext>
            </a:extLst>
          </p:cNvPr>
          <p:cNvSpPr/>
          <p:nvPr/>
        </p:nvSpPr>
        <p:spPr>
          <a:xfrm>
            <a:off x="1950448" y="5691712"/>
            <a:ext cx="2032774" cy="364016"/>
          </a:xfrm>
          <a:prstGeom prst="rect">
            <a:avLst/>
          </a:prstGeom>
          <a:solidFill>
            <a:srgbClr val="FFC000"/>
          </a:solidFill>
          <a:ln w="12700" cap="flat" cmpd="sng" algn="ctr">
            <a:solidFill>
              <a:srgbClr val="4472C4">
                <a:shade val="50000"/>
              </a:srgbClr>
            </a:solidFill>
            <a:prstDash val="solid"/>
            <a:miter lim="800000"/>
          </a:ln>
          <a:effectLst/>
        </p:spPr>
        <p:txBody>
          <a:bodyPr rtlCol="0" anchor="ctr"/>
          <a:lstStyle/>
          <a:p>
            <a:pPr algn="ctr">
              <a:defRPr/>
            </a:pPr>
            <a:r>
              <a:rPr lang="en-US" sz="1000" b="1" kern="0" dirty="0">
                <a:solidFill>
                  <a:prstClr val="black"/>
                </a:solidFill>
                <a:latin typeface="IBM Plex Sans" panose="020B0503050203000203" pitchFamily="34" charset="77"/>
              </a:rPr>
              <a:t>Deployment Considerations</a:t>
            </a:r>
          </a:p>
        </p:txBody>
      </p:sp>
      <p:cxnSp>
        <p:nvCxnSpPr>
          <p:cNvPr id="27" name="Straight Connector 26">
            <a:extLst>
              <a:ext uri="{FF2B5EF4-FFF2-40B4-BE49-F238E27FC236}">
                <a16:creationId xmlns:a16="http://schemas.microsoft.com/office/drawing/2014/main" id="{5A599F56-D22E-4ED2-B218-463A324C0A1F}"/>
              </a:ext>
            </a:extLst>
          </p:cNvPr>
          <p:cNvCxnSpPr>
            <a:cxnSpLocks/>
          </p:cNvCxnSpPr>
          <p:nvPr/>
        </p:nvCxnSpPr>
        <p:spPr>
          <a:xfrm flipV="1">
            <a:off x="1950448" y="5351107"/>
            <a:ext cx="9797141" cy="13654"/>
          </a:xfrm>
          <a:prstGeom prst="line">
            <a:avLst/>
          </a:prstGeom>
          <a:noFill/>
          <a:ln w="6350" cap="flat" cmpd="sng" algn="ctr">
            <a:solidFill>
              <a:srgbClr val="4472C4"/>
            </a:solidFill>
            <a:prstDash val="solid"/>
            <a:miter lim="800000"/>
          </a:ln>
          <a:effectLst/>
        </p:spPr>
      </p:cxnSp>
      <p:sp>
        <p:nvSpPr>
          <p:cNvPr id="28" name="TextBox 27">
            <a:extLst>
              <a:ext uri="{FF2B5EF4-FFF2-40B4-BE49-F238E27FC236}">
                <a16:creationId xmlns:a16="http://schemas.microsoft.com/office/drawing/2014/main" id="{77E5F990-6246-4AA9-AEB1-E92E2D3D2FB3}"/>
              </a:ext>
            </a:extLst>
          </p:cNvPr>
          <p:cNvSpPr txBox="1"/>
          <p:nvPr/>
        </p:nvSpPr>
        <p:spPr>
          <a:xfrm>
            <a:off x="4805206" y="4655861"/>
            <a:ext cx="5259348" cy="338554"/>
          </a:xfrm>
          <a:prstGeom prst="rect">
            <a:avLst/>
          </a:prstGeom>
          <a:noFill/>
        </p:spPr>
        <p:txBody>
          <a:bodyPr wrap="square" rtlCol="0">
            <a:spAutoFit/>
          </a:bodyPr>
          <a:lstStyle/>
          <a:p>
            <a:pPr algn="ctr"/>
            <a:r>
              <a:rPr lang="en-US" sz="1600" b="1" dirty="0">
                <a:solidFill>
                  <a:prstClr val="black"/>
                </a:solidFill>
                <a:latin typeface="IBM Plex Sans" panose="020B0503050203000203" pitchFamily="34" charset="77"/>
              </a:rPr>
              <a:t>Define Realization Architecture for the solution</a:t>
            </a:r>
          </a:p>
        </p:txBody>
      </p:sp>
      <p:sp>
        <p:nvSpPr>
          <p:cNvPr id="29" name="Rectangle 28">
            <a:extLst>
              <a:ext uri="{FF2B5EF4-FFF2-40B4-BE49-F238E27FC236}">
                <a16:creationId xmlns:a16="http://schemas.microsoft.com/office/drawing/2014/main" id="{EF998AD6-7D32-455A-9EFE-043EBFA24428}"/>
              </a:ext>
            </a:extLst>
          </p:cNvPr>
          <p:cNvSpPr/>
          <p:nvPr/>
        </p:nvSpPr>
        <p:spPr>
          <a:xfrm>
            <a:off x="1959156" y="5362139"/>
            <a:ext cx="2016281" cy="260250"/>
          </a:xfrm>
          <a:prstGeom prst="rect">
            <a:avLst/>
          </a:prstGeom>
          <a:solidFill>
            <a:srgbClr val="FFC000"/>
          </a:solidFill>
          <a:ln w="12700" cap="flat" cmpd="sng" algn="ctr">
            <a:solidFill>
              <a:srgbClr val="4472C4">
                <a:shade val="50000"/>
              </a:srgbClr>
            </a:solidFill>
            <a:prstDash val="solid"/>
            <a:miter lim="800000"/>
          </a:ln>
          <a:effectLst/>
        </p:spPr>
        <p:txBody>
          <a:bodyPr rtlCol="0" anchor="ctr"/>
          <a:lstStyle/>
          <a:p>
            <a:pPr algn="ctr">
              <a:defRPr/>
            </a:pPr>
            <a:r>
              <a:rPr lang="en-US" sz="1000" b="1" kern="0" dirty="0">
                <a:solidFill>
                  <a:prstClr val="black"/>
                </a:solidFill>
                <a:latin typeface="IBM Plex Sans" panose="020B0503050203000203" pitchFamily="34" charset="77"/>
              </a:rPr>
              <a:t>NFR Design</a:t>
            </a:r>
          </a:p>
        </p:txBody>
      </p:sp>
      <p:sp>
        <p:nvSpPr>
          <p:cNvPr id="30" name="Rectangle 29">
            <a:extLst>
              <a:ext uri="{FF2B5EF4-FFF2-40B4-BE49-F238E27FC236}">
                <a16:creationId xmlns:a16="http://schemas.microsoft.com/office/drawing/2014/main" id="{6D6F3D3D-F01E-4DB9-B0E4-1EB18BC75639}"/>
              </a:ext>
            </a:extLst>
          </p:cNvPr>
          <p:cNvSpPr/>
          <p:nvPr/>
        </p:nvSpPr>
        <p:spPr>
          <a:xfrm>
            <a:off x="4023684" y="5378677"/>
            <a:ext cx="7724497" cy="260251"/>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ctr"/>
          <a:lstStyle/>
          <a:p>
            <a:pPr algn="ctr" defTabSz="825500" hangingPunct="0"/>
            <a:r>
              <a:rPr lang="en-US" sz="1000" b="1" dirty="0">
                <a:solidFill>
                  <a:srgbClr val="464646"/>
                </a:solidFill>
                <a:latin typeface="IBM Plex Sans Condensed Text" panose="020B0506050203000203" pitchFamily="34" charset="0"/>
                <a:sym typeface="Helvetica"/>
              </a:rPr>
              <a:t>Refer to Architecture Kit for NFR design points to design for NFRs in the application and platform architecture  </a:t>
            </a:r>
          </a:p>
        </p:txBody>
      </p:sp>
      <p:sp>
        <p:nvSpPr>
          <p:cNvPr id="31" name="Rectangle 30">
            <a:extLst>
              <a:ext uri="{FF2B5EF4-FFF2-40B4-BE49-F238E27FC236}">
                <a16:creationId xmlns:a16="http://schemas.microsoft.com/office/drawing/2014/main" id="{3694A4FD-268C-42C2-BD3A-C043718AEE53}"/>
              </a:ext>
            </a:extLst>
          </p:cNvPr>
          <p:cNvSpPr/>
          <p:nvPr/>
        </p:nvSpPr>
        <p:spPr>
          <a:xfrm>
            <a:off x="1959157" y="4976806"/>
            <a:ext cx="2016282" cy="323141"/>
          </a:xfrm>
          <a:prstGeom prst="rect">
            <a:avLst/>
          </a:prstGeom>
          <a:solidFill>
            <a:srgbClr val="FFC000"/>
          </a:solidFill>
          <a:ln w="12700" cap="flat" cmpd="sng" algn="ctr">
            <a:solidFill>
              <a:srgbClr val="4472C4">
                <a:shade val="50000"/>
              </a:srgbClr>
            </a:solidFill>
            <a:prstDash val="solid"/>
            <a:miter lim="800000"/>
          </a:ln>
          <a:effectLst/>
        </p:spPr>
        <p:txBody>
          <a:bodyPr rtlCol="0" anchor="ctr"/>
          <a:lstStyle/>
          <a:p>
            <a:pPr algn="ctr">
              <a:defRPr/>
            </a:pPr>
            <a:r>
              <a:rPr lang="en-US" sz="1000" b="1" kern="0" dirty="0">
                <a:solidFill>
                  <a:prstClr val="black"/>
                </a:solidFill>
                <a:latin typeface="IBM Plex Sans" panose="020B0503050203000203" pitchFamily="34" charset="77"/>
              </a:rPr>
              <a:t>Assets Leverage</a:t>
            </a:r>
          </a:p>
        </p:txBody>
      </p:sp>
      <p:sp>
        <p:nvSpPr>
          <p:cNvPr id="51" name="Rectangle 50">
            <a:extLst>
              <a:ext uri="{FF2B5EF4-FFF2-40B4-BE49-F238E27FC236}">
                <a16:creationId xmlns:a16="http://schemas.microsoft.com/office/drawing/2014/main" id="{0CDE6854-772D-4C73-A337-8A398BC1C242}"/>
              </a:ext>
            </a:extLst>
          </p:cNvPr>
          <p:cNvSpPr/>
          <p:nvPr/>
        </p:nvSpPr>
        <p:spPr>
          <a:xfrm>
            <a:off x="4033054" y="4996219"/>
            <a:ext cx="7724497" cy="307150"/>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ctr"/>
          <a:lstStyle/>
          <a:p>
            <a:pPr algn="ctr" defTabSz="825500" hangingPunct="0"/>
            <a:r>
              <a:rPr lang="en-US" sz="1000" b="1" dirty="0">
                <a:solidFill>
                  <a:srgbClr val="464646"/>
                </a:solidFill>
                <a:latin typeface="IBM Plex Sans Condensed Text" panose="020B0506050203000203" pitchFamily="34" charset="0"/>
                <a:sym typeface="Helvetica"/>
              </a:rPr>
              <a:t>Evaluate Catalog of assets as provided in the Architecture Kit suitable for use in solutions</a:t>
            </a:r>
          </a:p>
        </p:txBody>
      </p:sp>
      <p:sp>
        <p:nvSpPr>
          <p:cNvPr id="52" name="Rectangle 51">
            <a:extLst>
              <a:ext uri="{FF2B5EF4-FFF2-40B4-BE49-F238E27FC236}">
                <a16:creationId xmlns:a16="http://schemas.microsoft.com/office/drawing/2014/main" id="{71C14653-5869-456F-825C-EC9EF8FB7949}"/>
              </a:ext>
            </a:extLst>
          </p:cNvPr>
          <p:cNvSpPr/>
          <p:nvPr/>
        </p:nvSpPr>
        <p:spPr>
          <a:xfrm>
            <a:off x="1959156" y="3851289"/>
            <a:ext cx="2020824" cy="361004"/>
          </a:xfrm>
          <a:prstGeom prst="rect">
            <a:avLst/>
          </a:prstGeom>
          <a:solidFill>
            <a:srgbClr val="FFC000"/>
          </a:solidFill>
          <a:ln w="12700" cap="flat" cmpd="sng" algn="ctr">
            <a:solidFill>
              <a:srgbClr val="4472C4">
                <a:shade val="50000"/>
              </a:srgbClr>
            </a:solidFill>
            <a:prstDash val="solid"/>
            <a:miter lim="800000"/>
          </a:ln>
          <a:effectLst/>
        </p:spPr>
        <p:txBody>
          <a:bodyPr rtlCol="0" anchor="ctr"/>
          <a:lstStyle/>
          <a:p>
            <a:pPr algn="ctr">
              <a:defRPr/>
            </a:pPr>
            <a:r>
              <a:rPr lang="en-US" sz="1000" b="1" kern="0" dirty="0">
                <a:solidFill>
                  <a:prstClr val="black"/>
                </a:solidFill>
                <a:latin typeface="IBM Plex Sans" panose="020B0503050203000203" pitchFamily="34" charset="77"/>
              </a:rPr>
              <a:t>Cloud Platform Selection Design Points</a:t>
            </a:r>
          </a:p>
        </p:txBody>
      </p:sp>
      <p:sp>
        <p:nvSpPr>
          <p:cNvPr id="53" name="Rectangle 52">
            <a:extLst>
              <a:ext uri="{FF2B5EF4-FFF2-40B4-BE49-F238E27FC236}">
                <a16:creationId xmlns:a16="http://schemas.microsoft.com/office/drawing/2014/main" id="{492511E6-BCC3-4493-80F9-5AC61ECC2BED}"/>
              </a:ext>
            </a:extLst>
          </p:cNvPr>
          <p:cNvSpPr/>
          <p:nvPr/>
        </p:nvSpPr>
        <p:spPr>
          <a:xfrm>
            <a:off x="4039127" y="3863239"/>
            <a:ext cx="7744968" cy="336092"/>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ctr"/>
          <a:lstStyle/>
          <a:p>
            <a:pPr algn="ctr" defTabSz="825500" hangingPunct="0"/>
            <a:r>
              <a:rPr lang="en-US" sz="1000" b="1" dirty="0">
                <a:solidFill>
                  <a:srgbClr val="464646"/>
                </a:solidFill>
                <a:latin typeface="IBM Plex Sans Condensed Text" panose="020B0506050203000203" pitchFamily="34" charset="0"/>
                <a:sym typeface="Helvetica"/>
              </a:rPr>
              <a:t>Use the Design Points / Considerations for Cloud platform selection in Architecture Kit to select cloud platform for the solution</a:t>
            </a:r>
          </a:p>
        </p:txBody>
      </p:sp>
      <p:sp>
        <p:nvSpPr>
          <p:cNvPr id="54" name="Rectangle 53">
            <a:extLst>
              <a:ext uri="{FF2B5EF4-FFF2-40B4-BE49-F238E27FC236}">
                <a16:creationId xmlns:a16="http://schemas.microsoft.com/office/drawing/2014/main" id="{BEBE18A0-4A9C-4E79-9E44-3655DE3746AF}"/>
              </a:ext>
            </a:extLst>
          </p:cNvPr>
          <p:cNvSpPr/>
          <p:nvPr/>
        </p:nvSpPr>
        <p:spPr>
          <a:xfrm>
            <a:off x="1985872" y="2932308"/>
            <a:ext cx="2020824" cy="420624"/>
          </a:xfrm>
          <a:prstGeom prst="rect">
            <a:avLst/>
          </a:prstGeom>
          <a:solidFill>
            <a:srgbClr val="FFC000"/>
          </a:solidFill>
          <a:ln w="12700" cap="flat" cmpd="sng" algn="ctr">
            <a:solidFill>
              <a:srgbClr val="4472C4">
                <a:shade val="50000"/>
              </a:srgbClr>
            </a:solidFill>
            <a:prstDash val="solid"/>
            <a:miter lim="800000"/>
          </a:ln>
          <a:effectLst/>
        </p:spPr>
        <p:txBody>
          <a:bodyPr rtlCol="0" anchor="ctr"/>
          <a:lstStyle/>
          <a:p>
            <a:pPr algn="ctr">
              <a:defRPr/>
            </a:pPr>
            <a:r>
              <a:rPr lang="en-US" sz="1000" b="1" kern="0" dirty="0">
                <a:solidFill>
                  <a:prstClr val="black"/>
                </a:solidFill>
                <a:latin typeface="IBM Plex Sans" panose="020B0503050203000203" pitchFamily="34" charset="77"/>
              </a:rPr>
              <a:t>Architecture Decisions</a:t>
            </a:r>
          </a:p>
        </p:txBody>
      </p:sp>
      <p:sp>
        <p:nvSpPr>
          <p:cNvPr id="55" name="Rectangle 54">
            <a:extLst>
              <a:ext uri="{FF2B5EF4-FFF2-40B4-BE49-F238E27FC236}">
                <a16:creationId xmlns:a16="http://schemas.microsoft.com/office/drawing/2014/main" id="{DF4AD73B-EF33-479E-B552-4FA2549F5D73}"/>
              </a:ext>
            </a:extLst>
          </p:cNvPr>
          <p:cNvSpPr/>
          <p:nvPr/>
        </p:nvSpPr>
        <p:spPr>
          <a:xfrm>
            <a:off x="1972950" y="2542691"/>
            <a:ext cx="2020824" cy="317487"/>
          </a:xfrm>
          <a:prstGeom prst="rect">
            <a:avLst/>
          </a:prstGeom>
          <a:solidFill>
            <a:srgbClr val="FFC000"/>
          </a:solidFill>
          <a:ln w="12700" cap="flat" cmpd="sng" algn="ctr">
            <a:solidFill>
              <a:srgbClr val="4472C4">
                <a:shade val="50000"/>
              </a:srgbClr>
            </a:solidFill>
            <a:prstDash val="solid"/>
            <a:miter lim="800000"/>
          </a:ln>
          <a:effectLst/>
        </p:spPr>
        <p:txBody>
          <a:bodyPr rtlCol="0" anchor="ctr"/>
          <a:lstStyle/>
          <a:p>
            <a:pPr algn="ctr">
              <a:defRPr/>
            </a:pPr>
            <a:r>
              <a:rPr lang="en-US" sz="1000" b="1" kern="0" dirty="0">
                <a:solidFill>
                  <a:prstClr val="black"/>
                </a:solidFill>
                <a:latin typeface="IBM Plex Sans" panose="020B0503050203000203" pitchFamily="34" charset="77"/>
              </a:rPr>
              <a:t>Reference Architecture</a:t>
            </a:r>
          </a:p>
        </p:txBody>
      </p:sp>
      <p:sp>
        <p:nvSpPr>
          <p:cNvPr id="56" name="Rectangle 55">
            <a:extLst>
              <a:ext uri="{FF2B5EF4-FFF2-40B4-BE49-F238E27FC236}">
                <a16:creationId xmlns:a16="http://schemas.microsoft.com/office/drawing/2014/main" id="{F38E96C9-AD44-4C38-B6AD-E404E8EF2707}"/>
              </a:ext>
            </a:extLst>
          </p:cNvPr>
          <p:cNvSpPr/>
          <p:nvPr/>
        </p:nvSpPr>
        <p:spPr>
          <a:xfrm>
            <a:off x="1972950" y="3429274"/>
            <a:ext cx="2020824" cy="370089"/>
          </a:xfrm>
          <a:prstGeom prst="rect">
            <a:avLst/>
          </a:prstGeom>
          <a:solidFill>
            <a:srgbClr val="FFC000"/>
          </a:solidFill>
          <a:ln w="12700" cap="flat" cmpd="sng" algn="ctr">
            <a:solidFill>
              <a:srgbClr val="4472C4">
                <a:shade val="50000"/>
              </a:srgbClr>
            </a:solidFill>
            <a:prstDash val="solid"/>
            <a:miter lim="800000"/>
          </a:ln>
          <a:effectLst/>
        </p:spPr>
        <p:txBody>
          <a:bodyPr rtlCol="0" anchor="ctr"/>
          <a:lstStyle/>
          <a:p>
            <a:pPr algn="ctr">
              <a:defRPr/>
            </a:pPr>
            <a:r>
              <a:rPr lang="en-US" sz="1000" b="1" kern="0" dirty="0">
                <a:solidFill>
                  <a:prstClr val="black"/>
                </a:solidFill>
                <a:latin typeface="IBM Plex Sans" panose="020B0503050203000203" pitchFamily="34" charset="77"/>
              </a:rPr>
              <a:t>Security Architecture Design Point</a:t>
            </a:r>
          </a:p>
        </p:txBody>
      </p:sp>
      <p:sp>
        <p:nvSpPr>
          <p:cNvPr id="57" name="Rectangle 56">
            <a:extLst>
              <a:ext uri="{FF2B5EF4-FFF2-40B4-BE49-F238E27FC236}">
                <a16:creationId xmlns:a16="http://schemas.microsoft.com/office/drawing/2014/main" id="{2789AC63-C474-4FA1-AB3B-41C2B339D9DE}"/>
              </a:ext>
            </a:extLst>
          </p:cNvPr>
          <p:cNvSpPr/>
          <p:nvPr/>
        </p:nvSpPr>
        <p:spPr>
          <a:xfrm>
            <a:off x="1959156" y="4258434"/>
            <a:ext cx="2020824" cy="420624"/>
          </a:xfrm>
          <a:prstGeom prst="rect">
            <a:avLst/>
          </a:prstGeom>
          <a:solidFill>
            <a:srgbClr val="FFC000"/>
          </a:solidFill>
          <a:ln w="12700" cap="flat" cmpd="sng" algn="ctr">
            <a:solidFill>
              <a:srgbClr val="4472C4">
                <a:shade val="50000"/>
              </a:srgbClr>
            </a:solidFill>
            <a:prstDash val="solid"/>
            <a:miter lim="800000"/>
          </a:ln>
          <a:effectLst/>
        </p:spPr>
        <p:txBody>
          <a:bodyPr rtlCol="0" anchor="ctr"/>
          <a:lstStyle/>
          <a:p>
            <a:pPr algn="ctr">
              <a:defRPr/>
            </a:pPr>
            <a:r>
              <a:rPr lang="en-US" sz="1000" b="1" kern="0" dirty="0">
                <a:solidFill>
                  <a:prstClr val="black"/>
                </a:solidFill>
                <a:latin typeface="IBM Plex Sans" panose="020B0503050203000203" pitchFamily="34" charset="77"/>
              </a:rPr>
              <a:t>Technical Risk Considerations</a:t>
            </a:r>
          </a:p>
        </p:txBody>
      </p:sp>
      <p:sp>
        <p:nvSpPr>
          <p:cNvPr id="58" name="Rectangle 57">
            <a:extLst>
              <a:ext uri="{FF2B5EF4-FFF2-40B4-BE49-F238E27FC236}">
                <a16:creationId xmlns:a16="http://schemas.microsoft.com/office/drawing/2014/main" id="{C640702C-407D-403E-BD74-AB96FA8577AA}"/>
              </a:ext>
            </a:extLst>
          </p:cNvPr>
          <p:cNvSpPr/>
          <p:nvPr/>
        </p:nvSpPr>
        <p:spPr>
          <a:xfrm>
            <a:off x="4023684" y="4274336"/>
            <a:ext cx="7748465" cy="420624"/>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ctr"/>
          <a:lstStyle/>
          <a:p>
            <a:pPr algn="ctr" defTabSz="825500" hangingPunct="0"/>
            <a:r>
              <a:rPr lang="en-US" sz="1000" b="1" dirty="0">
                <a:solidFill>
                  <a:srgbClr val="464646"/>
                </a:solidFill>
                <a:latin typeface="IBM Plex Sans Condensed Text" panose="020B0506050203000203" pitchFamily="34" charset="0"/>
                <a:sym typeface="Helvetica"/>
              </a:rPr>
              <a:t>Understand the Technology / solution risks / risk areas that need to be considered for your solution as guided by Architecture Kit and document Technical Risks with Mitigation Plan  </a:t>
            </a:r>
          </a:p>
        </p:txBody>
      </p:sp>
      <p:sp>
        <p:nvSpPr>
          <p:cNvPr id="59" name="Rectangle 58">
            <a:extLst>
              <a:ext uri="{FF2B5EF4-FFF2-40B4-BE49-F238E27FC236}">
                <a16:creationId xmlns:a16="http://schemas.microsoft.com/office/drawing/2014/main" id="{4E629799-327C-4FBE-8C2E-DCB54EDB4AB7}"/>
              </a:ext>
            </a:extLst>
          </p:cNvPr>
          <p:cNvSpPr/>
          <p:nvPr/>
        </p:nvSpPr>
        <p:spPr>
          <a:xfrm>
            <a:off x="1983375" y="2157616"/>
            <a:ext cx="2020824" cy="328261"/>
          </a:xfrm>
          <a:prstGeom prst="rect">
            <a:avLst/>
          </a:prstGeom>
          <a:solidFill>
            <a:srgbClr val="FFC000"/>
          </a:solidFill>
          <a:ln w="12700" cap="flat" cmpd="sng" algn="ctr">
            <a:solidFill>
              <a:srgbClr val="4472C4">
                <a:shade val="50000"/>
              </a:srgbClr>
            </a:solidFill>
            <a:prstDash val="solid"/>
            <a:miter lim="800000"/>
          </a:ln>
          <a:effectLst/>
        </p:spPr>
        <p:txBody>
          <a:bodyPr rtlCol="0" anchor="ctr"/>
          <a:lstStyle/>
          <a:p>
            <a:pPr algn="ctr">
              <a:defRPr/>
            </a:pPr>
            <a:r>
              <a:rPr lang="en-US" sz="1000" b="1" kern="0" dirty="0">
                <a:solidFill>
                  <a:prstClr val="black"/>
                </a:solidFill>
                <a:latin typeface="IBM Plex Sans" panose="020B0503050203000203" pitchFamily="34" charset="77"/>
              </a:rPr>
              <a:t>Architecture Overview</a:t>
            </a:r>
          </a:p>
        </p:txBody>
      </p:sp>
      <p:sp>
        <p:nvSpPr>
          <p:cNvPr id="60" name="Rectangle 59">
            <a:extLst>
              <a:ext uri="{FF2B5EF4-FFF2-40B4-BE49-F238E27FC236}">
                <a16:creationId xmlns:a16="http://schemas.microsoft.com/office/drawing/2014/main" id="{1262199A-7370-471C-BEDE-8568BC6D2F3B}"/>
              </a:ext>
            </a:extLst>
          </p:cNvPr>
          <p:cNvSpPr/>
          <p:nvPr/>
        </p:nvSpPr>
        <p:spPr>
          <a:xfrm>
            <a:off x="1972950" y="1365070"/>
            <a:ext cx="2020824" cy="304000"/>
          </a:xfrm>
          <a:prstGeom prst="rect">
            <a:avLst/>
          </a:prstGeom>
          <a:solidFill>
            <a:srgbClr val="FFC000"/>
          </a:solidFill>
          <a:ln w="12700" cap="flat" cmpd="sng" algn="ctr">
            <a:solidFill>
              <a:srgbClr val="4472C4">
                <a:shade val="50000"/>
              </a:srgbClr>
            </a:solidFill>
            <a:prstDash val="solid"/>
            <a:miter lim="800000"/>
          </a:ln>
          <a:effectLst/>
        </p:spPr>
        <p:txBody>
          <a:bodyPr rtlCol="0" anchor="ctr"/>
          <a:lstStyle/>
          <a:p>
            <a:pPr algn="ctr">
              <a:defRPr/>
            </a:pPr>
            <a:r>
              <a:rPr lang="en-US" sz="1000" b="1" kern="0" dirty="0">
                <a:solidFill>
                  <a:prstClr val="black"/>
                </a:solidFill>
                <a:latin typeface="IBM Plex Sans" panose="020B0503050203000203" pitchFamily="34" charset="77"/>
              </a:rPr>
              <a:t>Core Concepts</a:t>
            </a:r>
          </a:p>
        </p:txBody>
      </p:sp>
      <p:sp>
        <p:nvSpPr>
          <p:cNvPr id="61" name="Rectangle 60">
            <a:extLst>
              <a:ext uri="{FF2B5EF4-FFF2-40B4-BE49-F238E27FC236}">
                <a16:creationId xmlns:a16="http://schemas.microsoft.com/office/drawing/2014/main" id="{01ED14E8-F277-4D5A-93D4-64914A329F4B}"/>
              </a:ext>
            </a:extLst>
          </p:cNvPr>
          <p:cNvSpPr/>
          <p:nvPr/>
        </p:nvSpPr>
        <p:spPr>
          <a:xfrm>
            <a:off x="1972950" y="1732412"/>
            <a:ext cx="2020824" cy="361862"/>
          </a:xfrm>
          <a:prstGeom prst="rect">
            <a:avLst/>
          </a:prstGeom>
          <a:solidFill>
            <a:srgbClr val="FFC000"/>
          </a:solidFill>
          <a:ln w="12700" cap="flat" cmpd="sng" algn="ctr">
            <a:solidFill>
              <a:srgbClr val="4472C4">
                <a:shade val="50000"/>
              </a:srgbClr>
            </a:solidFill>
            <a:prstDash val="solid"/>
            <a:miter lim="800000"/>
          </a:ln>
          <a:effectLst/>
        </p:spPr>
        <p:txBody>
          <a:bodyPr rtlCol="0" anchor="ctr"/>
          <a:lstStyle/>
          <a:p>
            <a:pPr algn="ctr">
              <a:defRPr/>
            </a:pPr>
            <a:r>
              <a:rPr lang="en-US" sz="1000" b="1" kern="0" dirty="0">
                <a:solidFill>
                  <a:prstClr val="black"/>
                </a:solidFill>
                <a:latin typeface="IBM Plex Sans" panose="020B0503050203000203" pitchFamily="34" charset="77"/>
              </a:rPr>
              <a:t>System Context</a:t>
            </a:r>
          </a:p>
        </p:txBody>
      </p:sp>
      <p:sp>
        <p:nvSpPr>
          <p:cNvPr id="62" name="Arrow: Up 4">
            <a:extLst>
              <a:ext uri="{FF2B5EF4-FFF2-40B4-BE49-F238E27FC236}">
                <a16:creationId xmlns:a16="http://schemas.microsoft.com/office/drawing/2014/main" id="{BA4D4087-B4A6-47EB-A39A-01BD06A1DC9F}"/>
              </a:ext>
            </a:extLst>
          </p:cNvPr>
          <p:cNvSpPr/>
          <p:nvPr/>
        </p:nvSpPr>
        <p:spPr>
          <a:xfrm rot="10800000">
            <a:off x="11802116" y="1164202"/>
            <a:ext cx="339210" cy="5281972"/>
          </a:xfrm>
          <a:prstGeom prst="upArrow">
            <a:avLst>
              <a:gd name="adj1" fmla="val 45312"/>
              <a:gd name="adj2" fmla="val 50000"/>
            </a:avLst>
          </a:prstGeom>
          <a:solidFill>
            <a:srgbClr val="4472C4"/>
          </a:solidFill>
          <a:ln w="12700" cap="flat" cmpd="sng" algn="ctr">
            <a:solidFill>
              <a:srgbClr val="4472C4">
                <a:shade val="50000"/>
              </a:srgbClr>
            </a:solidFill>
            <a:prstDash val="solid"/>
            <a:miter lim="800000"/>
          </a:ln>
          <a:effectLst/>
        </p:spPr>
        <p:txBody>
          <a:bodyPr rtlCol="0" anchor="ctr"/>
          <a:lstStyle/>
          <a:p>
            <a:pPr algn="ctr">
              <a:defRPr/>
            </a:pPr>
            <a:endParaRPr lang="en-US" kern="0" dirty="0">
              <a:solidFill>
                <a:prstClr val="white"/>
              </a:solidFill>
              <a:latin typeface="Calibri" panose="020F0502020204030204"/>
            </a:endParaRPr>
          </a:p>
        </p:txBody>
      </p:sp>
      <p:sp>
        <p:nvSpPr>
          <p:cNvPr id="63" name="Rectangle 62">
            <a:extLst>
              <a:ext uri="{FF2B5EF4-FFF2-40B4-BE49-F238E27FC236}">
                <a16:creationId xmlns:a16="http://schemas.microsoft.com/office/drawing/2014/main" id="{D87FABD8-0E94-44E1-941E-65ED05F67A01}"/>
              </a:ext>
            </a:extLst>
          </p:cNvPr>
          <p:cNvSpPr/>
          <p:nvPr/>
        </p:nvSpPr>
        <p:spPr>
          <a:xfrm>
            <a:off x="4035508" y="5690925"/>
            <a:ext cx="7724497" cy="364803"/>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ctr"/>
          <a:lstStyle/>
          <a:p>
            <a:pPr algn="ctr" defTabSz="825500" hangingPunct="0"/>
            <a:r>
              <a:rPr lang="en-US" sz="1000" b="1" dirty="0">
                <a:solidFill>
                  <a:srgbClr val="464646"/>
                </a:solidFill>
                <a:latin typeface="IBM Plex Sans Condensed Text" panose="020B0506050203000203" pitchFamily="34" charset="0"/>
                <a:sym typeface="Helvetica"/>
              </a:rPr>
              <a:t>Use the Deployment Considerations for application deployment  as guided in Architecture Kit to define the Deployment Architecture (to be used in collaboration with platform teams)</a:t>
            </a:r>
          </a:p>
        </p:txBody>
      </p:sp>
      <p:sp>
        <p:nvSpPr>
          <p:cNvPr id="64" name="Rectangle 63">
            <a:extLst>
              <a:ext uri="{FF2B5EF4-FFF2-40B4-BE49-F238E27FC236}">
                <a16:creationId xmlns:a16="http://schemas.microsoft.com/office/drawing/2014/main" id="{FD12CF28-9399-4305-9AA4-63DBEF8C775D}"/>
              </a:ext>
            </a:extLst>
          </p:cNvPr>
          <p:cNvSpPr/>
          <p:nvPr/>
        </p:nvSpPr>
        <p:spPr>
          <a:xfrm>
            <a:off x="1952047" y="6115906"/>
            <a:ext cx="2032774" cy="330268"/>
          </a:xfrm>
          <a:prstGeom prst="rect">
            <a:avLst/>
          </a:prstGeom>
          <a:solidFill>
            <a:srgbClr val="FFC000"/>
          </a:solidFill>
          <a:ln w="12700" cap="flat" cmpd="sng" algn="ctr">
            <a:solidFill>
              <a:srgbClr val="4472C4">
                <a:shade val="50000"/>
              </a:srgbClr>
            </a:solidFill>
            <a:prstDash val="solid"/>
            <a:miter lim="800000"/>
          </a:ln>
          <a:effectLst/>
        </p:spPr>
        <p:txBody>
          <a:bodyPr rtlCol="0" anchor="ctr"/>
          <a:lstStyle/>
          <a:p>
            <a:pPr algn="ctr">
              <a:defRPr/>
            </a:pPr>
            <a:r>
              <a:rPr lang="en-US" sz="1000" b="1" kern="0" dirty="0">
                <a:solidFill>
                  <a:prstClr val="black"/>
                </a:solidFill>
                <a:latin typeface="IBM Plex Sans" panose="020B0503050203000203" pitchFamily="34" charset="77"/>
              </a:rPr>
              <a:t>DevSecOps</a:t>
            </a:r>
          </a:p>
          <a:p>
            <a:pPr algn="ctr">
              <a:defRPr/>
            </a:pPr>
            <a:r>
              <a:rPr lang="en-US" sz="1000" b="1" kern="0" dirty="0">
                <a:solidFill>
                  <a:prstClr val="black"/>
                </a:solidFill>
                <a:latin typeface="IBM Plex Sans" panose="020B0503050203000203" pitchFamily="34" charset="77"/>
              </a:rPr>
              <a:t>Guidance</a:t>
            </a:r>
          </a:p>
        </p:txBody>
      </p:sp>
      <p:sp>
        <p:nvSpPr>
          <p:cNvPr id="65" name="Rectangle 64">
            <a:extLst>
              <a:ext uri="{FF2B5EF4-FFF2-40B4-BE49-F238E27FC236}">
                <a16:creationId xmlns:a16="http://schemas.microsoft.com/office/drawing/2014/main" id="{5774CB18-4386-4882-835F-911AE8C94D31}"/>
              </a:ext>
            </a:extLst>
          </p:cNvPr>
          <p:cNvSpPr/>
          <p:nvPr/>
        </p:nvSpPr>
        <p:spPr>
          <a:xfrm>
            <a:off x="4037107" y="6115119"/>
            <a:ext cx="7724497" cy="331055"/>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ctr"/>
          <a:lstStyle/>
          <a:p>
            <a:pPr algn="ctr" defTabSz="825500" hangingPunct="0"/>
            <a:r>
              <a:rPr lang="en-US" sz="1000" b="1" dirty="0">
                <a:solidFill>
                  <a:srgbClr val="464646"/>
                </a:solidFill>
                <a:latin typeface="IBM Plex Sans Condensed Text" panose="020B0506050203000203" pitchFamily="34" charset="0"/>
                <a:sym typeface="Helvetica"/>
              </a:rPr>
              <a:t>Refer to guidance in Architecture Kit to define the DevSecOps Architecture for the solution </a:t>
            </a:r>
          </a:p>
          <a:p>
            <a:pPr algn="ctr" defTabSz="825500" hangingPunct="0"/>
            <a:r>
              <a:rPr lang="en-US" sz="1000" b="1" dirty="0">
                <a:solidFill>
                  <a:srgbClr val="464646"/>
                </a:solidFill>
                <a:latin typeface="IBM Plex Sans Condensed Text" panose="020B0506050203000203" pitchFamily="34" charset="0"/>
                <a:sym typeface="Helvetica"/>
              </a:rPr>
              <a:t> </a:t>
            </a:r>
          </a:p>
        </p:txBody>
      </p:sp>
      <p:sp>
        <p:nvSpPr>
          <p:cNvPr id="66" name="Rectangle 65">
            <a:extLst>
              <a:ext uri="{FF2B5EF4-FFF2-40B4-BE49-F238E27FC236}">
                <a16:creationId xmlns:a16="http://schemas.microsoft.com/office/drawing/2014/main" id="{D2FBA681-C6E1-4ECB-900E-170DB71CBFFA}"/>
              </a:ext>
            </a:extLst>
          </p:cNvPr>
          <p:cNvSpPr/>
          <p:nvPr/>
        </p:nvSpPr>
        <p:spPr>
          <a:xfrm>
            <a:off x="4023178" y="1365070"/>
            <a:ext cx="7744968" cy="296652"/>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ctr"/>
          <a:lstStyle/>
          <a:p>
            <a:pPr algn="ctr" defTabSz="825500" hangingPunct="0"/>
            <a:r>
              <a:rPr lang="en-US" sz="1000" b="1" dirty="0">
                <a:solidFill>
                  <a:srgbClr val="464646"/>
                </a:solidFill>
                <a:latin typeface="IBM Plex Sans Condensed Text" panose="020B0506050203000203" pitchFamily="34" charset="0"/>
                <a:sym typeface="Helvetica"/>
              </a:rPr>
              <a:t>Understand the type of solutions that would be in-scope for Cloud Application Development and DevOps Offering </a:t>
            </a:r>
          </a:p>
        </p:txBody>
      </p:sp>
      <p:sp>
        <p:nvSpPr>
          <p:cNvPr id="67" name="Rectangle 66">
            <a:extLst>
              <a:ext uri="{FF2B5EF4-FFF2-40B4-BE49-F238E27FC236}">
                <a16:creationId xmlns:a16="http://schemas.microsoft.com/office/drawing/2014/main" id="{6BC8F8A8-343E-4717-8C23-C5D4FAA73EF2}"/>
              </a:ext>
            </a:extLst>
          </p:cNvPr>
          <p:cNvSpPr/>
          <p:nvPr/>
        </p:nvSpPr>
        <p:spPr>
          <a:xfrm>
            <a:off x="4036972" y="1751752"/>
            <a:ext cx="7744968" cy="324304"/>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ctr"/>
          <a:lstStyle/>
          <a:p>
            <a:pPr algn="ctr" defTabSz="825500" hangingPunct="0"/>
            <a:r>
              <a:rPr lang="en-US" sz="1000" b="1" dirty="0">
                <a:solidFill>
                  <a:srgbClr val="464646"/>
                </a:solidFill>
                <a:latin typeface="IBM Plex Sans Condensed Text" panose="020B0506050203000203" pitchFamily="34" charset="0"/>
                <a:sym typeface="Helvetica"/>
              </a:rPr>
              <a:t>Use the guidance on Reference material to support creation of  typical system context for cloud based solutions in Architecture Kit to define the system context for the client solution</a:t>
            </a:r>
          </a:p>
        </p:txBody>
      </p:sp>
      <p:sp>
        <p:nvSpPr>
          <p:cNvPr id="68" name="Rectangle 67">
            <a:extLst>
              <a:ext uri="{FF2B5EF4-FFF2-40B4-BE49-F238E27FC236}">
                <a16:creationId xmlns:a16="http://schemas.microsoft.com/office/drawing/2014/main" id="{7473B0D2-C32A-4E13-A9DC-6BD529FEDB18}"/>
              </a:ext>
            </a:extLst>
          </p:cNvPr>
          <p:cNvSpPr/>
          <p:nvPr/>
        </p:nvSpPr>
        <p:spPr>
          <a:xfrm>
            <a:off x="4039064" y="2159971"/>
            <a:ext cx="7744968" cy="316198"/>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ctr"/>
          <a:lstStyle/>
          <a:p>
            <a:pPr algn="ctr" defTabSz="825500" hangingPunct="0"/>
            <a:r>
              <a:rPr lang="en-US" sz="1000" b="1" dirty="0">
                <a:solidFill>
                  <a:srgbClr val="464646"/>
                </a:solidFill>
                <a:latin typeface="IBM Plex Sans Condensed Text" panose="020B0506050203000203" pitchFamily="34" charset="0"/>
                <a:sym typeface="Helvetica"/>
              </a:rPr>
              <a:t>Refer to Master view of logical components that are part of the architecture overview in Architecture Kit to define the architecture overview for the client solution</a:t>
            </a:r>
          </a:p>
        </p:txBody>
      </p:sp>
      <p:sp>
        <p:nvSpPr>
          <p:cNvPr id="69" name="Rectangle 68">
            <a:extLst>
              <a:ext uri="{FF2B5EF4-FFF2-40B4-BE49-F238E27FC236}">
                <a16:creationId xmlns:a16="http://schemas.microsoft.com/office/drawing/2014/main" id="{9C11CF9E-EB49-47C8-A936-044CD9B27BFB}"/>
              </a:ext>
            </a:extLst>
          </p:cNvPr>
          <p:cNvSpPr/>
          <p:nvPr/>
        </p:nvSpPr>
        <p:spPr>
          <a:xfrm>
            <a:off x="4031113" y="2546944"/>
            <a:ext cx="7744968" cy="301972"/>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ctr"/>
          <a:lstStyle/>
          <a:p>
            <a:pPr algn="ctr" defTabSz="825500" hangingPunct="0"/>
            <a:r>
              <a:rPr lang="en-US" sz="1000" b="1" dirty="0">
                <a:solidFill>
                  <a:srgbClr val="464646"/>
                </a:solidFill>
                <a:latin typeface="IBM Plex Sans Condensed Text" panose="020B0506050203000203" pitchFamily="34" charset="0"/>
                <a:sym typeface="Helvetica"/>
              </a:rPr>
              <a:t>Apply the reference architecture &amp; solution patterns as provided in Architecture Kit  suitable for your solution </a:t>
            </a:r>
          </a:p>
        </p:txBody>
      </p:sp>
      <p:sp>
        <p:nvSpPr>
          <p:cNvPr id="70" name="Rectangle 69">
            <a:extLst>
              <a:ext uri="{FF2B5EF4-FFF2-40B4-BE49-F238E27FC236}">
                <a16:creationId xmlns:a16="http://schemas.microsoft.com/office/drawing/2014/main" id="{422C59E1-029C-4E97-B048-E61537D2833D}"/>
              </a:ext>
            </a:extLst>
          </p:cNvPr>
          <p:cNvSpPr/>
          <p:nvPr/>
        </p:nvSpPr>
        <p:spPr>
          <a:xfrm>
            <a:off x="4050105" y="2937148"/>
            <a:ext cx="7744968" cy="420624"/>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ctr"/>
          <a:lstStyle/>
          <a:p>
            <a:pPr algn="ctr" defTabSz="825500" hangingPunct="0"/>
            <a:r>
              <a:rPr lang="en-US" sz="1000" b="1" dirty="0">
                <a:solidFill>
                  <a:srgbClr val="464646"/>
                </a:solidFill>
                <a:latin typeface="IBM Plex Sans Condensed Text" panose="020B0506050203000203" pitchFamily="34" charset="0"/>
                <a:sym typeface="Helvetica"/>
              </a:rPr>
              <a:t>Refer to Architecture Decision Points &amp; Motivations as guided in Architecture Kit and document the architecture decision for the solution</a:t>
            </a:r>
          </a:p>
        </p:txBody>
      </p:sp>
      <p:sp>
        <p:nvSpPr>
          <p:cNvPr id="71" name="Rectangle 70">
            <a:extLst>
              <a:ext uri="{FF2B5EF4-FFF2-40B4-BE49-F238E27FC236}">
                <a16:creationId xmlns:a16="http://schemas.microsoft.com/office/drawing/2014/main" id="{F457A5A2-99D1-42DF-806C-DC322DA493CD}"/>
              </a:ext>
            </a:extLst>
          </p:cNvPr>
          <p:cNvSpPr/>
          <p:nvPr/>
        </p:nvSpPr>
        <p:spPr>
          <a:xfrm>
            <a:off x="4042154" y="3450455"/>
            <a:ext cx="7744968" cy="333298"/>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ctr"/>
          <a:lstStyle/>
          <a:p>
            <a:pPr algn="ctr" defTabSz="825500" hangingPunct="0"/>
            <a:r>
              <a:rPr lang="en-US" sz="1000" b="1" dirty="0">
                <a:solidFill>
                  <a:srgbClr val="464646"/>
                </a:solidFill>
                <a:latin typeface="IBM Plex Sans Condensed Text" panose="020B0506050203000203" pitchFamily="34" charset="0"/>
                <a:sym typeface="Helvetica"/>
              </a:rPr>
              <a:t>Refer to Architecture Kit for Security design points for consideration and develop Security  architecture view for the solution  </a:t>
            </a:r>
          </a:p>
        </p:txBody>
      </p:sp>
      <p:sp>
        <p:nvSpPr>
          <p:cNvPr id="72" name="TextBox 71">
            <a:extLst>
              <a:ext uri="{FF2B5EF4-FFF2-40B4-BE49-F238E27FC236}">
                <a16:creationId xmlns:a16="http://schemas.microsoft.com/office/drawing/2014/main" id="{A8F1EEA1-6B03-4BDF-89BC-8784A3F7A589}"/>
              </a:ext>
            </a:extLst>
          </p:cNvPr>
          <p:cNvSpPr txBox="1"/>
          <p:nvPr/>
        </p:nvSpPr>
        <p:spPr>
          <a:xfrm>
            <a:off x="4856255" y="1041355"/>
            <a:ext cx="5117276" cy="338554"/>
          </a:xfrm>
          <a:prstGeom prst="rect">
            <a:avLst/>
          </a:prstGeom>
          <a:noFill/>
        </p:spPr>
        <p:txBody>
          <a:bodyPr wrap="square" rtlCol="0">
            <a:spAutoFit/>
          </a:bodyPr>
          <a:lstStyle/>
          <a:p>
            <a:pPr algn="ctr"/>
            <a:r>
              <a:rPr lang="en-US" sz="1600" b="1" dirty="0">
                <a:solidFill>
                  <a:prstClr val="black"/>
                </a:solidFill>
                <a:latin typeface="IBM Plex Sans" panose="020B0503050203000203" pitchFamily="34" charset="77"/>
              </a:rPr>
              <a:t>Define Technology Architecture for the solution</a:t>
            </a:r>
          </a:p>
        </p:txBody>
      </p:sp>
      <p:sp>
        <p:nvSpPr>
          <p:cNvPr id="73" name="TextBox 72">
            <a:extLst>
              <a:ext uri="{FF2B5EF4-FFF2-40B4-BE49-F238E27FC236}">
                <a16:creationId xmlns:a16="http://schemas.microsoft.com/office/drawing/2014/main" id="{A8F1EEA1-6B03-4BDF-89BC-8784A3F7A589}"/>
              </a:ext>
            </a:extLst>
          </p:cNvPr>
          <p:cNvSpPr txBox="1"/>
          <p:nvPr/>
        </p:nvSpPr>
        <p:spPr>
          <a:xfrm>
            <a:off x="113147" y="3066874"/>
            <a:ext cx="1764137" cy="830997"/>
          </a:xfrm>
          <a:prstGeom prst="rect">
            <a:avLst/>
          </a:prstGeom>
          <a:noFill/>
        </p:spPr>
        <p:txBody>
          <a:bodyPr wrap="square" rtlCol="0">
            <a:spAutoFit/>
          </a:bodyPr>
          <a:lstStyle/>
          <a:p>
            <a:pPr algn="ctr"/>
            <a:r>
              <a:rPr lang="en-US" sz="1600" b="1" dirty="0">
                <a:solidFill>
                  <a:prstClr val="black"/>
                </a:solidFill>
                <a:latin typeface="IBM Plex Sans" panose="020B0503050203000203" pitchFamily="34" charset="77"/>
              </a:rPr>
              <a:t>Refer to </a:t>
            </a:r>
            <a:r>
              <a:rPr lang="en-US" sz="1600" b="1" dirty="0">
                <a:solidFill>
                  <a:prstClr val="black"/>
                </a:solidFill>
                <a:latin typeface="IBM Plex Sans" panose="020B0503050203000203" pitchFamily="34" charset="77"/>
                <a:hlinkClick r:id="rId2"/>
              </a:rPr>
              <a:t>Architecture Kit</a:t>
            </a:r>
            <a:r>
              <a:rPr lang="en-US" sz="1600" b="1" dirty="0">
                <a:solidFill>
                  <a:prstClr val="black"/>
                </a:solidFill>
                <a:latin typeface="IBM Plex Sans" panose="020B0503050203000203" pitchFamily="34" charset="77"/>
              </a:rPr>
              <a:t> for guidance</a:t>
            </a:r>
          </a:p>
        </p:txBody>
      </p:sp>
    </p:spTree>
    <p:extLst>
      <p:ext uri="{BB962C8B-B14F-4D97-AF65-F5344CB8AC3E}">
        <p14:creationId xmlns:p14="http://schemas.microsoft.com/office/powerpoint/2010/main" val="3370675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2A4E6-45AA-4113-AE57-7AFD11D4E3F8}"/>
              </a:ext>
            </a:extLst>
          </p:cNvPr>
          <p:cNvSpPr>
            <a:spLocks noGrp="1"/>
          </p:cNvSpPr>
          <p:nvPr>
            <p:ph type="title"/>
          </p:nvPr>
        </p:nvSpPr>
        <p:spPr>
          <a:xfrm>
            <a:off x="113148" y="59436"/>
            <a:ext cx="4754418" cy="447466"/>
          </a:xfrm>
        </p:spPr>
        <p:txBody>
          <a:bodyPr/>
          <a:lstStyle/>
          <a:p>
            <a:r>
              <a:rPr lang="en-US" b="1" dirty="0">
                <a:solidFill>
                  <a:schemeClr val="bg1"/>
                </a:solidFill>
              </a:rPr>
              <a:t>Solution Architecture</a:t>
            </a:r>
          </a:p>
        </p:txBody>
      </p:sp>
      <p:sp>
        <p:nvSpPr>
          <p:cNvPr id="6" name="Content Placeholder 5">
            <a:extLst>
              <a:ext uri="{FF2B5EF4-FFF2-40B4-BE49-F238E27FC236}">
                <a16:creationId xmlns:a16="http://schemas.microsoft.com/office/drawing/2014/main" id="{083FF01E-A527-4916-B907-C969BEB84BCE}"/>
              </a:ext>
            </a:extLst>
          </p:cNvPr>
          <p:cNvSpPr txBox="1">
            <a:spLocks/>
          </p:cNvSpPr>
          <p:nvPr/>
        </p:nvSpPr>
        <p:spPr>
          <a:xfrm>
            <a:off x="73896" y="731114"/>
            <a:ext cx="12210722" cy="363946"/>
          </a:xfrm>
          <a:prstGeom prst="rect">
            <a:avLst/>
          </a:prstGeom>
        </p:spPr>
        <p:txBody>
          <a:bodyPr>
            <a:noAutofit/>
          </a:bodyPr>
          <a:lstStyle>
            <a:defPPr>
              <a:defRPr lang="en-US"/>
            </a:defPPr>
            <a:lvl1pPr indent="0" fontAlgn="base">
              <a:spcBef>
                <a:spcPct val="40000"/>
              </a:spcBef>
              <a:spcAft>
                <a:spcPct val="0"/>
              </a:spcAft>
              <a:buClr>
                <a:srgbClr val="20D5D2"/>
              </a:buClr>
              <a:buFont typeface="Wingdings" panose="05000000000000000000" pitchFamily="2" charset="2"/>
              <a:buNone/>
              <a:defRPr sz="1600" b="1" i="1">
                <a:solidFill>
                  <a:prstClr val="white"/>
                </a:solidFill>
                <a:cs typeface="Arial" panose="020B0604020202020204" pitchFamily="34" charset="0"/>
              </a:defRPr>
            </a:lvl1pPr>
            <a:lvl2pPr marL="536575" indent="-179388" fontAlgn="base">
              <a:spcBef>
                <a:spcPct val="40000"/>
              </a:spcBef>
              <a:spcAft>
                <a:spcPct val="0"/>
              </a:spcAft>
              <a:buFont typeface="Arial" panose="020B0604020202020204" pitchFamily="34" charset="0"/>
              <a:buChar char="–"/>
              <a:defRPr sz="1600"/>
            </a:lvl2pPr>
            <a:lvl3pPr marL="893763" indent="-179388" fontAlgn="base">
              <a:spcBef>
                <a:spcPct val="40000"/>
              </a:spcBef>
              <a:spcAft>
                <a:spcPct val="0"/>
              </a:spcAft>
              <a:buChar char="•"/>
              <a:defRPr sz="1600"/>
            </a:lvl3pPr>
            <a:lvl4pPr marL="1250950" indent="-179388" fontAlgn="base">
              <a:spcBef>
                <a:spcPct val="40000"/>
              </a:spcBef>
              <a:spcAft>
                <a:spcPct val="0"/>
              </a:spcAft>
              <a:buFont typeface="Arial" panose="020B0604020202020204" pitchFamily="34" charset="0"/>
              <a:buChar char="-"/>
              <a:defRPr sz="1600"/>
            </a:lvl4pPr>
            <a:lvl5pPr marL="1619250" indent="-179388" fontAlgn="base">
              <a:spcBef>
                <a:spcPct val="40000"/>
              </a:spcBef>
              <a:spcAft>
                <a:spcPct val="0"/>
              </a:spcAft>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AU" dirty="0"/>
              <a:t>Customize the Master Architecture Overview based on the Logical Components in solution scope</a:t>
            </a:r>
          </a:p>
          <a:p>
            <a:r>
              <a:rPr lang="en-AU" dirty="0"/>
              <a:t> </a:t>
            </a:r>
          </a:p>
          <a:p>
            <a:endParaRPr lang="en-AU" dirty="0"/>
          </a:p>
        </p:txBody>
      </p:sp>
      <p:sp>
        <p:nvSpPr>
          <p:cNvPr id="11" name="Slide Number Placeholder 13">
            <a:extLst>
              <a:ext uri="{FF2B5EF4-FFF2-40B4-BE49-F238E27FC236}">
                <a16:creationId xmlns:a16="http://schemas.microsoft.com/office/drawing/2014/main" id="{EB66B989-579E-41FE-9C61-5A7C6E34DBEF}"/>
              </a:ext>
            </a:extLst>
          </p:cNvPr>
          <p:cNvSpPr txBox="1">
            <a:spLocks/>
          </p:cNvSpPr>
          <p:nvPr/>
        </p:nvSpPr>
        <p:spPr>
          <a:xfrm>
            <a:off x="9288673" y="6410063"/>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E7E9D57-535C-0840-A093-12271BECC0CD}" type="slidenum">
              <a:rPr lang="en-US" smtClean="0">
                <a:solidFill>
                  <a:prstClr val="black">
                    <a:tint val="75000"/>
                  </a:prstClr>
                </a:solidFill>
                <a:latin typeface="Calibri"/>
              </a:rPr>
              <a:pPr algn="r"/>
              <a:t>6</a:t>
            </a:fld>
            <a:endParaRPr lang="en-US" dirty="0">
              <a:solidFill>
                <a:prstClr val="black">
                  <a:tint val="75000"/>
                </a:prstClr>
              </a:solidFill>
              <a:latin typeface="Calibri"/>
            </a:endParaRPr>
          </a:p>
        </p:txBody>
      </p:sp>
      <p:sp>
        <p:nvSpPr>
          <p:cNvPr id="8" name="Text Placeholder 10">
            <a:extLst>
              <a:ext uri="{FF2B5EF4-FFF2-40B4-BE49-F238E27FC236}">
                <a16:creationId xmlns:a16="http://schemas.microsoft.com/office/drawing/2014/main" id="{FE9369C0-9C7B-40D9-891D-2C0B83D3931C}"/>
              </a:ext>
            </a:extLst>
          </p:cNvPr>
          <p:cNvSpPr txBox="1">
            <a:spLocks/>
          </p:cNvSpPr>
          <p:nvPr/>
        </p:nvSpPr>
        <p:spPr>
          <a:xfrm>
            <a:off x="1877284" y="6149443"/>
            <a:ext cx="5486400" cy="381000"/>
          </a:xfrm>
          <a:prstGeom prst="rect">
            <a:avLst/>
          </a:prstGeom>
        </p:spPr>
        <p:txBody>
          <a:bodyPr vert="horz" lIns="0" tIns="0" rIns="0" bIns="0" rtlCol="0" anchor="b">
            <a:noAutofit/>
          </a:bodyPr>
          <a:lstStyle>
            <a:lvl1pPr marL="0" indent="0" algn="l" defTabSz="914363" rtl="0" eaLnBrk="1" latinLnBrk="0" hangingPunct="1">
              <a:lnSpc>
                <a:spcPct val="105000"/>
              </a:lnSpc>
              <a:spcBef>
                <a:spcPts val="500"/>
              </a:spcBef>
              <a:buFontTx/>
              <a:buNone/>
              <a:tabLst/>
              <a:defRPr lang="en-US" sz="667" b="0" i="0" kern="1200" dirty="0" smtClean="0">
                <a:solidFill>
                  <a:schemeClr val="tx1">
                    <a:alpha val="70000"/>
                  </a:schemeClr>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lang="en-US" sz="1667" b="0" i="0" kern="1200" dirty="0" smtClean="0">
                <a:solidFill>
                  <a:schemeClr val="tx1"/>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a:solidFill>
                  <a:schemeClr val="tx1"/>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dirty="0">
                <a:solidFill>
                  <a:prstClr val="black">
                    <a:alpha val="70000"/>
                  </a:prstClr>
                </a:solidFill>
              </a:rPr>
              <a:t>IBM Services for Cloud</a:t>
            </a:r>
          </a:p>
        </p:txBody>
      </p:sp>
      <p:cxnSp>
        <p:nvCxnSpPr>
          <p:cNvPr id="32" name="Straight Connector 31">
            <a:extLst>
              <a:ext uri="{FF2B5EF4-FFF2-40B4-BE49-F238E27FC236}">
                <a16:creationId xmlns:a16="http://schemas.microsoft.com/office/drawing/2014/main" id="{20A06575-625D-4B4C-87BD-1DDB31222705}"/>
              </a:ext>
            </a:extLst>
          </p:cNvPr>
          <p:cNvCxnSpPr>
            <a:stCxn id="49" idx="2"/>
          </p:cNvCxnSpPr>
          <p:nvPr/>
        </p:nvCxnSpPr>
        <p:spPr>
          <a:xfrm flipV="1">
            <a:off x="5074368" y="245290"/>
            <a:ext cx="6663503" cy="4952"/>
          </a:xfrm>
          <a:prstGeom prst="line">
            <a:avLst/>
          </a:prstGeom>
          <a:noFill/>
          <a:ln w="6350" cap="flat" cmpd="sng" algn="ctr">
            <a:solidFill>
              <a:srgbClr val="ED7D31"/>
            </a:solidFill>
            <a:prstDash val="solid"/>
            <a:miter lim="800000"/>
          </a:ln>
          <a:effectLst/>
        </p:spPr>
      </p:cxnSp>
      <p:sp>
        <p:nvSpPr>
          <p:cNvPr id="33" name="Oval 32">
            <a:extLst>
              <a:ext uri="{FF2B5EF4-FFF2-40B4-BE49-F238E27FC236}">
                <a16:creationId xmlns:a16="http://schemas.microsoft.com/office/drawing/2014/main" id="{56D98CBE-70E1-AB42-B8B9-0568914AC953}"/>
              </a:ext>
            </a:extLst>
          </p:cNvPr>
          <p:cNvSpPr/>
          <p:nvPr/>
        </p:nvSpPr>
        <p:spPr>
          <a:xfrm>
            <a:off x="6681542"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34" name="Oval 33">
            <a:extLst>
              <a:ext uri="{FF2B5EF4-FFF2-40B4-BE49-F238E27FC236}">
                <a16:creationId xmlns:a16="http://schemas.microsoft.com/office/drawing/2014/main" id="{639E3F11-C0FA-5344-9B9D-D99710A2C91F}"/>
              </a:ext>
            </a:extLst>
          </p:cNvPr>
          <p:cNvSpPr/>
          <p:nvPr/>
        </p:nvSpPr>
        <p:spPr>
          <a:xfrm>
            <a:off x="7472263"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35" name="TextBox 34">
            <a:extLst>
              <a:ext uri="{FF2B5EF4-FFF2-40B4-BE49-F238E27FC236}">
                <a16:creationId xmlns:a16="http://schemas.microsoft.com/office/drawing/2014/main" id="{56B8B405-5212-3E45-89BE-5DB0EBBBA540}"/>
              </a:ext>
            </a:extLst>
          </p:cNvPr>
          <p:cNvSpPr txBox="1"/>
          <p:nvPr/>
        </p:nvSpPr>
        <p:spPr>
          <a:xfrm>
            <a:off x="4977867" y="368432"/>
            <a:ext cx="695128"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Client Scenarios</a:t>
            </a:r>
          </a:p>
        </p:txBody>
      </p:sp>
      <p:sp>
        <p:nvSpPr>
          <p:cNvPr id="36" name="TextBox 35">
            <a:extLst>
              <a:ext uri="{FF2B5EF4-FFF2-40B4-BE49-F238E27FC236}">
                <a16:creationId xmlns:a16="http://schemas.microsoft.com/office/drawing/2014/main" id="{84DBA1A9-2ACF-8141-9E35-444E89EA12E3}"/>
              </a:ext>
            </a:extLst>
          </p:cNvPr>
          <p:cNvSpPr txBox="1"/>
          <p:nvPr/>
        </p:nvSpPr>
        <p:spPr>
          <a:xfrm>
            <a:off x="6578712" y="354195"/>
            <a:ext cx="86079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Framework</a:t>
            </a:r>
          </a:p>
        </p:txBody>
      </p:sp>
      <p:sp>
        <p:nvSpPr>
          <p:cNvPr id="37" name="TextBox 36">
            <a:extLst>
              <a:ext uri="{FF2B5EF4-FFF2-40B4-BE49-F238E27FC236}">
                <a16:creationId xmlns:a16="http://schemas.microsoft.com/office/drawing/2014/main" id="{1D1282E6-32BF-7D4B-8C6B-3459598C5BA5}"/>
              </a:ext>
            </a:extLst>
          </p:cNvPr>
          <p:cNvSpPr txBox="1"/>
          <p:nvPr/>
        </p:nvSpPr>
        <p:spPr>
          <a:xfrm>
            <a:off x="7358859" y="368432"/>
            <a:ext cx="599804"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Testing Strategy</a:t>
            </a:r>
          </a:p>
        </p:txBody>
      </p:sp>
      <p:sp>
        <p:nvSpPr>
          <p:cNvPr id="38" name="TextBox 37">
            <a:extLst>
              <a:ext uri="{FF2B5EF4-FFF2-40B4-BE49-F238E27FC236}">
                <a16:creationId xmlns:a16="http://schemas.microsoft.com/office/drawing/2014/main" id="{080C819E-7FD9-B849-9BA5-E6710E687A0A}"/>
              </a:ext>
            </a:extLst>
          </p:cNvPr>
          <p:cNvSpPr txBox="1"/>
          <p:nvPr/>
        </p:nvSpPr>
        <p:spPr>
          <a:xfrm>
            <a:off x="9016763" y="368432"/>
            <a:ext cx="69098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Model</a:t>
            </a:r>
          </a:p>
        </p:txBody>
      </p:sp>
      <p:sp>
        <p:nvSpPr>
          <p:cNvPr id="39" name="Oval 38">
            <a:extLst>
              <a:ext uri="{FF2B5EF4-FFF2-40B4-BE49-F238E27FC236}">
                <a16:creationId xmlns:a16="http://schemas.microsoft.com/office/drawing/2014/main" id="{785E10D0-C4E2-8D4A-A429-E5DD4098A3C9}"/>
              </a:ext>
            </a:extLst>
          </p:cNvPr>
          <p:cNvSpPr/>
          <p:nvPr/>
        </p:nvSpPr>
        <p:spPr>
          <a:xfrm>
            <a:off x="8313787"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0" name="TextBox 39">
            <a:extLst>
              <a:ext uri="{FF2B5EF4-FFF2-40B4-BE49-F238E27FC236}">
                <a16:creationId xmlns:a16="http://schemas.microsoft.com/office/drawing/2014/main" id="{8E4F2430-1187-3346-B71F-5DAEABFBD7EA}"/>
              </a:ext>
            </a:extLst>
          </p:cNvPr>
          <p:cNvSpPr txBox="1"/>
          <p:nvPr/>
        </p:nvSpPr>
        <p:spPr>
          <a:xfrm>
            <a:off x="8160244" y="368432"/>
            <a:ext cx="85805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Sizing &amp; Estimation</a:t>
            </a:r>
          </a:p>
        </p:txBody>
      </p:sp>
      <p:sp>
        <p:nvSpPr>
          <p:cNvPr id="41" name="Oval 40">
            <a:extLst>
              <a:ext uri="{FF2B5EF4-FFF2-40B4-BE49-F238E27FC236}">
                <a16:creationId xmlns:a16="http://schemas.microsoft.com/office/drawing/2014/main" id="{77490EA7-C450-EA4D-AA8F-0D2DD0081109}"/>
              </a:ext>
            </a:extLst>
          </p:cNvPr>
          <p:cNvSpPr/>
          <p:nvPr/>
        </p:nvSpPr>
        <p:spPr>
          <a:xfrm>
            <a:off x="9118735"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2" name="TextBox 41">
            <a:extLst>
              <a:ext uri="{FF2B5EF4-FFF2-40B4-BE49-F238E27FC236}">
                <a16:creationId xmlns:a16="http://schemas.microsoft.com/office/drawing/2014/main" id="{4FD09469-5912-7843-8437-D6CA3EA19255}"/>
              </a:ext>
            </a:extLst>
          </p:cNvPr>
          <p:cNvSpPr txBox="1"/>
          <p:nvPr/>
        </p:nvSpPr>
        <p:spPr>
          <a:xfrm>
            <a:off x="5697133" y="368432"/>
            <a:ext cx="75388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Solution Architecture</a:t>
            </a:r>
          </a:p>
        </p:txBody>
      </p:sp>
      <p:sp>
        <p:nvSpPr>
          <p:cNvPr id="43" name="TextBox 42">
            <a:extLst>
              <a:ext uri="{FF2B5EF4-FFF2-40B4-BE49-F238E27FC236}">
                <a16:creationId xmlns:a16="http://schemas.microsoft.com/office/drawing/2014/main" id="{75E1A420-AC5D-524F-89B2-7A23E50E0990}"/>
              </a:ext>
            </a:extLst>
          </p:cNvPr>
          <p:cNvSpPr txBox="1"/>
          <p:nvPr/>
        </p:nvSpPr>
        <p:spPr>
          <a:xfrm>
            <a:off x="9906225"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Risk Reviews</a:t>
            </a:r>
          </a:p>
        </p:txBody>
      </p:sp>
      <p:sp>
        <p:nvSpPr>
          <p:cNvPr id="44" name="Oval 43">
            <a:extLst>
              <a:ext uri="{FF2B5EF4-FFF2-40B4-BE49-F238E27FC236}">
                <a16:creationId xmlns:a16="http://schemas.microsoft.com/office/drawing/2014/main" id="{4ADB01D4-CA4F-D241-A259-D7CDCB827CEA}"/>
              </a:ext>
            </a:extLst>
          </p:cNvPr>
          <p:cNvSpPr/>
          <p:nvPr/>
        </p:nvSpPr>
        <p:spPr>
          <a:xfrm>
            <a:off x="998611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5" name="TextBox 44">
            <a:extLst>
              <a:ext uri="{FF2B5EF4-FFF2-40B4-BE49-F238E27FC236}">
                <a16:creationId xmlns:a16="http://schemas.microsoft.com/office/drawing/2014/main" id="{11B445D0-62D9-924A-A77D-506ED8D658A0}"/>
              </a:ext>
            </a:extLst>
          </p:cNvPr>
          <p:cNvSpPr txBox="1"/>
          <p:nvPr/>
        </p:nvSpPr>
        <p:spPr>
          <a:xfrm>
            <a:off x="10703072"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Pricing Options</a:t>
            </a:r>
          </a:p>
        </p:txBody>
      </p:sp>
      <p:sp>
        <p:nvSpPr>
          <p:cNvPr id="46" name="Oval 45">
            <a:extLst>
              <a:ext uri="{FF2B5EF4-FFF2-40B4-BE49-F238E27FC236}">
                <a16:creationId xmlns:a16="http://schemas.microsoft.com/office/drawing/2014/main" id="{34E03A38-90A1-5B4D-A37B-3CC9B702614E}"/>
              </a:ext>
            </a:extLst>
          </p:cNvPr>
          <p:cNvSpPr/>
          <p:nvPr/>
        </p:nvSpPr>
        <p:spPr>
          <a:xfrm>
            <a:off x="1083582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7" name="TextBox 46">
            <a:extLst>
              <a:ext uri="{FF2B5EF4-FFF2-40B4-BE49-F238E27FC236}">
                <a16:creationId xmlns:a16="http://schemas.microsoft.com/office/drawing/2014/main" id="{11B445D0-62D9-924A-A77D-506ED8D658A0}"/>
              </a:ext>
            </a:extLst>
          </p:cNvPr>
          <p:cNvSpPr txBox="1"/>
          <p:nvPr/>
        </p:nvSpPr>
        <p:spPr>
          <a:xfrm>
            <a:off x="11231416" y="368432"/>
            <a:ext cx="905163"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Integration with other offerings</a:t>
            </a:r>
          </a:p>
        </p:txBody>
      </p:sp>
      <p:sp>
        <p:nvSpPr>
          <p:cNvPr id="48" name="Oval 47">
            <a:extLst>
              <a:ext uri="{FF2B5EF4-FFF2-40B4-BE49-F238E27FC236}">
                <a16:creationId xmlns:a16="http://schemas.microsoft.com/office/drawing/2014/main" id="{56D98CBE-70E1-AB42-B8B9-0568914AC953}"/>
              </a:ext>
            </a:extLst>
          </p:cNvPr>
          <p:cNvSpPr/>
          <p:nvPr/>
        </p:nvSpPr>
        <p:spPr>
          <a:xfrm>
            <a:off x="5831832" y="156538"/>
            <a:ext cx="169696" cy="187407"/>
          </a:xfrm>
          <a:prstGeom prst="ellipse">
            <a:avLst/>
          </a:prstGeom>
          <a:solidFill>
            <a:srgbClr val="00B050"/>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9" name="Oval 48">
            <a:extLst>
              <a:ext uri="{FF2B5EF4-FFF2-40B4-BE49-F238E27FC236}">
                <a16:creationId xmlns:a16="http://schemas.microsoft.com/office/drawing/2014/main" id="{56D98CBE-70E1-AB42-B8B9-0568914AC953}"/>
              </a:ext>
            </a:extLst>
          </p:cNvPr>
          <p:cNvSpPr/>
          <p:nvPr/>
        </p:nvSpPr>
        <p:spPr>
          <a:xfrm>
            <a:off x="507436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50" name="Oval 49">
            <a:extLst>
              <a:ext uri="{FF2B5EF4-FFF2-40B4-BE49-F238E27FC236}">
                <a16:creationId xmlns:a16="http://schemas.microsoft.com/office/drawing/2014/main" id="{56D98CBE-70E1-AB42-B8B9-0568914AC953}"/>
              </a:ext>
            </a:extLst>
          </p:cNvPr>
          <p:cNvSpPr/>
          <p:nvPr/>
        </p:nvSpPr>
        <p:spPr>
          <a:xfrm>
            <a:off x="1161824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18" name="Shape 61"/>
          <p:cNvSpPr/>
          <p:nvPr/>
        </p:nvSpPr>
        <p:spPr>
          <a:xfrm>
            <a:off x="1160357" y="1301899"/>
            <a:ext cx="6713328" cy="4541971"/>
          </a:xfrm>
          <a:prstGeom prst="rect">
            <a:avLst/>
          </a:prstGeom>
          <a:ln w="19050">
            <a:solidFill>
              <a:srgbClr val="4277BB"/>
            </a:solidFill>
            <a:miter lim="400000"/>
          </a:ln>
        </p:spPr>
        <p:txBody>
          <a:bodyPr lIns="0" tIns="0" rIns="0" bIns="0" anchor="ctr"/>
          <a:lstStyle/>
          <a:p>
            <a:pPr lvl="0">
              <a:defRPr sz="1800">
                <a:solidFill>
                  <a:srgbClr val="4277BB"/>
                </a:solidFill>
              </a:defRPr>
            </a:pPr>
            <a:endParaRPr dirty="0">
              <a:latin typeface="Helvetica" panose="020B0604020202020204" pitchFamily="34" charset="0"/>
              <a:cs typeface="Helvetica" panose="020B0604020202020204" pitchFamily="34" charset="0"/>
            </a:endParaRPr>
          </a:p>
        </p:txBody>
      </p:sp>
      <p:sp>
        <p:nvSpPr>
          <p:cNvPr id="419" name="Shape 61"/>
          <p:cNvSpPr/>
          <p:nvPr/>
        </p:nvSpPr>
        <p:spPr>
          <a:xfrm>
            <a:off x="43922" y="1087337"/>
            <a:ext cx="10063509" cy="5604158"/>
          </a:xfrm>
          <a:prstGeom prst="rect">
            <a:avLst/>
          </a:prstGeom>
          <a:noFill/>
          <a:ln w="25400">
            <a:solidFill>
              <a:srgbClr val="4277BB"/>
            </a:solidFill>
            <a:miter lim="400000"/>
          </a:ln>
        </p:spPr>
        <p:txBody>
          <a:bodyPr lIns="0" tIns="0" rIns="0" bIns="0" anchor="ctr"/>
          <a:lstStyle/>
          <a:p>
            <a:pPr lvl="0">
              <a:defRPr sz="1800">
                <a:solidFill>
                  <a:srgbClr val="4277BB"/>
                </a:solidFill>
              </a:defRPr>
            </a:pPr>
            <a:endParaRPr dirty="0">
              <a:latin typeface="Helvetica" panose="020B0604020202020204" pitchFamily="34" charset="0"/>
              <a:cs typeface="Helvetica" panose="020B0604020202020204" pitchFamily="34" charset="0"/>
            </a:endParaRPr>
          </a:p>
        </p:txBody>
      </p:sp>
      <p:sp>
        <p:nvSpPr>
          <p:cNvPr id="420" name="Shape 61"/>
          <p:cNvSpPr/>
          <p:nvPr/>
        </p:nvSpPr>
        <p:spPr>
          <a:xfrm>
            <a:off x="1230332" y="1445929"/>
            <a:ext cx="5562516" cy="1414253"/>
          </a:xfrm>
          <a:prstGeom prst="rect">
            <a:avLst/>
          </a:prstGeom>
          <a:ln w="19050">
            <a:solidFill>
              <a:srgbClr val="4277BB"/>
            </a:solidFill>
            <a:miter lim="400000"/>
          </a:ln>
        </p:spPr>
        <p:txBody>
          <a:bodyPr lIns="0" tIns="0" rIns="0" bIns="0" anchor="ctr"/>
          <a:lstStyle/>
          <a:p>
            <a:pPr lvl="0">
              <a:defRPr sz="1800">
                <a:solidFill>
                  <a:srgbClr val="4277BB"/>
                </a:solidFill>
              </a:defRPr>
            </a:pPr>
            <a:endParaRPr dirty="0">
              <a:latin typeface="Helvetica" panose="020B0604020202020204" pitchFamily="34" charset="0"/>
              <a:cs typeface="Helvetica" panose="020B0604020202020204" pitchFamily="34" charset="0"/>
            </a:endParaRPr>
          </a:p>
        </p:txBody>
      </p:sp>
      <p:sp>
        <p:nvSpPr>
          <p:cNvPr id="421" name="Shape 61"/>
          <p:cNvSpPr/>
          <p:nvPr/>
        </p:nvSpPr>
        <p:spPr>
          <a:xfrm>
            <a:off x="1546197" y="3584934"/>
            <a:ext cx="3619657" cy="667130"/>
          </a:xfrm>
          <a:prstGeom prst="rect">
            <a:avLst/>
          </a:prstGeom>
          <a:ln w="19050">
            <a:solidFill>
              <a:srgbClr val="4277BB"/>
            </a:solidFill>
            <a:miter lim="400000"/>
          </a:ln>
        </p:spPr>
        <p:txBody>
          <a:bodyPr lIns="0" tIns="0" rIns="0" bIns="0" anchor="ctr"/>
          <a:lstStyle/>
          <a:p>
            <a:pPr lvl="0">
              <a:defRPr sz="1800">
                <a:solidFill>
                  <a:srgbClr val="4277BB"/>
                </a:solidFill>
              </a:defRPr>
            </a:pPr>
            <a:endParaRPr dirty="0">
              <a:latin typeface="Helvetica" panose="020B0604020202020204" pitchFamily="34" charset="0"/>
              <a:cs typeface="Helvetica" panose="020B0604020202020204" pitchFamily="34" charset="0"/>
            </a:endParaRPr>
          </a:p>
        </p:txBody>
      </p:sp>
      <p:sp>
        <p:nvSpPr>
          <p:cNvPr id="422" name="Shape 61"/>
          <p:cNvSpPr/>
          <p:nvPr/>
        </p:nvSpPr>
        <p:spPr>
          <a:xfrm>
            <a:off x="1555182" y="4301246"/>
            <a:ext cx="5204965" cy="739446"/>
          </a:xfrm>
          <a:prstGeom prst="rect">
            <a:avLst/>
          </a:prstGeom>
          <a:ln w="19050">
            <a:solidFill>
              <a:srgbClr val="4277BB"/>
            </a:solidFill>
            <a:miter lim="400000"/>
          </a:ln>
        </p:spPr>
        <p:txBody>
          <a:bodyPr lIns="0" tIns="0" rIns="0" bIns="0" anchor="ctr"/>
          <a:lstStyle/>
          <a:p>
            <a:pPr lvl="0">
              <a:defRPr sz="1800">
                <a:solidFill>
                  <a:srgbClr val="4277BB"/>
                </a:solidFill>
              </a:defRPr>
            </a:pPr>
            <a:endParaRPr dirty="0">
              <a:latin typeface="Helvetica" panose="020B0604020202020204" pitchFamily="34" charset="0"/>
              <a:cs typeface="Helvetica" panose="020B0604020202020204" pitchFamily="34" charset="0"/>
            </a:endParaRPr>
          </a:p>
        </p:txBody>
      </p:sp>
      <p:sp>
        <p:nvSpPr>
          <p:cNvPr id="423" name="Shape 61"/>
          <p:cNvSpPr/>
          <p:nvPr/>
        </p:nvSpPr>
        <p:spPr>
          <a:xfrm>
            <a:off x="1555183" y="5089389"/>
            <a:ext cx="6025907" cy="700041"/>
          </a:xfrm>
          <a:prstGeom prst="rect">
            <a:avLst/>
          </a:prstGeom>
          <a:ln w="19050">
            <a:solidFill>
              <a:srgbClr val="4277BB"/>
            </a:solidFill>
            <a:miter lim="400000"/>
          </a:ln>
        </p:spPr>
        <p:txBody>
          <a:bodyPr lIns="0" tIns="0" rIns="0" bIns="0" anchor="ctr"/>
          <a:lstStyle/>
          <a:p>
            <a:pPr lvl="0">
              <a:defRPr sz="1800">
                <a:solidFill>
                  <a:srgbClr val="4277BB"/>
                </a:solidFill>
              </a:defRPr>
            </a:pPr>
            <a:endParaRPr dirty="0">
              <a:latin typeface="Helvetica" panose="020B0604020202020204" pitchFamily="34" charset="0"/>
              <a:cs typeface="Helvetica" panose="020B0604020202020204" pitchFamily="34" charset="0"/>
            </a:endParaRPr>
          </a:p>
        </p:txBody>
      </p:sp>
      <p:sp>
        <p:nvSpPr>
          <p:cNvPr id="424" name="Shape 61"/>
          <p:cNvSpPr/>
          <p:nvPr/>
        </p:nvSpPr>
        <p:spPr>
          <a:xfrm>
            <a:off x="1555182" y="5890984"/>
            <a:ext cx="6025908" cy="763256"/>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latin typeface="Helvetica" panose="020B0604020202020204" pitchFamily="34" charset="0"/>
              <a:cs typeface="Helvetica" panose="020B0604020202020204" pitchFamily="34" charset="0"/>
            </a:endParaRPr>
          </a:p>
        </p:txBody>
      </p:sp>
      <p:grpSp>
        <p:nvGrpSpPr>
          <p:cNvPr id="425" name="Group 424"/>
          <p:cNvGrpSpPr/>
          <p:nvPr/>
        </p:nvGrpSpPr>
        <p:grpSpPr>
          <a:xfrm>
            <a:off x="3396111" y="5973110"/>
            <a:ext cx="650819" cy="621720"/>
            <a:chOff x="-3151146" y="5523744"/>
            <a:chExt cx="780822" cy="865722"/>
          </a:xfrm>
        </p:grpSpPr>
        <p:pic>
          <p:nvPicPr>
            <p:cNvPr id="426" name="Picture 4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3942" y="5523744"/>
              <a:ext cx="649224" cy="649224"/>
            </a:xfrm>
            <a:prstGeom prst="rect">
              <a:avLst/>
            </a:prstGeom>
          </p:spPr>
        </p:pic>
        <p:sp>
          <p:nvSpPr>
            <p:cNvPr id="427" name="Shape 192"/>
            <p:cNvSpPr/>
            <p:nvPr/>
          </p:nvSpPr>
          <p:spPr>
            <a:xfrm>
              <a:off x="-3151146" y="6089468"/>
              <a:ext cx="780822" cy="29999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algn="ctr"/>
              <a:r>
                <a:rPr lang="en-US" sz="700" b="1" dirty="0">
                  <a:solidFill>
                    <a:srgbClr val="4277BB"/>
                  </a:solidFill>
                  <a:latin typeface="Helvetica" panose="020B0604020202020204" pitchFamily="34" charset="0"/>
                  <a:ea typeface="Helvetica"/>
                  <a:cs typeface="Helvetica" panose="020B0604020202020204" pitchFamily="34" charset="0"/>
                </a:rPr>
                <a:t>DEPENDENCY </a:t>
              </a:r>
            </a:p>
            <a:p>
              <a:pPr algn="ctr"/>
              <a:r>
                <a:rPr lang="en-US" sz="700" b="1" dirty="0">
                  <a:solidFill>
                    <a:srgbClr val="4277BB"/>
                  </a:solidFill>
                  <a:latin typeface="Helvetica" panose="020B0604020202020204" pitchFamily="34" charset="0"/>
                  <a:ea typeface="Helvetica"/>
                  <a:cs typeface="Helvetica" panose="020B0604020202020204" pitchFamily="34" charset="0"/>
                </a:rPr>
                <a:t>MANAGEMENT</a:t>
              </a:r>
              <a:endParaRPr sz="700" b="1" dirty="0">
                <a:solidFill>
                  <a:srgbClr val="4277BB"/>
                </a:solidFill>
                <a:latin typeface="Helvetica" panose="020B0604020202020204" pitchFamily="34" charset="0"/>
                <a:ea typeface="Helvetica"/>
                <a:cs typeface="Helvetica" panose="020B0604020202020204" pitchFamily="34" charset="0"/>
              </a:endParaRPr>
            </a:p>
          </p:txBody>
        </p:sp>
      </p:grpSp>
      <p:grpSp>
        <p:nvGrpSpPr>
          <p:cNvPr id="428" name="Group 486"/>
          <p:cNvGrpSpPr/>
          <p:nvPr/>
        </p:nvGrpSpPr>
        <p:grpSpPr>
          <a:xfrm>
            <a:off x="3836464" y="4393576"/>
            <a:ext cx="530594" cy="601710"/>
            <a:chOff x="-9523" y="0"/>
            <a:chExt cx="831816" cy="1094824"/>
          </a:xfrm>
        </p:grpSpPr>
        <p:sp>
          <p:nvSpPr>
            <p:cNvPr id="429"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latin typeface="Helvetica" panose="020B0604020202020204" pitchFamily="34" charset="0"/>
                <a:cs typeface="Helvetica" panose="020B0604020202020204" pitchFamily="34" charset="0"/>
              </a:endParaRPr>
            </a:p>
          </p:txBody>
        </p:sp>
        <p:grpSp>
          <p:nvGrpSpPr>
            <p:cNvPr id="430" name="Group 485"/>
            <p:cNvGrpSpPr/>
            <p:nvPr/>
          </p:nvGrpSpPr>
          <p:grpSpPr>
            <a:xfrm>
              <a:off x="-9523" y="122687"/>
              <a:ext cx="831816" cy="972137"/>
              <a:chOff x="-9523" y="121443"/>
              <a:chExt cx="831815" cy="972135"/>
            </a:xfrm>
          </p:grpSpPr>
          <p:sp>
            <p:nvSpPr>
              <p:cNvPr id="431" name="Shape 483"/>
              <p:cNvSpPr/>
              <p:nvPr/>
            </p:nvSpPr>
            <p:spPr>
              <a:xfrm>
                <a:off x="-9523" y="701574"/>
                <a:ext cx="831815" cy="3920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algn="ctr"/>
                <a:r>
                  <a:rPr lang="en-US" sz="700" b="1" dirty="0">
                    <a:solidFill>
                      <a:srgbClr val="4277BB"/>
                    </a:solidFill>
                    <a:latin typeface="Helvetica" panose="020B0604020202020204" pitchFamily="34" charset="0"/>
                    <a:ea typeface="Helvetica"/>
                    <a:cs typeface="Helvetica" panose="020B0604020202020204" pitchFamily="34" charset="0"/>
                  </a:rPr>
                  <a:t>CONTAINER</a:t>
                </a:r>
              </a:p>
              <a:p>
                <a:pPr algn="ctr"/>
                <a:r>
                  <a:rPr sz="700" b="1" dirty="0">
                    <a:solidFill>
                      <a:srgbClr val="4277BB"/>
                    </a:solidFill>
                    <a:latin typeface="Helvetica" panose="020B0604020202020204" pitchFamily="34" charset="0"/>
                    <a:ea typeface="Helvetica"/>
                    <a:cs typeface="Helvetica" panose="020B0604020202020204" pitchFamily="34" charset="0"/>
                  </a:rPr>
                  <a:t>SECURITY</a:t>
                </a:r>
              </a:p>
            </p:txBody>
          </p:sp>
          <p:pic>
            <p:nvPicPr>
              <p:cNvPr id="432" name="_-46.png"/>
              <p:cNvPicPr/>
              <p:nvPr/>
            </p:nvPicPr>
            <p:blipFill>
              <a:blip r:embed="rId3"/>
              <a:srcRect l="26174" t="17171" r="26174" b="17171"/>
              <a:stretch>
                <a:fillRect/>
              </a:stretch>
            </p:blipFill>
            <p:spPr>
              <a:xfrm>
                <a:off x="185113" y="121443"/>
                <a:ext cx="337006" cy="464345"/>
              </a:xfrm>
              <a:prstGeom prst="rect">
                <a:avLst/>
              </a:prstGeom>
              <a:ln w="3175" cap="flat">
                <a:noFill/>
                <a:miter lim="400000"/>
              </a:ln>
              <a:effectLst/>
            </p:spPr>
          </p:pic>
        </p:grpSp>
      </p:grpSp>
      <p:grpSp>
        <p:nvGrpSpPr>
          <p:cNvPr id="433" name="Group 271"/>
          <p:cNvGrpSpPr/>
          <p:nvPr/>
        </p:nvGrpSpPr>
        <p:grpSpPr>
          <a:xfrm>
            <a:off x="4473135" y="4394344"/>
            <a:ext cx="535403" cy="603346"/>
            <a:chOff x="142150" y="0"/>
            <a:chExt cx="841063" cy="1100034"/>
          </a:xfrm>
        </p:grpSpPr>
        <p:sp>
          <p:nvSpPr>
            <p:cNvPr id="434" name="Shape 267"/>
            <p:cNvSpPr/>
            <p:nvPr/>
          </p:nvSpPr>
          <p:spPr>
            <a:xfrm>
              <a:off x="19046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latin typeface="Helvetica" panose="020B0604020202020204" pitchFamily="34" charset="0"/>
                <a:cs typeface="Helvetica" panose="020B0604020202020204" pitchFamily="34" charset="0"/>
              </a:endParaRPr>
            </a:p>
          </p:txBody>
        </p:sp>
        <p:grpSp>
          <p:nvGrpSpPr>
            <p:cNvPr id="435" name="Group 270"/>
            <p:cNvGrpSpPr/>
            <p:nvPr/>
          </p:nvGrpSpPr>
          <p:grpSpPr>
            <a:xfrm>
              <a:off x="142150" y="135400"/>
              <a:ext cx="841063" cy="964634"/>
              <a:chOff x="156288" y="135400"/>
              <a:chExt cx="841062" cy="964633"/>
            </a:xfrm>
          </p:grpSpPr>
          <p:pic>
            <p:nvPicPr>
              <p:cNvPr id="436" name="_-16.png"/>
              <p:cNvPicPr/>
              <p:nvPr/>
            </p:nvPicPr>
            <p:blipFill>
              <a:blip r:embed="rId4"/>
              <a:srcRect l="26965" t="19145" r="26965" b="19145"/>
              <a:stretch>
                <a:fillRect/>
              </a:stretch>
            </p:blipFill>
            <p:spPr>
              <a:xfrm>
                <a:off x="387909" y="135400"/>
                <a:ext cx="325809" cy="436431"/>
              </a:xfrm>
              <a:prstGeom prst="rect">
                <a:avLst/>
              </a:prstGeom>
              <a:ln w="3175" cap="flat">
                <a:noFill/>
                <a:miter lim="400000"/>
              </a:ln>
              <a:effectLst/>
            </p:spPr>
          </p:pic>
          <p:sp>
            <p:nvSpPr>
              <p:cNvPr id="437" name="Shape 269"/>
              <p:cNvSpPr/>
              <p:nvPr/>
            </p:nvSpPr>
            <p:spPr>
              <a:xfrm>
                <a:off x="156288" y="707231"/>
                <a:ext cx="841062" cy="39280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algn="ctr"/>
                <a:r>
                  <a:rPr sz="700" b="1" dirty="0">
                    <a:solidFill>
                      <a:srgbClr val="4277BB"/>
                    </a:solidFill>
                    <a:latin typeface="Helvetica" panose="020B0604020202020204" pitchFamily="34" charset="0"/>
                    <a:ea typeface="Helvetica"/>
                    <a:cs typeface="Helvetica" panose="020B0604020202020204" pitchFamily="34" charset="0"/>
                  </a:rPr>
                  <a:t>LOAD </a:t>
                </a:r>
                <a:endParaRPr lang="en-US" sz="700" b="1" dirty="0">
                  <a:solidFill>
                    <a:srgbClr val="4277BB"/>
                  </a:solidFill>
                  <a:latin typeface="Helvetica" panose="020B0604020202020204" pitchFamily="34" charset="0"/>
                  <a:ea typeface="Helvetica"/>
                  <a:cs typeface="Helvetica" panose="020B0604020202020204" pitchFamily="34" charset="0"/>
                </a:endParaRPr>
              </a:p>
              <a:p>
                <a:pPr algn="ctr"/>
                <a:r>
                  <a:rPr lang="en-US" sz="700" b="1" dirty="0">
                    <a:solidFill>
                      <a:srgbClr val="4277BB"/>
                    </a:solidFill>
                    <a:latin typeface="Helvetica" panose="020B0604020202020204" pitchFamily="34" charset="0"/>
                    <a:ea typeface="Helvetica"/>
                    <a:cs typeface="Helvetica" panose="020B0604020202020204" pitchFamily="34" charset="0"/>
                  </a:rPr>
                  <a:t>BALANCING</a:t>
                </a:r>
                <a:endParaRPr sz="700" b="1" dirty="0">
                  <a:solidFill>
                    <a:srgbClr val="4277BB"/>
                  </a:solidFill>
                  <a:latin typeface="Helvetica" panose="020B0604020202020204" pitchFamily="34" charset="0"/>
                  <a:ea typeface="Helvetica"/>
                  <a:cs typeface="Helvetica" panose="020B0604020202020204" pitchFamily="34" charset="0"/>
                </a:endParaRPr>
              </a:p>
            </p:txBody>
          </p:sp>
        </p:grpSp>
      </p:grpSp>
      <p:grpSp>
        <p:nvGrpSpPr>
          <p:cNvPr id="438" name="Group 437"/>
          <p:cNvGrpSpPr/>
          <p:nvPr/>
        </p:nvGrpSpPr>
        <p:grpSpPr>
          <a:xfrm>
            <a:off x="5066272" y="4388346"/>
            <a:ext cx="586699" cy="608632"/>
            <a:chOff x="5350930" y="3891330"/>
            <a:chExt cx="586699" cy="608632"/>
          </a:xfrm>
        </p:grpSpPr>
        <p:sp>
          <p:nvSpPr>
            <p:cNvPr id="439" name="Shape 304"/>
            <p:cNvSpPr/>
            <p:nvPr/>
          </p:nvSpPr>
          <p:spPr>
            <a:xfrm>
              <a:off x="5415724" y="3891330"/>
              <a:ext cx="456343" cy="3931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latin typeface="Helvetica" panose="020B0604020202020204" pitchFamily="34" charset="0"/>
                <a:cs typeface="Helvetica" panose="020B0604020202020204" pitchFamily="34" charset="0"/>
              </a:endParaRPr>
            </a:p>
          </p:txBody>
        </p:sp>
        <p:pic>
          <p:nvPicPr>
            <p:cNvPr id="440" name="_-52.png"/>
            <p:cNvPicPr/>
            <p:nvPr/>
          </p:nvPicPr>
          <p:blipFill>
            <a:blip r:embed="rId5"/>
            <a:srcRect l="18565" t="22096" r="18565" b="22096"/>
            <a:stretch>
              <a:fillRect/>
            </a:stretch>
          </p:blipFill>
          <p:spPr>
            <a:xfrm>
              <a:off x="5500445" y="3978212"/>
              <a:ext cx="286901" cy="219424"/>
            </a:xfrm>
            <a:prstGeom prst="rect">
              <a:avLst/>
            </a:prstGeom>
            <a:ln w="3175" cap="flat">
              <a:noFill/>
              <a:miter lim="400000"/>
            </a:ln>
            <a:effectLst/>
          </p:spPr>
        </p:pic>
        <p:sp>
          <p:nvSpPr>
            <p:cNvPr id="441" name="Shape 306"/>
            <p:cNvSpPr/>
            <p:nvPr/>
          </p:nvSpPr>
          <p:spPr>
            <a:xfrm>
              <a:off x="5350930" y="4284518"/>
              <a:ext cx="586699" cy="21544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algn="ctr"/>
              <a:r>
                <a:rPr lang="en-US" sz="700" b="1" dirty="0">
                  <a:solidFill>
                    <a:srgbClr val="4277BB"/>
                  </a:solidFill>
                  <a:latin typeface="Helvetica" panose="020B0604020202020204" pitchFamily="34" charset="0"/>
                  <a:ea typeface="Helvetica"/>
                  <a:cs typeface="Helvetica" panose="020B0604020202020204" pitchFamily="34" charset="0"/>
                </a:rPr>
                <a:t>IMAGE</a:t>
              </a:r>
            </a:p>
            <a:p>
              <a:pPr algn="ctr"/>
              <a:r>
                <a:rPr sz="700" b="1" dirty="0">
                  <a:solidFill>
                    <a:srgbClr val="4277BB"/>
                  </a:solidFill>
                  <a:latin typeface="Helvetica" panose="020B0604020202020204" pitchFamily="34" charset="0"/>
                  <a:ea typeface="Helvetica"/>
                  <a:cs typeface="Helvetica" panose="020B0604020202020204" pitchFamily="34" charset="0"/>
                </a:rPr>
                <a:t>REPOSITORY</a:t>
              </a:r>
            </a:p>
          </p:txBody>
        </p:sp>
      </p:grpSp>
      <p:sp>
        <p:nvSpPr>
          <p:cNvPr id="442" name="Shape 192"/>
          <p:cNvSpPr/>
          <p:nvPr/>
        </p:nvSpPr>
        <p:spPr>
          <a:xfrm>
            <a:off x="1590595" y="3587873"/>
            <a:ext cx="745397"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latin typeface="Helvetica" panose="020B0604020202020204" pitchFamily="34" charset="0"/>
                <a:cs typeface="Helvetica" panose="020B0604020202020204" pitchFamily="34" charset="0"/>
              </a:rPr>
              <a:t>Cloud Services</a:t>
            </a:r>
            <a:endParaRPr sz="800" b="1" dirty="0">
              <a:solidFill>
                <a:srgbClr val="4277BB"/>
              </a:solidFill>
              <a:latin typeface="Helvetica" panose="020B0604020202020204" pitchFamily="34" charset="0"/>
              <a:cs typeface="Helvetica" panose="020B0604020202020204" pitchFamily="34" charset="0"/>
            </a:endParaRPr>
          </a:p>
        </p:txBody>
      </p:sp>
      <p:sp>
        <p:nvSpPr>
          <p:cNvPr id="443" name="Shape 192"/>
          <p:cNvSpPr/>
          <p:nvPr/>
        </p:nvSpPr>
        <p:spPr>
          <a:xfrm>
            <a:off x="1590650" y="4588967"/>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latin typeface="Helvetica" panose="020B0604020202020204" pitchFamily="34" charset="0"/>
                <a:cs typeface="Helvetica" panose="020B0604020202020204" pitchFamily="34" charset="0"/>
              </a:rPr>
              <a:t>Container </a:t>
            </a:r>
          </a:p>
          <a:p>
            <a:pPr lvl="0">
              <a:defRPr sz="1800" b="0">
                <a:solidFill>
                  <a:srgbClr val="000000"/>
                </a:solidFill>
              </a:defRPr>
            </a:pPr>
            <a:r>
              <a:rPr lang="en-US" sz="800" b="1" dirty="0">
                <a:solidFill>
                  <a:srgbClr val="4277BB"/>
                </a:solidFill>
                <a:latin typeface="Helvetica" panose="020B0604020202020204" pitchFamily="34" charset="0"/>
                <a:cs typeface="Helvetica" panose="020B0604020202020204" pitchFamily="34" charset="0"/>
              </a:rPr>
              <a:t>Platform</a:t>
            </a:r>
            <a:endParaRPr sz="800" b="1" dirty="0">
              <a:solidFill>
                <a:srgbClr val="4277BB"/>
              </a:solidFill>
              <a:latin typeface="Helvetica" panose="020B0604020202020204" pitchFamily="34" charset="0"/>
              <a:cs typeface="Helvetica" panose="020B0604020202020204" pitchFamily="34" charset="0"/>
            </a:endParaRPr>
          </a:p>
        </p:txBody>
      </p:sp>
      <p:sp>
        <p:nvSpPr>
          <p:cNvPr id="444" name="Shape 192"/>
          <p:cNvSpPr/>
          <p:nvPr/>
        </p:nvSpPr>
        <p:spPr>
          <a:xfrm>
            <a:off x="1579655" y="5368791"/>
            <a:ext cx="66845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latin typeface="Helvetica" panose="020B0604020202020204" pitchFamily="34" charset="0"/>
                <a:cs typeface="Helvetica" panose="020B0604020202020204" pitchFamily="34" charset="0"/>
              </a:rPr>
              <a:t>Infrastructure</a:t>
            </a:r>
            <a:endParaRPr sz="800" b="1" dirty="0">
              <a:solidFill>
                <a:srgbClr val="4277BB"/>
              </a:solidFill>
              <a:latin typeface="Helvetica" panose="020B0604020202020204" pitchFamily="34" charset="0"/>
              <a:cs typeface="Helvetica" panose="020B0604020202020204" pitchFamily="34" charset="0"/>
            </a:endParaRPr>
          </a:p>
        </p:txBody>
      </p:sp>
      <p:sp>
        <p:nvSpPr>
          <p:cNvPr id="445" name="Shape 192"/>
          <p:cNvSpPr/>
          <p:nvPr/>
        </p:nvSpPr>
        <p:spPr>
          <a:xfrm>
            <a:off x="1582383" y="6242033"/>
            <a:ext cx="38953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latin typeface="Helvetica" panose="020B0604020202020204" pitchFamily="34" charset="0"/>
                <a:cs typeface="Helvetica" panose="020B0604020202020204" pitchFamily="34" charset="0"/>
              </a:rPr>
              <a:t>DevOps</a:t>
            </a:r>
            <a:endParaRPr sz="800" b="1" dirty="0">
              <a:solidFill>
                <a:srgbClr val="4277BB"/>
              </a:solidFill>
              <a:latin typeface="Helvetica" panose="020B0604020202020204" pitchFamily="34" charset="0"/>
              <a:cs typeface="Helvetica" panose="020B0604020202020204" pitchFamily="34" charset="0"/>
            </a:endParaRPr>
          </a:p>
        </p:txBody>
      </p:sp>
      <p:pic>
        <p:nvPicPr>
          <p:cNvPr id="446" name="Picture 4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75494" y="5753099"/>
            <a:ext cx="1461149" cy="903235"/>
          </a:xfrm>
          <a:prstGeom prst="rect">
            <a:avLst/>
          </a:prstGeom>
        </p:spPr>
      </p:pic>
      <p:grpSp>
        <p:nvGrpSpPr>
          <p:cNvPr id="447" name="Group 446"/>
          <p:cNvGrpSpPr/>
          <p:nvPr/>
        </p:nvGrpSpPr>
        <p:grpSpPr>
          <a:xfrm>
            <a:off x="4245530" y="1680090"/>
            <a:ext cx="716543" cy="473005"/>
            <a:chOff x="-1122335" y="2446866"/>
            <a:chExt cx="1368881" cy="1048771"/>
          </a:xfrm>
        </p:grpSpPr>
        <p:pic>
          <p:nvPicPr>
            <p:cNvPr id="448" name="Picture 4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2896" y="2446866"/>
              <a:ext cx="1072896" cy="810768"/>
            </a:xfrm>
            <a:prstGeom prst="rect">
              <a:avLst/>
            </a:prstGeom>
          </p:spPr>
        </p:pic>
        <p:sp>
          <p:nvSpPr>
            <p:cNvPr id="449" name="Shape 284"/>
            <p:cNvSpPr/>
            <p:nvPr/>
          </p:nvSpPr>
          <p:spPr>
            <a:xfrm>
              <a:off x="-1122335" y="3256790"/>
              <a:ext cx="1368881" cy="23884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r>
                <a:rPr lang="en-US" sz="700" b="1" dirty="0">
                  <a:solidFill>
                    <a:srgbClr val="4277BB"/>
                  </a:solidFill>
                  <a:latin typeface="Helvetica" panose="020B0604020202020204" pitchFamily="34" charset="0"/>
                  <a:ea typeface="Helvetica"/>
                  <a:cs typeface="Helvetica" panose="020B0604020202020204" pitchFamily="34" charset="0"/>
                </a:rPr>
                <a:t>MICROSERVICE </a:t>
              </a:r>
            </a:p>
          </p:txBody>
        </p:sp>
      </p:grpSp>
      <p:grpSp>
        <p:nvGrpSpPr>
          <p:cNvPr id="450" name="Group 449"/>
          <p:cNvGrpSpPr/>
          <p:nvPr/>
        </p:nvGrpSpPr>
        <p:grpSpPr>
          <a:xfrm>
            <a:off x="4245530" y="2224993"/>
            <a:ext cx="716543" cy="473005"/>
            <a:chOff x="-1122335" y="2446866"/>
            <a:chExt cx="1368881" cy="1048771"/>
          </a:xfrm>
        </p:grpSpPr>
        <p:pic>
          <p:nvPicPr>
            <p:cNvPr id="451" name="Picture 45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2896" y="2446866"/>
              <a:ext cx="1072896" cy="810768"/>
            </a:xfrm>
            <a:prstGeom prst="rect">
              <a:avLst/>
            </a:prstGeom>
          </p:spPr>
        </p:pic>
        <p:sp>
          <p:nvSpPr>
            <p:cNvPr id="452" name="Shape 284"/>
            <p:cNvSpPr/>
            <p:nvPr/>
          </p:nvSpPr>
          <p:spPr>
            <a:xfrm>
              <a:off x="-1122335" y="3256790"/>
              <a:ext cx="1368881" cy="23884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r>
                <a:rPr lang="en-US" sz="700" b="1" dirty="0">
                  <a:solidFill>
                    <a:srgbClr val="4277BB"/>
                  </a:solidFill>
                  <a:latin typeface="Helvetica" panose="020B0604020202020204" pitchFamily="34" charset="0"/>
                  <a:ea typeface="Helvetica"/>
                  <a:cs typeface="Helvetica" panose="020B0604020202020204" pitchFamily="34" charset="0"/>
                </a:rPr>
                <a:t>MICROSERVICE </a:t>
              </a:r>
            </a:p>
          </p:txBody>
        </p:sp>
      </p:grpSp>
      <p:grpSp>
        <p:nvGrpSpPr>
          <p:cNvPr id="453" name="Group 452"/>
          <p:cNvGrpSpPr/>
          <p:nvPr/>
        </p:nvGrpSpPr>
        <p:grpSpPr>
          <a:xfrm>
            <a:off x="3507698" y="1952542"/>
            <a:ext cx="716543" cy="473005"/>
            <a:chOff x="-1122335" y="2446866"/>
            <a:chExt cx="1368881" cy="1048769"/>
          </a:xfrm>
        </p:grpSpPr>
        <p:pic>
          <p:nvPicPr>
            <p:cNvPr id="454" name="Picture 45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2896" y="2446866"/>
              <a:ext cx="1072896" cy="810768"/>
            </a:xfrm>
            <a:prstGeom prst="rect">
              <a:avLst/>
            </a:prstGeom>
          </p:spPr>
        </p:pic>
        <p:sp>
          <p:nvSpPr>
            <p:cNvPr id="455" name="Shape 284"/>
            <p:cNvSpPr/>
            <p:nvPr/>
          </p:nvSpPr>
          <p:spPr>
            <a:xfrm>
              <a:off x="-1122335" y="3256789"/>
              <a:ext cx="1368881" cy="2388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0" b="1" dirty="0">
                  <a:solidFill>
                    <a:srgbClr val="4277BB"/>
                  </a:solidFill>
                  <a:latin typeface="Helvetica" panose="020B0604020202020204" pitchFamily="34" charset="0"/>
                  <a:cs typeface="Helvetica" panose="020B0604020202020204" pitchFamily="34" charset="0"/>
                </a:rPr>
                <a:t>MICROSERVICE </a:t>
              </a:r>
            </a:p>
          </p:txBody>
        </p:sp>
      </p:grpSp>
      <p:sp>
        <p:nvSpPr>
          <p:cNvPr id="456" name="Shape 61"/>
          <p:cNvSpPr/>
          <p:nvPr/>
        </p:nvSpPr>
        <p:spPr>
          <a:xfrm>
            <a:off x="3362326" y="1669295"/>
            <a:ext cx="1589179" cy="1058264"/>
          </a:xfrm>
          <a:prstGeom prst="rect">
            <a:avLst/>
          </a:prstGeom>
          <a:ln w="19050">
            <a:solidFill>
              <a:srgbClr val="4277BB"/>
            </a:solidFill>
            <a:miter lim="400000"/>
          </a:ln>
        </p:spPr>
        <p:txBody>
          <a:bodyPr lIns="0" tIns="0" rIns="0" bIns="0" anchor="ctr"/>
          <a:lstStyle/>
          <a:p>
            <a:pPr lvl="0">
              <a:defRPr sz="1800">
                <a:solidFill>
                  <a:srgbClr val="4277BB"/>
                </a:solidFill>
              </a:defRPr>
            </a:pPr>
            <a:endParaRPr dirty="0">
              <a:latin typeface="Helvetica" panose="020B0604020202020204" pitchFamily="34" charset="0"/>
              <a:cs typeface="Helvetica" panose="020B0604020202020204" pitchFamily="34" charset="0"/>
            </a:endParaRPr>
          </a:p>
        </p:txBody>
      </p:sp>
      <p:grpSp>
        <p:nvGrpSpPr>
          <p:cNvPr id="457" name="Group 456"/>
          <p:cNvGrpSpPr/>
          <p:nvPr/>
        </p:nvGrpSpPr>
        <p:grpSpPr>
          <a:xfrm>
            <a:off x="102940" y="2638643"/>
            <a:ext cx="543051" cy="653046"/>
            <a:chOff x="-3123660" y="1997954"/>
            <a:chExt cx="786384" cy="1097565"/>
          </a:xfrm>
        </p:grpSpPr>
        <p:pic>
          <p:nvPicPr>
            <p:cNvPr id="458" name="Picture 4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23660" y="1997954"/>
              <a:ext cx="786384" cy="792480"/>
            </a:xfrm>
            <a:prstGeom prst="rect">
              <a:avLst/>
            </a:prstGeom>
          </p:spPr>
        </p:pic>
        <p:sp>
          <p:nvSpPr>
            <p:cNvPr id="459" name="Shape 192"/>
            <p:cNvSpPr/>
            <p:nvPr/>
          </p:nvSpPr>
          <p:spPr>
            <a:xfrm>
              <a:off x="-2955834" y="2733425"/>
              <a:ext cx="566394" cy="36209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algn="ctr"/>
              <a:r>
                <a:rPr lang="en-US" sz="700" b="1" dirty="0">
                  <a:solidFill>
                    <a:srgbClr val="4277BB"/>
                  </a:solidFill>
                  <a:latin typeface="Helvetica" panose="020B0604020202020204" pitchFamily="34" charset="0"/>
                  <a:ea typeface="Helvetica"/>
                  <a:cs typeface="Helvetica" panose="020B0604020202020204" pitchFamily="34" charset="0"/>
                </a:rPr>
                <a:t>IoT </a:t>
              </a:r>
            </a:p>
            <a:p>
              <a:pPr algn="ctr"/>
              <a:r>
                <a:rPr lang="en-US" sz="700" b="1" dirty="0">
                  <a:solidFill>
                    <a:srgbClr val="4277BB"/>
                  </a:solidFill>
                  <a:latin typeface="Helvetica" panose="020B0604020202020204" pitchFamily="34" charset="0"/>
                  <a:ea typeface="Helvetica"/>
                  <a:cs typeface="Helvetica" panose="020B0604020202020204" pitchFamily="34" charset="0"/>
                </a:rPr>
                <a:t>DEVICES</a:t>
              </a:r>
              <a:endParaRPr sz="700" b="1" dirty="0">
                <a:solidFill>
                  <a:srgbClr val="4277BB"/>
                </a:solidFill>
                <a:latin typeface="Helvetica" panose="020B0604020202020204" pitchFamily="34" charset="0"/>
                <a:ea typeface="Helvetica"/>
                <a:cs typeface="Helvetica" panose="020B0604020202020204" pitchFamily="34" charset="0"/>
              </a:endParaRPr>
            </a:p>
          </p:txBody>
        </p:sp>
      </p:grpSp>
      <p:grpSp>
        <p:nvGrpSpPr>
          <p:cNvPr id="460" name="Group 217"/>
          <p:cNvGrpSpPr/>
          <p:nvPr/>
        </p:nvGrpSpPr>
        <p:grpSpPr>
          <a:xfrm>
            <a:off x="123299" y="3600915"/>
            <a:ext cx="474256" cy="504655"/>
            <a:chOff x="-3407510" y="2287354"/>
            <a:chExt cx="718274" cy="887084"/>
          </a:xfrm>
        </p:grpSpPr>
        <p:sp>
          <p:nvSpPr>
            <p:cNvPr id="461" name="Shape 213"/>
            <p:cNvSpPr/>
            <p:nvPr/>
          </p:nvSpPr>
          <p:spPr>
            <a:xfrm>
              <a:off x="-3407510" y="228735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latin typeface="Helvetica" panose="020B0604020202020204" pitchFamily="34" charset="0"/>
                <a:cs typeface="Helvetica" panose="020B0604020202020204" pitchFamily="34" charset="0"/>
              </a:endParaRPr>
            </a:p>
          </p:txBody>
        </p:sp>
        <p:grpSp>
          <p:nvGrpSpPr>
            <p:cNvPr id="462" name="Group 216"/>
            <p:cNvGrpSpPr/>
            <p:nvPr/>
          </p:nvGrpSpPr>
          <p:grpSpPr>
            <a:xfrm>
              <a:off x="-3281618" y="2349903"/>
              <a:ext cx="592382" cy="824535"/>
              <a:chOff x="-3281608" y="2349898"/>
              <a:chExt cx="592380" cy="824533"/>
            </a:xfrm>
          </p:grpSpPr>
          <p:pic>
            <p:nvPicPr>
              <p:cNvPr id="463" name="_-06.png"/>
              <p:cNvPicPr/>
              <p:nvPr/>
            </p:nvPicPr>
            <p:blipFill>
              <a:blip r:embed="rId9"/>
              <a:srcRect l="25520" t="10188" r="20198" b="9074"/>
              <a:stretch>
                <a:fillRect/>
              </a:stretch>
            </p:blipFill>
            <p:spPr>
              <a:xfrm>
                <a:off x="-3228711" y="2349898"/>
                <a:ext cx="383890" cy="571003"/>
              </a:xfrm>
              <a:prstGeom prst="rect">
                <a:avLst/>
              </a:prstGeom>
              <a:ln w="3175" cap="flat">
                <a:noFill/>
                <a:miter lim="400000"/>
              </a:ln>
              <a:effectLst/>
            </p:spPr>
          </p:pic>
          <p:sp>
            <p:nvSpPr>
              <p:cNvPr id="464" name="Shape 215"/>
              <p:cNvSpPr/>
              <p:nvPr/>
            </p:nvSpPr>
            <p:spPr>
              <a:xfrm>
                <a:off x="-3281608" y="2985077"/>
                <a:ext cx="592380" cy="18935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r>
                  <a:rPr sz="700" b="1" dirty="0">
                    <a:solidFill>
                      <a:srgbClr val="4277BB"/>
                    </a:solidFill>
                    <a:latin typeface="Helvetica" panose="020B0604020202020204" pitchFamily="34" charset="0"/>
                    <a:ea typeface="Helvetica"/>
                    <a:cs typeface="Helvetica" panose="020B0604020202020204" pitchFamily="34" charset="0"/>
                  </a:rPr>
                  <a:t>DEVICE</a:t>
                </a:r>
                <a:r>
                  <a:rPr lang="en-US" sz="700" b="1" dirty="0">
                    <a:solidFill>
                      <a:srgbClr val="4277BB"/>
                    </a:solidFill>
                    <a:latin typeface="Helvetica" panose="020B0604020202020204" pitchFamily="34" charset="0"/>
                    <a:ea typeface="Helvetica"/>
                    <a:cs typeface="Helvetica" panose="020B0604020202020204" pitchFamily="34" charset="0"/>
                  </a:rPr>
                  <a:t>S</a:t>
                </a:r>
                <a:endParaRPr sz="700" b="1" dirty="0">
                  <a:solidFill>
                    <a:srgbClr val="4277BB"/>
                  </a:solidFill>
                  <a:latin typeface="Helvetica" panose="020B0604020202020204" pitchFamily="34" charset="0"/>
                  <a:ea typeface="Helvetica"/>
                  <a:cs typeface="Helvetica" panose="020B0604020202020204" pitchFamily="34" charset="0"/>
                </a:endParaRPr>
              </a:p>
            </p:txBody>
          </p:sp>
        </p:grpSp>
      </p:grpSp>
      <p:grpSp>
        <p:nvGrpSpPr>
          <p:cNvPr id="465" name="Group 464"/>
          <p:cNvGrpSpPr/>
          <p:nvPr/>
        </p:nvGrpSpPr>
        <p:grpSpPr>
          <a:xfrm>
            <a:off x="137354" y="4770481"/>
            <a:ext cx="466474" cy="472389"/>
            <a:chOff x="4046627" y="1950926"/>
            <a:chExt cx="769001" cy="903842"/>
          </a:xfrm>
        </p:grpSpPr>
        <p:grpSp>
          <p:nvGrpSpPr>
            <p:cNvPr id="466" name="Group 239"/>
            <p:cNvGrpSpPr/>
            <p:nvPr/>
          </p:nvGrpSpPr>
          <p:grpSpPr>
            <a:xfrm>
              <a:off x="4046627" y="1950926"/>
              <a:ext cx="769001" cy="903842"/>
              <a:chOff x="-14223" y="9504"/>
              <a:chExt cx="769000" cy="903840"/>
            </a:xfrm>
          </p:grpSpPr>
          <p:sp>
            <p:nvSpPr>
              <p:cNvPr id="468"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latin typeface="Helvetica" panose="020B0604020202020204" pitchFamily="34" charset="0"/>
                  <a:cs typeface="Helvetica" panose="020B0604020202020204" pitchFamily="34" charset="0"/>
                </a:endParaRPr>
              </a:p>
            </p:txBody>
          </p:sp>
          <p:sp>
            <p:nvSpPr>
              <p:cNvPr id="469" name="Shape 238"/>
              <p:cNvSpPr/>
              <p:nvPr/>
            </p:nvSpPr>
            <p:spPr>
              <a:xfrm>
                <a:off x="-14223" y="707235"/>
                <a:ext cx="769000" cy="20610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r>
                  <a:rPr lang="en-US" sz="700" b="1" dirty="0">
                    <a:solidFill>
                      <a:srgbClr val="4277BB"/>
                    </a:solidFill>
                    <a:latin typeface="Helvetica" panose="020B0604020202020204" pitchFamily="34" charset="0"/>
                    <a:ea typeface="Helvetica"/>
                    <a:cs typeface="Helvetica" panose="020B0604020202020204" pitchFamily="34" charset="0"/>
                  </a:rPr>
                  <a:t>BROWSER</a:t>
                </a:r>
                <a:endParaRPr sz="700" b="1" dirty="0">
                  <a:solidFill>
                    <a:srgbClr val="4277BB"/>
                  </a:solidFill>
                  <a:latin typeface="Helvetica" panose="020B0604020202020204" pitchFamily="34" charset="0"/>
                  <a:ea typeface="Helvetica"/>
                  <a:cs typeface="Helvetica" panose="020B0604020202020204" pitchFamily="34" charset="0"/>
                </a:endParaRPr>
              </a:p>
            </p:txBody>
          </p:sp>
        </p:grpSp>
        <p:pic>
          <p:nvPicPr>
            <p:cNvPr id="467" name="Picture 46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470" name="Group 414"/>
          <p:cNvGrpSpPr/>
          <p:nvPr/>
        </p:nvGrpSpPr>
        <p:grpSpPr>
          <a:xfrm>
            <a:off x="6161661" y="5124901"/>
            <a:ext cx="523465" cy="543910"/>
            <a:chOff x="456" y="0"/>
            <a:chExt cx="731280" cy="881890"/>
          </a:xfrm>
        </p:grpSpPr>
        <p:sp>
          <p:nvSpPr>
            <p:cNvPr id="471"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latin typeface="Helvetica" panose="020B0604020202020204" pitchFamily="34" charset="0"/>
                <a:cs typeface="Helvetica" panose="020B0604020202020204" pitchFamily="34" charset="0"/>
              </a:endParaRPr>
            </a:p>
          </p:txBody>
        </p:sp>
        <p:grpSp>
          <p:nvGrpSpPr>
            <p:cNvPr id="472" name="Group 413"/>
            <p:cNvGrpSpPr/>
            <p:nvPr/>
          </p:nvGrpSpPr>
          <p:grpSpPr>
            <a:xfrm>
              <a:off x="35284" y="143351"/>
              <a:ext cx="696452" cy="738539"/>
              <a:chOff x="43769" y="143351"/>
              <a:chExt cx="696450" cy="738538"/>
            </a:xfrm>
          </p:grpSpPr>
          <p:pic>
            <p:nvPicPr>
              <p:cNvPr id="473" name="_-34.png"/>
              <p:cNvPicPr/>
              <p:nvPr/>
            </p:nvPicPr>
            <p:blipFill>
              <a:blip r:embed="rId11"/>
              <a:srcRect l="17255" t="20269" r="17255" b="27585"/>
              <a:stretch>
                <a:fillRect/>
              </a:stretch>
            </p:blipFill>
            <p:spPr>
              <a:xfrm>
                <a:off x="140111" y="143351"/>
                <a:ext cx="463154" cy="368790"/>
              </a:xfrm>
              <a:prstGeom prst="rect">
                <a:avLst/>
              </a:prstGeom>
              <a:ln w="3175" cap="flat">
                <a:noFill/>
                <a:miter lim="400000"/>
              </a:ln>
              <a:effectLst/>
            </p:spPr>
          </p:pic>
          <p:sp>
            <p:nvSpPr>
              <p:cNvPr id="474" name="Shape 412"/>
              <p:cNvSpPr/>
              <p:nvPr/>
            </p:nvSpPr>
            <p:spPr>
              <a:xfrm>
                <a:off x="43769" y="707230"/>
                <a:ext cx="696450" cy="17465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r>
                  <a:rPr sz="700" b="1" dirty="0">
                    <a:solidFill>
                      <a:srgbClr val="4277BB"/>
                    </a:solidFill>
                    <a:latin typeface="Helvetica" panose="020B0604020202020204" pitchFamily="34" charset="0"/>
                    <a:ea typeface="Helvetica"/>
                    <a:cs typeface="Helvetica" panose="020B0604020202020204" pitchFamily="34" charset="0"/>
                  </a:rPr>
                  <a:t>PROVISION</a:t>
                </a:r>
              </a:p>
            </p:txBody>
          </p:sp>
        </p:grpSp>
      </p:grpSp>
      <p:grpSp>
        <p:nvGrpSpPr>
          <p:cNvPr id="475" name="Group 434"/>
          <p:cNvGrpSpPr/>
          <p:nvPr/>
        </p:nvGrpSpPr>
        <p:grpSpPr>
          <a:xfrm>
            <a:off x="4092789" y="6001870"/>
            <a:ext cx="601127" cy="599728"/>
            <a:chOff x="44450" y="9455"/>
            <a:chExt cx="940456" cy="1088978"/>
          </a:xfrm>
        </p:grpSpPr>
        <p:sp>
          <p:nvSpPr>
            <p:cNvPr id="476"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latin typeface="Helvetica" panose="020B0604020202020204" pitchFamily="34" charset="0"/>
                <a:cs typeface="Helvetica" panose="020B0604020202020204" pitchFamily="34" charset="0"/>
              </a:endParaRPr>
            </a:p>
          </p:txBody>
        </p:sp>
        <p:grpSp>
          <p:nvGrpSpPr>
            <p:cNvPr id="477" name="Group 433"/>
            <p:cNvGrpSpPr/>
            <p:nvPr/>
          </p:nvGrpSpPr>
          <p:grpSpPr>
            <a:xfrm>
              <a:off x="44450" y="132754"/>
              <a:ext cx="940456" cy="965679"/>
              <a:chOff x="55512" y="132754"/>
              <a:chExt cx="940455" cy="965678"/>
            </a:xfrm>
          </p:grpSpPr>
          <p:sp>
            <p:nvSpPr>
              <p:cNvPr id="478" name="Shape 431"/>
              <p:cNvSpPr/>
              <p:nvPr/>
            </p:nvSpPr>
            <p:spPr>
              <a:xfrm>
                <a:off x="55512" y="707232"/>
                <a:ext cx="940455" cy="3912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algn="ctr"/>
                <a:r>
                  <a:rPr sz="700" b="1" dirty="0">
                    <a:solidFill>
                      <a:srgbClr val="4277BB"/>
                    </a:solidFill>
                    <a:latin typeface="Helvetica" panose="020B0604020202020204" pitchFamily="34" charset="0"/>
                    <a:ea typeface="Helvetica"/>
                    <a:cs typeface="Helvetica" panose="020B0604020202020204" pitchFamily="34" charset="0"/>
                    <a:sym typeface="Helvetica"/>
                  </a:rPr>
                  <a:t>CONTINUOUS</a:t>
                </a:r>
              </a:p>
              <a:p>
                <a:pPr algn="ctr"/>
                <a:r>
                  <a:rPr sz="700" b="1" dirty="0">
                    <a:solidFill>
                      <a:srgbClr val="4277BB"/>
                    </a:solidFill>
                    <a:latin typeface="Helvetica" panose="020B0604020202020204" pitchFamily="34" charset="0"/>
                    <a:ea typeface="Helvetica"/>
                    <a:cs typeface="Helvetica" panose="020B0604020202020204" pitchFamily="34" charset="0"/>
                    <a:sym typeface="Helvetica"/>
                  </a:rPr>
                  <a:t>TESTING</a:t>
                </a:r>
              </a:p>
            </p:txBody>
          </p:sp>
          <p:pic>
            <p:nvPicPr>
              <p:cNvPr id="479" name="_-30.png"/>
              <p:cNvPicPr/>
              <p:nvPr/>
            </p:nvPicPr>
            <p:blipFill>
              <a:blip r:embed="rId12"/>
              <a:srcRect l="22616" t="18771" r="22616" b="18771"/>
              <a:stretch>
                <a:fillRect/>
              </a:stretch>
            </p:blipFill>
            <p:spPr>
              <a:xfrm>
                <a:off x="263095" y="132754"/>
                <a:ext cx="387324" cy="441723"/>
              </a:xfrm>
              <a:prstGeom prst="rect">
                <a:avLst/>
              </a:prstGeom>
              <a:ln w="3175" cap="flat">
                <a:noFill/>
                <a:miter lim="400000"/>
              </a:ln>
              <a:effectLst/>
            </p:spPr>
          </p:pic>
        </p:grpSp>
      </p:grpSp>
      <p:grpSp>
        <p:nvGrpSpPr>
          <p:cNvPr id="480" name="Group 444"/>
          <p:cNvGrpSpPr/>
          <p:nvPr/>
        </p:nvGrpSpPr>
        <p:grpSpPr>
          <a:xfrm>
            <a:off x="4734479" y="5992283"/>
            <a:ext cx="620363" cy="613131"/>
            <a:chOff x="44450" y="9088"/>
            <a:chExt cx="938334" cy="1076358"/>
          </a:xfrm>
        </p:grpSpPr>
        <p:sp>
          <p:nvSpPr>
            <p:cNvPr id="481"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latin typeface="Helvetica" panose="020B0604020202020204" pitchFamily="34" charset="0"/>
                <a:cs typeface="Helvetica" panose="020B0604020202020204" pitchFamily="34" charset="0"/>
              </a:endParaRPr>
            </a:p>
          </p:txBody>
        </p:sp>
        <p:grpSp>
          <p:nvGrpSpPr>
            <p:cNvPr id="482" name="Group 443"/>
            <p:cNvGrpSpPr/>
            <p:nvPr/>
          </p:nvGrpSpPr>
          <p:grpSpPr>
            <a:xfrm>
              <a:off x="44450" y="160491"/>
              <a:ext cx="938334" cy="924955"/>
              <a:chOff x="55512" y="160491"/>
              <a:chExt cx="938333" cy="924953"/>
            </a:xfrm>
          </p:grpSpPr>
          <p:sp>
            <p:nvSpPr>
              <p:cNvPr id="483" name="Shape 441"/>
              <p:cNvSpPr/>
              <p:nvPr/>
            </p:nvSpPr>
            <p:spPr>
              <a:xfrm>
                <a:off x="55512" y="707231"/>
                <a:ext cx="938333" cy="37821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algn="ctr"/>
                <a:r>
                  <a:rPr sz="700" b="1" dirty="0">
                    <a:solidFill>
                      <a:srgbClr val="4277BB"/>
                    </a:solidFill>
                    <a:latin typeface="Helvetica" panose="020B0604020202020204" pitchFamily="34" charset="0"/>
                    <a:ea typeface="Helvetica"/>
                    <a:cs typeface="Helvetica" panose="020B0604020202020204" pitchFamily="34" charset="0"/>
                    <a:sym typeface="Helvetica"/>
                  </a:rPr>
                  <a:t>CONTINUOUS</a:t>
                </a:r>
              </a:p>
              <a:p>
                <a:pPr algn="ctr"/>
                <a:r>
                  <a:rPr sz="700" b="1" dirty="0">
                    <a:solidFill>
                      <a:srgbClr val="4277BB"/>
                    </a:solidFill>
                    <a:latin typeface="Helvetica" panose="020B0604020202020204" pitchFamily="34" charset="0"/>
                    <a:ea typeface="Helvetica"/>
                    <a:cs typeface="Helvetica" panose="020B0604020202020204" pitchFamily="34" charset="0"/>
                    <a:sym typeface="Helvetica"/>
                  </a:rPr>
                  <a:t>DEPLOYMENT</a:t>
                </a:r>
              </a:p>
            </p:txBody>
          </p:sp>
          <p:pic>
            <p:nvPicPr>
              <p:cNvPr id="484" name="_-28.png"/>
              <p:cNvPicPr/>
              <p:nvPr/>
            </p:nvPicPr>
            <p:blipFill>
              <a:blip r:embed="rId13"/>
              <a:srcRect l="21740" t="22692" r="15692" b="17754"/>
              <a:stretch>
                <a:fillRect/>
              </a:stretch>
            </p:blipFill>
            <p:spPr>
              <a:xfrm>
                <a:off x="256899" y="160491"/>
                <a:ext cx="442495" cy="421174"/>
              </a:xfrm>
              <a:prstGeom prst="rect">
                <a:avLst/>
              </a:prstGeom>
              <a:ln w="3175" cap="flat">
                <a:noFill/>
                <a:miter lim="400000"/>
              </a:ln>
              <a:effectLst/>
            </p:spPr>
          </p:pic>
        </p:grpSp>
      </p:grpSp>
      <p:grpSp>
        <p:nvGrpSpPr>
          <p:cNvPr id="485" name="Group 454"/>
          <p:cNvGrpSpPr/>
          <p:nvPr/>
        </p:nvGrpSpPr>
        <p:grpSpPr>
          <a:xfrm>
            <a:off x="2824812" y="5981437"/>
            <a:ext cx="626775" cy="623299"/>
            <a:chOff x="-14280" y="0"/>
            <a:chExt cx="936429" cy="1080816"/>
          </a:xfrm>
        </p:grpSpPr>
        <p:sp>
          <p:nvSpPr>
            <p:cNvPr id="486"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latin typeface="Helvetica" panose="020B0604020202020204" pitchFamily="34" charset="0"/>
                <a:cs typeface="Helvetica" panose="020B0604020202020204" pitchFamily="34" charset="0"/>
              </a:endParaRPr>
            </a:p>
          </p:txBody>
        </p:sp>
        <p:grpSp>
          <p:nvGrpSpPr>
            <p:cNvPr id="487" name="Group 453"/>
            <p:cNvGrpSpPr/>
            <p:nvPr/>
          </p:nvGrpSpPr>
          <p:grpSpPr>
            <a:xfrm>
              <a:off x="-14280" y="142114"/>
              <a:ext cx="936429" cy="938702"/>
              <a:chOff x="-14280" y="142114"/>
              <a:chExt cx="936428" cy="938701"/>
            </a:xfrm>
          </p:grpSpPr>
          <p:sp>
            <p:nvSpPr>
              <p:cNvPr id="488" name="Shape 451"/>
              <p:cNvSpPr/>
              <p:nvPr/>
            </p:nvSpPr>
            <p:spPr>
              <a:xfrm>
                <a:off x="-14280" y="707230"/>
                <a:ext cx="936428" cy="37358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algn="ctr"/>
                <a:r>
                  <a:rPr lang="en-US" sz="700" b="1" dirty="0">
                    <a:solidFill>
                      <a:srgbClr val="4277BB"/>
                    </a:solidFill>
                    <a:latin typeface="Helvetica" panose="020B0604020202020204" pitchFamily="34" charset="0"/>
                    <a:ea typeface="Helvetica"/>
                    <a:cs typeface="Helvetica" panose="020B0604020202020204" pitchFamily="34" charset="0"/>
                  </a:rPr>
                  <a:t>CONTINUOUS </a:t>
                </a:r>
              </a:p>
              <a:p>
                <a:pPr algn="ctr"/>
                <a:r>
                  <a:rPr lang="en-US" sz="700" b="1" dirty="0">
                    <a:solidFill>
                      <a:srgbClr val="4277BB"/>
                    </a:solidFill>
                    <a:latin typeface="Helvetica" panose="020B0604020202020204" pitchFamily="34" charset="0"/>
                    <a:ea typeface="Helvetica"/>
                    <a:cs typeface="Helvetica" panose="020B0604020202020204" pitchFamily="34" charset="0"/>
                  </a:rPr>
                  <a:t>BUILD</a:t>
                </a:r>
                <a:endParaRPr sz="700" b="1" dirty="0">
                  <a:solidFill>
                    <a:srgbClr val="4277BB"/>
                  </a:solidFill>
                  <a:latin typeface="Helvetica" panose="020B0604020202020204" pitchFamily="34" charset="0"/>
                  <a:ea typeface="Helvetica"/>
                  <a:cs typeface="Helvetica" panose="020B0604020202020204" pitchFamily="34" charset="0"/>
                </a:endParaRPr>
              </a:p>
            </p:txBody>
          </p:sp>
          <p:pic>
            <p:nvPicPr>
              <p:cNvPr id="489" name="_-26.png"/>
              <p:cNvPicPr/>
              <p:nvPr/>
            </p:nvPicPr>
            <p:blipFill>
              <a:blip r:embed="rId14"/>
              <a:srcRect l="22295" t="20094" r="22295" b="20094"/>
              <a:stretch>
                <a:fillRect/>
              </a:stretch>
            </p:blipFill>
            <p:spPr>
              <a:xfrm>
                <a:off x="157680" y="142114"/>
                <a:ext cx="391871" cy="423003"/>
              </a:xfrm>
              <a:prstGeom prst="rect">
                <a:avLst/>
              </a:prstGeom>
              <a:ln w="3175" cap="flat">
                <a:noFill/>
                <a:miter lim="400000"/>
              </a:ln>
              <a:effectLst/>
            </p:spPr>
          </p:pic>
        </p:grpSp>
      </p:grpSp>
      <p:grpSp>
        <p:nvGrpSpPr>
          <p:cNvPr id="490" name="Group 369"/>
          <p:cNvGrpSpPr/>
          <p:nvPr/>
        </p:nvGrpSpPr>
        <p:grpSpPr>
          <a:xfrm>
            <a:off x="5414684" y="5958730"/>
            <a:ext cx="674865" cy="654553"/>
            <a:chOff x="49274" y="0"/>
            <a:chExt cx="948712" cy="1067957"/>
          </a:xfrm>
        </p:grpSpPr>
        <p:sp>
          <p:nvSpPr>
            <p:cNvPr id="491"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latin typeface="Helvetica" panose="020B0604020202020204" pitchFamily="34" charset="0"/>
                <a:cs typeface="Helvetica" panose="020B0604020202020204" pitchFamily="34" charset="0"/>
              </a:endParaRPr>
            </a:p>
          </p:txBody>
        </p:sp>
        <p:grpSp>
          <p:nvGrpSpPr>
            <p:cNvPr id="492" name="Group 368"/>
            <p:cNvGrpSpPr/>
            <p:nvPr/>
          </p:nvGrpSpPr>
          <p:grpSpPr>
            <a:xfrm>
              <a:off x="49274" y="196061"/>
              <a:ext cx="948712" cy="871896"/>
              <a:chOff x="61694" y="186848"/>
              <a:chExt cx="948711" cy="871895"/>
            </a:xfrm>
          </p:grpSpPr>
          <p:pic>
            <p:nvPicPr>
              <p:cNvPr id="493" name="_-14.png"/>
              <p:cNvPicPr/>
              <p:nvPr/>
            </p:nvPicPr>
            <p:blipFill>
              <a:blip r:embed="rId15"/>
              <a:srcRect l="17420" t="26419" r="17420" b="26419"/>
              <a:stretch>
                <a:fillRect/>
              </a:stretch>
            </p:blipFill>
            <p:spPr>
              <a:xfrm>
                <a:off x="256384" y="186848"/>
                <a:ext cx="460826" cy="333535"/>
              </a:xfrm>
              <a:prstGeom prst="rect">
                <a:avLst/>
              </a:prstGeom>
              <a:ln w="3175" cap="flat">
                <a:noFill/>
                <a:miter lim="400000"/>
              </a:ln>
              <a:effectLst/>
            </p:spPr>
          </p:pic>
          <p:sp>
            <p:nvSpPr>
              <p:cNvPr id="494" name="Shape 367"/>
              <p:cNvSpPr/>
              <p:nvPr/>
            </p:nvSpPr>
            <p:spPr>
              <a:xfrm>
                <a:off x="61694" y="707229"/>
                <a:ext cx="948711" cy="35151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algn="ctr"/>
                <a:r>
                  <a:rPr sz="700" b="1" dirty="0">
                    <a:solidFill>
                      <a:srgbClr val="4277BB"/>
                    </a:solidFill>
                    <a:latin typeface="Helvetica" panose="020B0604020202020204" pitchFamily="34" charset="0"/>
                    <a:ea typeface="Helvetica"/>
                    <a:cs typeface="Helvetica" panose="020B0604020202020204" pitchFamily="34" charset="0"/>
                    <a:sym typeface="Helvetica"/>
                  </a:rPr>
                  <a:t>MONITORING &amp;</a:t>
                </a:r>
              </a:p>
              <a:p>
                <a:pPr algn="ctr"/>
                <a:r>
                  <a:rPr sz="700" b="1" dirty="0">
                    <a:solidFill>
                      <a:srgbClr val="4277BB"/>
                    </a:solidFill>
                    <a:latin typeface="Helvetica" panose="020B0604020202020204" pitchFamily="34" charset="0"/>
                    <a:ea typeface="Helvetica"/>
                    <a:cs typeface="Helvetica" panose="020B0604020202020204" pitchFamily="34" charset="0"/>
                    <a:sym typeface="Helvetica"/>
                  </a:rPr>
                  <a:t>LOGGING</a:t>
                </a:r>
              </a:p>
            </p:txBody>
          </p:sp>
        </p:grpSp>
      </p:grpSp>
      <p:grpSp>
        <p:nvGrpSpPr>
          <p:cNvPr id="495" name="Group 494"/>
          <p:cNvGrpSpPr/>
          <p:nvPr/>
        </p:nvGrpSpPr>
        <p:grpSpPr>
          <a:xfrm>
            <a:off x="6109328" y="5915598"/>
            <a:ext cx="650819" cy="750231"/>
            <a:chOff x="3709739" y="5982740"/>
            <a:chExt cx="971050" cy="1299177"/>
          </a:xfrm>
        </p:grpSpPr>
        <p:sp>
          <p:nvSpPr>
            <p:cNvPr id="496" name="Shape 526"/>
            <p:cNvSpPr/>
            <p:nvPr/>
          </p:nvSpPr>
          <p:spPr>
            <a:xfrm>
              <a:off x="3709739" y="6722291"/>
              <a:ext cx="971050" cy="55962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algn="ctr"/>
              <a:r>
                <a:rPr lang="en-US" sz="700" b="1" dirty="0">
                  <a:solidFill>
                    <a:srgbClr val="4277BB"/>
                  </a:solidFill>
                  <a:latin typeface="Helvetica" panose="020B0604020202020204" pitchFamily="34" charset="0"/>
                  <a:ea typeface="Helvetica"/>
                  <a:cs typeface="Helvetica" panose="020B0604020202020204" pitchFamily="34" charset="0"/>
                  <a:sym typeface="Helvetica"/>
                </a:rPr>
                <a:t>CLOUD </a:t>
              </a:r>
            </a:p>
            <a:p>
              <a:pPr algn="ctr"/>
              <a:r>
                <a:rPr lang="en-US" sz="700" b="1" dirty="0">
                  <a:solidFill>
                    <a:srgbClr val="4277BB"/>
                  </a:solidFill>
                  <a:latin typeface="Helvetica" panose="020B0604020202020204" pitchFamily="34" charset="0"/>
                  <a:ea typeface="Helvetica"/>
                  <a:cs typeface="Helvetica" panose="020B0604020202020204" pitchFamily="34" charset="0"/>
                  <a:sym typeface="Helvetica"/>
                </a:rPr>
                <a:t>MANAGEMENT</a:t>
              </a:r>
            </a:p>
            <a:p>
              <a:pPr algn="ctr"/>
              <a:r>
                <a:rPr lang="en-US" sz="700" b="1" dirty="0">
                  <a:solidFill>
                    <a:srgbClr val="4277BB"/>
                  </a:solidFill>
                  <a:latin typeface="Helvetica" panose="020B0604020202020204" pitchFamily="34" charset="0"/>
                  <a:ea typeface="Helvetica"/>
                  <a:cs typeface="Helvetica" panose="020B0604020202020204" pitchFamily="34" charset="0"/>
                  <a:sym typeface="Helvetica"/>
                </a:rPr>
                <a:t>SERVICES</a:t>
              </a:r>
              <a:endParaRPr sz="700" b="1" dirty="0">
                <a:solidFill>
                  <a:srgbClr val="4277BB"/>
                </a:solidFill>
                <a:latin typeface="Helvetica" panose="020B0604020202020204" pitchFamily="34" charset="0"/>
                <a:ea typeface="Helvetica"/>
                <a:cs typeface="Helvetica" panose="020B0604020202020204" pitchFamily="34" charset="0"/>
                <a:sym typeface="Helvetica"/>
              </a:endParaRPr>
            </a:p>
          </p:txBody>
        </p:sp>
        <p:sp>
          <p:nvSpPr>
            <p:cNvPr id="497" name="Shape 375"/>
            <p:cNvSpPr/>
            <p:nvPr/>
          </p:nvSpPr>
          <p:spPr>
            <a:xfrm>
              <a:off x="3806443" y="5995505"/>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latin typeface="Helvetica" panose="020B0604020202020204" pitchFamily="34" charset="0"/>
                <a:cs typeface="Helvetica" panose="020B0604020202020204" pitchFamily="34" charset="0"/>
              </a:endParaRPr>
            </a:p>
          </p:txBody>
        </p:sp>
        <p:pic>
          <p:nvPicPr>
            <p:cNvPr id="498" name="Picture 49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813462" y="5982740"/>
              <a:ext cx="682752" cy="591312"/>
            </a:xfrm>
            <a:prstGeom prst="rect">
              <a:avLst/>
            </a:prstGeom>
          </p:spPr>
        </p:pic>
      </p:grpSp>
      <p:grpSp>
        <p:nvGrpSpPr>
          <p:cNvPr id="499" name="Group 486"/>
          <p:cNvGrpSpPr/>
          <p:nvPr/>
        </p:nvGrpSpPr>
        <p:grpSpPr>
          <a:xfrm>
            <a:off x="6750896" y="5133090"/>
            <a:ext cx="820738" cy="634320"/>
            <a:chOff x="-215187" y="0"/>
            <a:chExt cx="1186508" cy="1064305"/>
          </a:xfrm>
        </p:grpSpPr>
        <p:sp>
          <p:nvSpPr>
            <p:cNvPr id="500"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latin typeface="Helvetica" panose="020B0604020202020204" pitchFamily="34" charset="0"/>
                <a:cs typeface="Helvetica" panose="020B0604020202020204" pitchFamily="34" charset="0"/>
              </a:endParaRPr>
            </a:p>
          </p:txBody>
        </p:sp>
        <p:grpSp>
          <p:nvGrpSpPr>
            <p:cNvPr id="501" name="Group 485"/>
            <p:cNvGrpSpPr/>
            <p:nvPr/>
          </p:nvGrpSpPr>
          <p:grpSpPr>
            <a:xfrm>
              <a:off x="-215187" y="122687"/>
              <a:ext cx="1186508" cy="941618"/>
              <a:chOff x="-215187" y="121443"/>
              <a:chExt cx="1186507" cy="941616"/>
            </a:xfrm>
          </p:grpSpPr>
          <p:sp>
            <p:nvSpPr>
              <p:cNvPr id="502" name="Shape 483"/>
              <p:cNvSpPr/>
              <p:nvPr/>
            </p:nvSpPr>
            <p:spPr>
              <a:xfrm>
                <a:off x="-215187" y="701573"/>
                <a:ext cx="1186507" cy="36148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algn="ctr"/>
                <a:r>
                  <a:rPr lang="en-US" sz="700" b="1" dirty="0">
                    <a:solidFill>
                      <a:srgbClr val="4277BB"/>
                    </a:solidFill>
                    <a:latin typeface="Helvetica" panose="020B0604020202020204" pitchFamily="34" charset="0"/>
                    <a:ea typeface="Helvetica"/>
                    <a:cs typeface="Helvetica" panose="020B0604020202020204" pitchFamily="34" charset="0"/>
                  </a:rPr>
                  <a:t>INFRASTRUCTURE</a:t>
                </a:r>
              </a:p>
              <a:p>
                <a:pPr algn="ctr"/>
                <a:r>
                  <a:rPr sz="700" b="1" dirty="0">
                    <a:solidFill>
                      <a:srgbClr val="4277BB"/>
                    </a:solidFill>
                    <a:latin typeface="Helvetica" panose="020B0604020202020204" pitchFamily="34" charset="0"/>
                    <a:ea typeface="Helvetica"/>
                    <a:cs typeface="Helvetica" panose="020B0604020202020204" pitchFamily="34" charset="0"/>
                  </a:rPr>
                  <a:t>SECURITY</a:t>
                </a:r>
              </a:p>
            </p:txBody>
          </p:sp>
          <p:pic>
            <p:nvPicPr>
              <p:cNvPr id="503" name="_-46.png"/>
              <p:cNvPicPr/>
              <p:nvPr/>
            </p:nvPicPr>
            <p:blipFill>
              <a:blip r:embed="rId3"/>
              <a:srcRect l="26174" t="17171" r="26174" b="17171"/>
              <a:stretch>
                <a:fillRect/>
              </a:stretch>
            </p:blipFill>
            <p:spPr>
              <a:xfrm>
                <a:off x="185113" y="121443"/>
                <a:ext cx="337006" cy="464345"/>
              </a:xfrm>
              <a:prstGeom prst="rect">
                <a:avLst/>
              </a:prstGeom>
              <a:ln w="3175" cap="flat">
                <a:noFill/>
                <a:miter lim="400000"/>
              </a:ln>
              <a:effectLst/>
            </p:spPr>
          </p:pic>
        </p:grpSp>
      </p:grpSp>
      <p:grpSp>
        <p:nvGrpSpPr>
          <p:cNvPr id="504" name="Group 503"/>
          <p:cNvGrpSpPr/>
          <p:nvPr/>
        </p:nvGrpSpPr>
        <p:grpSpPr>
          <a:xfrm>
            <a:off x="4676871" y="5144073"/>
            <a:ext cx="516368" cy="551361"/>
            <a:chOff x="383662" y="1950562"/>
            <a:chExt cx="718492" cy="890412"/>
          </a:xfrm>
        </p:grpSpPr>
        <p:sp>
          <p:nvSpPr>
            <p:cNvPr id="505"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latin typeface="Helvetica" panose="020B0604020202020204" pitchFamily="34" charset="0"/>
                <a:cs typeface="Helvetica" panose="020B0604020202020204" pitchFamily="34" charset="0"/>
              </a:endParaRPr>
            </a:p>
          </p:txBody>
        </p:sp>
        <p:pic>
          <p:nvPicPr>
            <p:cNvPr id="506" name="_-41.png"/>
            <p:cNvPicPr/>
            <p:nvPr/>
          </p:nvPicPr>
          <p:blipFill>
            <a:blip r:embed="rId17"/>
            <a:srcRect l="21704" t="15445" r="21704" b="15445"/>
            <a:stretch>
              <a:fillRect/>
            </a:stretch>
          </p:blipFill>
          <p:spPr>
            <a:xfrm>
              <a:off x="540499" y="2069007"/>
              <a:ext cx="400239" cy="488767"/>
            </a:xfrm>
            <a:prstGeom prst="rect">
              <a:avLst/>
            </a:prstGeom>
            <a:ln w="3175" cap="flat">
              <a:noFill/>
              <a:miter lim="400000"/>
            </a:ln>
            <a:effectLst/>
          </p:spPr>
        </p:pic>
        <p:sp>
          <p:nvSpPr>
            <p:cNvPr id="507" name="Shape 341"/>
            <p:cNvSpPr/>
            <p:nvPr/>
          </p:nvSpPr>
          <p:spPr>
            <a:xfrm>
              <a:off x="486543" y="2667010"/>
              <a:ext cx="615611" cy="17396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r>
                <a:rPr sz="700" b="1" dirty="0">
                  <a:solidFill>
                    <a:srgbClr val="4277BB"/>
                  </a:solidFill>
                  <a:latin typeface="Helvetica" panose="020B0604020202020204" pitchFamily="34" charset="0"/>
                  <a:ea typeface="Helvetica"/>
                  <a:cs typeface="Helvetica" panose="020B0604020202020204" pitchFamily="34" charset="0"/>
                </a:rPr>
                <a:t>STOR</a:t>
              </a:r>
              <a:r>
                <a:rPr lang="en-US" sz="700" b="1" dirty="0">
                  <a:solidFill>
                    <a:srgbClr val="4277BB"/>
                  </a:solidFill>
                  <a:latin typeface="Helvetica" panose="020B0604020202020204" pitchFamily="34" charset="0"/>
                  <a:ea typeface="Helvetica"/>
                  <a:cs typeface="Helvetica" panose="020B0604020202020204" pitchFamily="34" charset="0"/>
                </a:rPr>
                <a:t>AGE</a:t>
              </a:r>
              <a:endParaRPr sz="700" b="1" dirty="0">
                <a:solidFill>
                  <a:srgbClr val="4277BB"/>
                </a:solidFill>
                <a:latin typeface="Helvetica" panose="020B0604020202020204" pitchFamily="34" charset="0"/>
                <a:ea typeface="Helvetica"/>
                <a:cs typeface="Helvetica" panose="020B0604020202020204" pitchFamily="34" charset="0"/>
              </a:endParaRPr>
            </a:p>
          </p:txBody>
        </p:sp>
      </p:grpSp>
      <p:grpSp>
        <p:nvGrpSpPr>
          <p:cNvPr id="508" name="Group 507"/>
          <p:cNvGrpSpPr/>
          <p:nvPr/>
        </p:nvGrpSpPr>
        <p:grpSpPr>
          <a:xfrm>
            <a:off x="2205219" y="5123811"/>
            <a:ext cx="820738" cy="654669"/>
            <a:chOff x="6721766" y="4542106"/>
            <a:chExt cx="1138641" cy="1054134"/>
          </a:xfrm>
        </p:grpSpPr>
        <p:sp>
          <p:nvSpPr>
            <p:cNvPr id="509"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dirty="0">
                <a:latin typeface="Helvetica" panose="020B0604020202020204" pitchFamily="34" charset="0"/>
                <a:cs typeface="Helvetica" panose="020B0604020202020204" pitchFamily="34" charset="0"/>
              </a:endParaRPr>
            </a:p>
          </p:txBody>
        </p:sp>
        <p:sp>
          <p:nvSpPr>
            <p:cNvPr id="510" name="Shape 530"/>
            <p:cNvSpPr/>
            <p:nvPr/>
          </p:nvSpPr>
          <p:spPr>
            <a:xfrm>
              <a:off x="6721766" y="5249337"/>
              <a:ext cx="1138641" cy="34690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algn="ctr"/>
              <a:r>
                <a:rPr lang="en-US" sz="700" b="1" dirty="0">
                  <a:solidFill>
                    <a:srgbClr val="4277BB"/>
                  </a:solidFill>
                  <a:latin typeface="Helvetica" panose="020B0604020202020204" pitchFamily="34" charset="0"/>
                  <a:ea typeface="Helvetica"/>
                  <a:cs typeface="Helvetica" panose="020B0604020202020204" pitchFamily="34" charset="0"/>
                </a:rPr>
                <a:t>PHYSICAL</a:t>
              </a:r>
            </a:p>
            <a:p>
              <a:pPr algn="ctr"/>
              <a:r>
                <a:rPr lang="en-US" sz="700" b="1" dirty="0">
                  <a:solidFill>
                    <a:srgbClr val="4277BB"/>
                  </a:solidFill>
                  <a:latin typeface="Helvetica" panose="020B0604020202020204" pitchFamily="34" charset="0"/>
                  <a:ea typeface="Helvetica"/>
                  <a:cs typeface="Helvetica" panose="020B0604020202020204" pitchFamily="34" charset="0"/>
                </a:rPr>
                <a:t>INFRASTRUCTURE</a:t>
              </a:r>
            </a:p>
          </p:txBody>
        </p:sp>
        <p:pic>
          <p:nvPicPr>
            <p:cNvPr id="511" name="Picture 510"/>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859568" y="4578464"/>
              <a:ext cx="637270" cy="617198"/>
            </a:xfrm>
            <a:prstGeom prst="rect">
              <a:avLst/>
            </a:prstGeom>
          </p:spPr>
        </p:pic>
      </p:grpSp>
      <p:grpSp>
        <p:nvGrpSpPr>
          <p:cNvPr id="512" name="Group 511"/>
          <p:cNvGrpSpPr/>
          <p:nvPr/>
        </p:nvGrpSpPr>
        <p:grpSpPr>
          <a:xfrm>
            <a:off x="2993272" y="3622322"/>
            <a:ext cx="497423" cy="544797"/>
            <a:chOff x="-1473903" y="3972669"/>
            <a:chExt cx="786384" cy="999621"/>
          </a:xfrm>
        </p:grpSpPr>
        <p:pic>
          <p:nvPicPr>
            <p:cNvPr id="513" name="Picture 51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473903" y="3972669"/>
              <a:ext cx="786384" cy="792480"/>
            </a:xfrm>
            <a:prstGeom prst="rect">
              <a:avLst/>
            </a:prstGeom>
            <a:noFill/>
            <a:ln w="3175" cap="flat">
              <a:noFill/>
              <a:miter lim="400000"/>
            </a:ln>
            <a:effectLst/>
          </p:spPr>
        </p:pic>
        <p:sp>
          <p:nvSpPr>
            <p:cNvPr id="514" name="Shape 192"/>
            <p:cNvSpPr/>
            <p:nvPr/>
          </p:nvSpPr>
          <p:spPr>
            <a:xfrm>
              <a:off x="-1186289" y="4746400"/>
              <a:ext cx="162189" cy="22589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latin typeface="Helvetica" panose="020B0604020202020204" pitchFamily="34" charset="0"/>
                  <a:cs typeface="Helvetica" panose="020B0604020202020204" pitchFamily="34" charset="0"/>
                </a:rPr>
                <a:t>AI</a:t>
              </a:r>
              <a:endParaRPr sz="800" b="1" dirty="0">
                <a:solidFill>
                  <a:srgbClr val="4277BB"/>
                </a:solidFill>
                <a:latin typeface="Helvetica" panose="020B0604020202020204" pitchFamily="34" charset="0"/>
                <a:cs typeface="Helvetica" panose="020B0604020202020204" pitchFamily="34" charset="0"/>
              </a:endParaRPr>
            </a:p>
          </p:txBody>
        </p:sp>
      </p:grpSp>
      <p:grpSp>
        <p:nvGrpSpPr>
          <p:cNvPr id="515" name="Group 514"/>
          <p:cNvGrpSpPr/>
          <p:nvPr/>
        </p:nvGrpSpPr>
        <p:grpSpPr>
          <a:xfrm>
            <a:off x="2414711" y="3652532"/>
            <a:ext cx="676703" cy="601582"/>
            <a:chOff x="2759751" y="2905358"/>
            <a:chExt cx="676703" cy="601582"/>
          </a:xfrm>
        </p:grpSpPr>
        <p:sp>
          <p:nvSpPr>
            <p:cNvPr id="516" name="Shape 339"/>
            <p:cNvSpPr/>
            <p:nvPr/>
          </p:nvSpPr>
          <p:spPr>
            <a:xfrm>
              <a:off x="2837959" y="2905358"/>
              <a:ext cx="442400" cy="3811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latin typeface="Helvetica" panose="020B0604020202020204" pitchFamily="34" charset="0"/>
                <a:cs typeface="Helvetica" panose="020B0604020202020204" pitchFamily="34" charset="0"/>
              </a:endParaRPr>
            </a:p>
          </p:txBody>
        </p:sp>
        <p:pic>
          <p:nvPicPr>
            <p:cNvPr id="517" name="_-41.png"/>
            <p:cNvPicPr/>
            <p:nvPr/>
          </p:nvPicPr>
          <p:blipFill>
            <a:blip r:embed="rId17"/>
            <a:srcRect l="21704" t="15445" r="21704" b="15445"/>
            <a:stretch>
              <a:fillRect/>
            </a:stretch>
          </p:blipFill>
          <p:spPr>
            <a:xfrm>
              <a:off x="2936066" y="2969196"/>
              <a:ext cx="250364" cy="263429"/>
            </a:xfrm>
            <a:prstGeom prst="rect">
              <a:avLst/>
            </a:prstGeom>
            <a:ln w="3175" cap="flat">
              <a:noFill/>
              <a:miter lim="400000"/>
            </a:ln>
            <a:effectLst/>
          </p:spPr>
        </p:pic>
        <p:sp>
          <p:nvSpPr>
            <p:cNvPr id="518" name="Shape 341"/>
            <p:cNvSpPr/>
            <p:nvPr/>
          </p:nvSpPr>
          <p:spPr>
            <a:xfrm>
              <a:off x="2759751" y="3291496"/>
              <a:ext cx="676703" cy="21544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algn="ctr"/>
              <a:r>
                <a:rPr lang="en-US" sz="700" b="1" dirty="0">
                  <a:solidFill>
                    <a:srgbClr val="4277BB"/>
                  </a:solidFill>
                  <a:latin typeface="Helvetica" panose="020B0604020202020204" pitchFamily="34" charset="0"/>
                  <a:ea typeface="Helvetica"/>
                  <a:cs typeface="Helvetica" panose="020B0604020202020204" pitchFamily="34" charset="0"/>
                </a:rPr>
                <a:t>DATA REPOSITORIES</a:t>
              </a:r>
              <a:endParaRPr sz="700" b="1" dirty="0">
                <a:solidFill>
                  <a:srgbClr val="4277BB"/>
                </a:solidFill>
                <a:latin typeface="Helvetica" panose="020B0604020202020204" pitchFamily="34" charset="0"/>
                <a:ea typeface="Helvetica"/>
                <a:cs typeface="Helvetica" panose="020B0604020202020204" pitchFamily="34" charset="0"/>
              </a:endParaRPr>
            </a:p>
          </p:txBody>
        </p:sp>
      </p:grpSp>
      <p:grpSp>
        <p:nvGrpSpPr>
          <p:cNvPr id="519" name="Group 512"/>
          <p:cNvGrpSpPr/>
          <p:nvPr/>
        </p:nvGrpSpPr>
        <p:grpSpPr>
          <a:xfrm>
            <a:off x="3503326" y="3678695"/>
            <a:ext cx="523396" cy="481254"/>
            <a:chOff x="13800" y="0"/>
            <a:chExt cx="842276" cy="898855"/>
          </a:xfrm>
        </p:grpSpPr>
        <p:sp>
          <p:nvSpPr>
            <p:cNvPr id="520" name="Shape 508"/>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dirty="0">
                <a:latin typeface="Helvetica" panose="020B0604020202020204" pitchFamily="34" charset="0"/>
                <a:cs typeface="Helvetica" panose="020B0604020202020204" pitchFamily="34" charset="0"/>
              </a:endParaRPr>
            </a:p>
          </p:txBody>
        </p:sp>
        <p:grpSp>
          <p:nvGrpSpPr>
            <p:cNvPr id="521" name="Group 511"/>
            <p:cNvGrpSpPr/>
            <p:nvPr/>
          </p:nvGrpSpPr>
          <p:grpSpPr>
            <a:xfrm>
              <a:off x="35752" y="209572"/>
              <a:ext cx="820324" cy="689283"/>
              <a:chOff x="44369" y="209572"/>
              <a:chExt cx="820321" cy="689281"/>
            </a:xfrm>
          </p:grpSpPr>
          <p:sp>
            <p:nvSpPr>
              <p:cNvPr id="522" name="Shape 509"/>
              <p:cNvSpPr/>
              <p:nvPr/>
            </p:nvSpPr>
            <p:spPr>
              <a:xfrm>
                <a:off x="44369" y="697658"/>
                <a:ext cx="820321" cy="20119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r>
                  <a:rPr sz="700" b="1" dirty="0">
                    <a:solidFill>
                      <a:srgbClr val="4277BB"/>
                    </a:solidFill>
                    <a:latin typeface="Helvetica" panose="020B0604020202020204" pitchFamily="34" charset="0"/>
                    <a:ea typeface="Helvetica"/>
                    <a:cs typeface="Helvetica" panose="020B0604020202020204" pitchFamily="34" charset="0"/>
                  </a:rPr>
                  <a:t>ANALYTICS</a:t>
                </a:r>
              </a:p>
            </p:txBody>
          </p:sp>
          <p:pic>
            <p:nvPicPr>
              <p:cNvPr id="523" name="_-43.png"/>
              <p:cNvPicPr/>
              <p:nvPr/>
            </p:nvPicPr>
            <p:blipFill>
              <a:blip r:embed="rId20"/>
              <a:srcRect l="14580" t="29632" r="14580" b="22729"/>
              <a:stretch>
                <a:fillRect/>
              </a:stretch>
            </p:blipFill>
            <p:spPr>
              <a:xfrm>
                <a:off x="124545" y="209572"/>
                <a:ext cx="503005" cy="336908"/>
              </a:xfrm>
              <a:prstGeom prst="rect">
                <a:avLst/>
              </a:prstGeom>
              <a:ln w="3175" cap="flat">
                <a:noFill/>
                <a:miter lim="400000"/>
              </a:ln>
              <a:effectLst/>
            </p:spPr>
          </p:pic>
        </p:grpSp>
      </p:grpSp>
      <p:grpSp>
        <p:nvGrpSpPr>
          <p:cNvPr id="524" name="Group 486"/>
          <p:cNvGrpSpPr/>
          <p:nvPr/>
        </p:nvGrpSpPr>
        <p:grpSpPr>
          <a:xfrm>
            <a:off x="4035528" y="3613277"/>
            <a:ext cx="494544" cy="616302"/>
            <a:chOff x="0" y="0"/>
            <a:chExt cx="747077" cy="1080552"/>
          </a:xfrm>
        </p:grpSpPr>
        <p:sp>
          <p:nvSpPr>
            <p:cNvPr id="525"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latin typeface="Helvetica" panose="020B0604020202020204" pitchFamily="34" charset="0"/>
                <a:cs typeface="Helvetica" panose="020B0604020202020204" pitchFamily="34" charset="0"/>
              </a:endParaRPr>
            </a:p>
          </p:txBody>
        </p:sp>
        <p:grpSp>
          <p:nvGrpSpPr>
            <p:cNvPr id="526" name="Group 485"/>
            <p:cNvGrpSpPr/>
            <p:nvPr/>
          </p:nvGrpSpPr>
          <p:grpSpPr>
            <a:xfrm>
              <a:off x="27874" y="122687"/>
              <a:ext cx="719203" cy="957865"/>
              <a:chOff x="27874" y="121443"/>
              <a:chExt cx="719203" cy="957863"/>
            </a:xfrm>
          </p:grpSpPr>
          <p:sp>
            <p:nvSpPr>
              <p:cNvPr id="527" name="Shape 483"/>
              <p:cNvSpPr/>
              <p:nvPr/>
            </p:nvSpPr>
            <p:spPr>
              <a:xfrm>
                <a:off x="27874" y="701572"/>
                <a:ext cx="719203" cy="37773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r>
                  <a:rPr lang="en-US" sz="700" b="1" dirty="0">
                    <a:solidFill>
                      <a:srgbClr val="4277BB"/>
                    </a:solidFill>
                    <a:latin typeface="Helvetica" panose="020B0604020202020204" pitchFamily="34" charset="0"/>
                    <a:ea typeface="Helvetica"/>
                    <a:cs typeface="Helvetica" panose="020B0604020202020204" pitchFamily="34" charset="0"/>
                  </a:rPr>
                  <a:t>SECURITY </a:t>
                </a:r>
              </a:p>
              <a:p>
                <a:r>
                  <a:rPr lang="en-US" sz="700" b="1" dirty="0">
                    <a:solidFill>
                      <a:srgbClr val="4277BB"/>
                    </a:solidFill>
                    <a:latin typeface="Helvetica" panose="020B0604020202020204" pitchFamily="34" charset="0"/>
                    <a:ea typeface="Helvetica"/>
                    <a:cs typeface="Helvetica" panose="020B0604020202020204" pitchFamily="34" charset="0"/>
                  </a:rPr>
                  <a:t>SERVICES</a:t>
                </a:r>
                <a:endParaRPr sz="700" b="1" dirty="0">
                  <a:solidFill>
                    <a:srgbClr val="4277BB"/>
                  </a:solidFill>
                  <a:latin typeface="Helvetica" panose="020B0604020202020204" pitchFamily="34" charset="0"/>
                  <a:ea typeface="Helvetica"/>
                  <a:cs typeface="Helvetica" panose="020B0604020202020204" pitchFamily="34" charset="0"/>
                </a:endParaRPr>
              </a:p>
            </p:txBody>
          </p:sp>
          <p:pic>
            <p:nvPicPr>
              <p:cNvPr id="528" name="_-46.png"/>
              <p:cNvPicPr/>
              <p:nvPr/>
            </p:nvPicPr>
            <p:blipFill>
              <a:blip r:embed="rId3"/>
              <a:srcRect l="26174" t="17171" r="26174" b="17171"/>
              <a:stretch>
                <a:fillRect/>
              </a:stretch>
            </p:blipFill>
            <p:spPr>
              <a:xfrm>
                <a:off x="185113" y="121443"/>
                <a:ext cx="337006" cy="464345"/>
              </a:xfrm>
              <a:prstGeom prst="rect">
                <a:avLst/>
              </a:prstGeom>
              <a:ln w="3175" cap="flat">
                <a:noFill/>
                <a:miter lim="400000"/>
              </a:ln>
              <a:effectLst/>
            </p:spPr>
          </p:pic>
        </p:grpSp>
      </p:grpSp>
      <p:grpSp>
        <p:nvGrpSpPr>
          <p:cNvPr id="529" name="Group 528"/>
          <p:cNvGrpSpPr/>
          <p:nvPr/>
        </p:nvGrpSpPr>
        <p:grpSpPr>
          <a:xfrm>
            <a:off x="4517669" y="3597659"/>
            <a:ext cx="573135" cy="633523"/>
            <a:chOff x="-1133003" y="4005093"/>
            <a:chExt cx="851850" cy="1092846"/>
          </a:xfrm>
        </p:grpSpPr>
        <p:sp>
          <p:nvSpPr>
            <p:cNvPr id="530" name="Shape 192"/>
            <p:cNvSpPr/>
            <p:nvPr/>
          </p:nvSpPr>
          <p:spPr>
            <a:xfrm>
              <a:off x="-1019741" y="4726292"/>
              <a:ext cx="738588" cy="37164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algn="ctr"/>
              <a:r>
                <a:rPr lang="en-US" sz="700" b="1" dirty="0">
                  <a:solidFill>
                    <a:srgbClr val="4277BB"/>
                  </a:solidFill>
                  <a:latin typeface="Helvetica" panose="020B0604020202020204" pitchFamily="34" charset="0"/>
                  <a:ea typeface="Helvetica"/>
                  <a:cs typeface="Helvetica" panose="020B0604020202020204" pitchFamily="34" charset="0"/>
                </a:rPr>
                <a:t>IoT </a:t>
              </a:r>
            </a:p>
            <a:p>
              <a:pPr algn="ctr"/>
              <a:r>
                <a:rPr lang="en-US" sz="700" b="1" dirty="0">
                  <a:solidFill>
                    <a:srgbClr val="4277BB"/>
                  </a:solidFill>
                  <a:latin typeface="Helvetica" panose="020B0604020202020204" pitchFamily="34" charset="0"/>
                  <a:ea typeface="Helvetica"/>
                  <a:cs typeface="Helvetica" panose="020B0604020202020204" pitchFamily="34" charset="0"/>
                </a:rPr>
                <a:t>PLATFORM</a:t>
              </a:r>
              <a:endParaRPr sz="700" b="1" dirty="0">
                <a:solidFill>
                  <a:srgbClr val="4277BB"/>
                </a:solidFill>
                <a:latin typeface="Helvetica" panose="020B0604020202020204" pitchFamily="34" charset="0"/>
                <a:ea typeface="Helvetica"/>
                <a:cs typeface="Helvetica" panose="020B0604020202020204" pitchFamily="34" charset="0"/>
              </a:endParaRPr>
            </a:p>
          </p:txBody>
        </p:sp>
        <p:pic>
          <p:nvPicPr>
            <p:cNvPr id="531" name="Picture 530"/>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133003" y="4005093"/>
              <a:ext cx="786384" cy="792480"/>
            </a:xfrm>
            <a:prstGeom prst="rect">
              <a:avLst/>
            </a:prstGeom>
          </p:spPr>
        </p:pic>
      </p:grpSp>
      <p:grpSp>
        <p:nvGrpSpPr>
          <p:cNvPr id="532" name="Group 379"/>
          <p:cNvGrpSpPr/>
          <p:nvPr/>
        </p:nvGrpSpPr>
        <p:grpSpPr>
          <a:xfrm>
            <a:off x="2415594" y="2207341"/>
            <a:ext cx="574502" cy="594718"/>
            <a:chOff x="-1" y="0"/>
            <a:chExt cx="1059249" cy="1123415"/>
          </a:xfrm>
        </p:grpSpPr>
        <p:sp>
          <p:nvSpPr>
            <p:cNvPr id="533"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latin typeface="Helvetica" panose="020B0604020202020204" pitchFamily="34" charset="0"/>
                <a:cs typeface="Helvetica" panose="020B0604020202020204" pitchFamily="34" charset="0"/>
              </a:endParaRPr>
            </a:p>
          </p:txBody>
        </p:sp>
        <p:grpSp>
          <p:nvGrpSpPr>
            <p:cNvPr id="534" name="Group 378"/>
            <p:cNvGrpSpPr/>
            <p:nvPr/>
          </p:nvGrpSpPr>
          <p:grpSpPr>
            <a:xfrm>
              <a:off x="-1" y="139612"/>
              <a:ext cx="1059249" cy="983803"/>
              <a:chOff x="0" y="130399"/>
              <a:chExt cx="1059247" cy="983801"/>
            </a:xfrm>
          </p:grpSpPr>
          <p:pic>
            <p:nvPicPr>
              <p:cNvPr id="535" name="_-19.png"/>
              <p:cNvPicPr/>
              <p:nvPr/>
            </p:nvPicPr>
            <p:blipFill>
              <a:blip r:embed="rId22"/>
              <a:srcRect l="11328" t="18438" r="11328" b="18438"/>
              <a:stretch>
                <a:fillRect/>
              </a:stretch>
            </p:blipFill>
            <p:spPr>
              <a:xfrm>
                <a:off x="306810" y="130399"/>
                <a:ext cx="547001" cy="446433"/>
              </a:xfrm>
              <a:prstGeom prst="rect">
                <a:avLst/>
              </a:prstGeom>
              <a:ln w="3175" cap="flat">
                <a:noFill/>
                <a:miter lim="400000"/>
              </a:ln>
              <a:effectLst/>
            </p:spPr>
          </p:pic>
          <p:sp>
            <p:nvSpPr>
              <p:cNvPr id="536" name="Shape 377"/>
              <p:cNvSpPr/>
              <p:nvPr/>
            </p:nvSpPr>
            <p:spPr>
              <a:xfrm>
                <a:off x="0" y="707230"/>
                <a:ext cx="1059247" cy="40697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algn="ctr"/>
                <a:r>
                  <a:rPr sz="700" b="1" dirty="0">
                    <a:solidFill>
                      <a:srgbClr val="4277BB"/>
                    </a:solidFill>
                    <a:latin typeface="Helvetica" panose="020B0604020202020204" pitchFamily="34" charset="0"/>
                    <a:ea typeface="Helvetica"/>
                    <a:cs typeface="Helvetica" panose="020B0604020202020204" pitchFamily="34" charset="0"/>
                  </a:rPr>
                  <a:t>API </a:t>
                </a:r>
                <a:endParaRPr lang="en-US" sz="700" b="1" dirty="0">
                  <a:solidFill>
                    <a:srgbClr val="4277BB"/>
                  </a:solidFill>
                  <a:latin typeface="Helvetica" panose="020B0604020202020204" pitchFamily="34" charset="0"/>
                  <a:ea typeface="Helvetica"/>
                  <a:cs typeface="Helvetica" panose="020B0604020202020204" pitchFamily="34" charset="0"/>
                </a:endParaRPr>
              </a:p>
              <a:p>
                <a:pPr algn="ctr"/>
                <a:r>
                  <a:rPr sz="700" b="1" dirty="0">
                    <a:solidFill>
                      <a:srgbClr val="4277BB"/>
                    </a:solidFill>
                    <a:latin typeface="Helvetica" panose="020B0604020202020204" pitchFamily="34" charset="0"/>
                    <a:ea typeface="Helvetica"/>
                    <a:cs typeface="Helvetica" panose="020B0604020202020204" pitchFamily="34" charset="0"/>
                  </a:rPr>
                  <a:t>MANAGEMENT</a:t>
                </a:r>
              </a:p>
            </p:txBody>
          </p:sp>
        </p:grpSp>
      </p:grpSp>
      <p:grpSp>
        <p:nvGrpSpPr>
          <p:cNvPr id="537" name="Group 536"/>
          <p:cNvGrpSpPr/>
          <p:nvPr/>
        </p:nvGrpSpPr>
        <p:grpSpPr>
          <a:xfrm>
            <a:off x="9309136" y="4183415"/>
            <a:ext cx="798295" cy="610365"/>
            <a:chOff x="10172173" y="2866907"/>
            <a:chExt cx="798295" cy="610365"/>
          </a:xfrm>
        </p:grpSpPr>
        <p:grpSp>
          <p:nvGrpSpPr>
            <p:cNvPr id="538" name="Group 537"/>
            <p:cNvGrpSpPr/>
            <p:nvPr/>
          </p:nvGrpSpPr>
          <p:grpSpPr>
            <a:xfrm>
              <a:off x="10349149" y="2866907"/>
              <a:ext cx="437412" cy="376876"/>
              <a:chOff x="8959906" y="2878372"/>
              <a:chExt cx="572183" cy="572183"/>
            </a:xfrm>
          </p:grpSpPr>
          <p:sp>
            <p:nvSpPr>
              <p:cNvPr id="540" name="Shape 334"/>
              <p:cNvSpPr/>
              <p:nvPr/>
            </p:nvSpPr>
            <p:spPr>
              <a:xfrm>
                <a:off x="8959906" y="2878372"/>
                <a:ext cx="572183" cy="57218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latin typeface="Helvetica" panose="020B0604020202020204" pitchFamily="34" charset="0"/>
                  <a:cs typeface="Helvetica" panose="020B0604020202020204" pitchFamily="34" charset="0"/>
                </a:endParaRPr>
              </a:p>
            </p:txBody>
          </p:sp>
          <p:pic>
            <p:nvPicPr>
              <p:cNvPr id="541" name="_-35.png"/>
              <p:cNvPicPr/>
              <p:nvPr/>
            </p:nvPicPr>
            <p:blipFill>
              <a:blip r:embed="rId23"/>
              <a:srcRect l="16797" t="24739" r="16797" b="24739"/>
              <a:stretch>
                <a:fillRect/>
              </a:stretch>
            </p:blipFill>
            <p:spPr>
              <a:xfrm>
                <a:off x="9036893" y="2995104"/>
                <a:ext cx="439533" cy="334392"/>
              </a:xfrm>
              <a:prstGeom prst="rect">
                <a:avLst/>
              </a:prstGeom>
              <a:ln w="3175" cap="flat">
                <a:noFill/>
                <a:miter lim="400000"/>
              </a:ln>
              <a:effectLst/>
            </p:spPr>
          </p:pic>
        </p:grpSp>
        <p:sp>
          <p:nvSpPr>
            <p:cNvPr id="539" name="Shape 336"/>
            <p:cNvSpPr/>
            <p:nvPr/>
          </p:nvSpPr>
          <p:spPr>
            <a:xfrm>
              <a:off x="10172173" y="3261828"/>
              <a:ext cx="798295" cy="21544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algn="ctr"/>
              <a:r>
                <a:rPr lang="en-US" sz="700" b="1" dirty="0">
                  <a:solidFill>
                    <a:srgbClr val="4277BB"/>
                  </a:solidFill>
                  <a:latin typeface="Helvetica" panose="020B0604020202020204" pitchFamily="34" charset="0"/>
                  <a:ea typeface="Helvetica"/>
                  <a:cs typeface="Helvetica" panose="020B0604020202020204" pitchFamily="34" charset="0"/>
                </a:rPr>
                <a:t>ENTERPRISE </a:t>
              </a:r>
            </a:p>
            <a:p>
              <a:pPr algn="ctr"/>
              <a:r>
                <a:rPr sz="700" b="1" dirty="0">
                  <a:solidFill>
                    <a:srgbClr val="4277BB"/>
                  </a:solidFill>
                  <a:latin typeface="Helvetica" panose="020B0604020202020204" pitchFamily="34" charset="0"/>
                  <a:ea typeface="Helvetica"/>
                  <a:cs typeface="Helvetica" panose="020B0604020202020204" pitchFamily="34" charset="0"/>
                </a:rPr>
                <a:t>USER DIRECTORY</a:t>
              </a:r>
            </a:p>
          </p:txBody>
        </p:sp>
      </p:grpSp>
      <p:grpSp>
        <p:nvGrpSpPr>
          <p:cNvPr id="542" name="Group 323"/>
          <p:cNvGrpSpPr/>
          <p:nvPr/>
        </p:nvGrpSpPr>
        <p:grpSpPr>
          <a:xfrm>
            <a:off x="9440329" y="2317632"/>
            <a:ext cx="569067" cy="612429"/>
            <a:chOff x="152768" y="0"/>
            <a:chExt cx="881424" cy="1100955"/>
          </a:xfrm>
        </p:grpSpPr>
        <p:sp>
          <p:nvSpPr>
            <p:cNvPr id="543"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latin typeface="Helvetica" panose="020B0604020202020204" pitchFamily="34" charset="0"/>
                <a:cs typeface="Helvetica" panose="020B0604020202020204" pitchFamily="34" charset="0"/>
              </a:endParaRPr>
            </a:p>
          </p:txBody>
        </p:sp>
        <p:grpSp>
          <p:nvGrpSpPr>
            <p:cNvPr id="544" name="Group 322"/>
            <p:cNvGrpSpPr/>
            <p:nvPr/>
          </p:nvGrpSpPr>
          <p:grpSpPr>
            <a:xfrm>
              <a:off x="152768" y="158596"/>
              <a:ext cx="881424" cy="942359"/>
              <a:chOff x="472427" y="152175"/>
              <a:chExt cx="881422" cy="942358"/>
            </a:xfrm>
          </p:grpSpPr>
          <p:pic>
            <p:nvPicPr>
              <p:cNvPr id="545" name="_-36.png"/>
              <p:cNvPicPr/>
              <p:nvPr/>
            </p:nvPicPr>
            <p:blipFill>
              <a:blip r:embed="rId24"/>
              <a:srcRect l="15445" t="21517" r="15445" b="21517"/>
              <a:stretch>
                <a:fillRect/>
              </a:stretch>
            </p:blipFill>
            <p:spPr>
              <a:xfrm>
                <a:off x="652290" y="152175"/>
                <a:ext cx="488765" cy="402882"/>
              </a:xfrm>
              <a:prstGeom prst="rect">
                <a:avLst/>
              </a:prstGeom>
              <a:ln w="3175" cap="flat">
                <a:noFill/>
                <a:miter lim="400000"/>
              </a:ln>
              <a:effectLst/>
            </p:spPr>
          </p:pic>
          <p:sp>
            <p:nvSpPr>
              <p:cNvPr id="546" name="Shape 321"/>
              <p:cNvSpPr/>
              <p:nvPr/>
            </p:nvSpPr>
            <p:spPr>
              <a:xfrm>
                <a:off x="472427" y="707233"/>
                <a:ext cx="881422" cy="3873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algn="ctr"/>
                <a:r>
                  <a:rPr sz="700" b="1" dirty="0">
                    <a:solidFill>
                      <a:srgbClr val="4277BB"/>
                    </a:solidFill>
                    <a:latin typeface="Helvetica" panose="020B0604020202020204" pitchFamily="34" charset="0"/>
                    <a:ea typeface="Helvetica"/>
                    <a:cs typeface="Helvetica" panose="020B0604020202020204" pitchFamily="34" charset="0"/>
                  </a:rPr>
                  <a:t>ENTERPRISE</a:t>
                </a:r>
                <a:endParaRPr lang="en-US" sz="700" b="1" dirty="0">
                  <a:solidFill>
                    <a:srgbClr val="4277BB"/>
                  </a:solidFill>
                  <a:latin typeface="Helvetica" panose="020B0604020202020204" pitchFamily="34" charset="0"/>
                  <a:ea typeface="Helvetica"/>
                  <a:cs typeface="Helvetica" panose="020B0604020202020204" pitchFamily="34" charset="0"/>
                </a:endParaRPr>
              </a:p>
              <a:p>
                <a:pPr algn="ctr"/>
                <a:r>
                  <a:rPr sz="700" b="1" dirty="0">
                    <a:solidFill>
                      <a:srgbClr val="4277BB"/>
                    </a:solidFill>
                    <a:latin typeface="Helvetica" panose="020B0604020202020204" pitchFamily="34" charset="0"/>
                    <a:ea typeface="Helvetica"/>
                    <a:cs typeface="Helvetica" panose="020B0604020202020204" pitchFamily="34" charset="0"/>
                  </a:rPr>
                  <a:t> DATA</a:t>
                </a:r>
              </a:p>
            </p:txBody>
          </p:sp>
        </p:grpSp>
      </p:grpSp>
      <p:cxnSp>
        <p:nvCxnSpPr>
          <p:cNvPr id="547" name="Straight Connector 546"/>
          <p:cNvCxnSpPr>
            <a:endCxn id="458" idx="3"/>
          </p:cNvCxnSpPr>
          <p:nvPr/>
        </p:nvCxnSpPr>
        <p:spPr>
          <a:xfrm flipH="1">
            <a:off x="645991" y="2867093"/>
            <a:ext cx="195684" cy="7312"/>
          </a:xfrm>
          <a:prstGeom prst="line">
            <a:avLst/>
          </a:prstGeom>
          <a:noFill/>
          <a:ln w="19050" cap="flat">
            <a:solidFill>
              <a:srgbClr val="1A77B5"/>
            </a:solidFill>
            <a:prstDash val="solid"/>
            <a:miter lim="400000"/>
            <a:headEnd type="none"/>
            <a:tailEnd type="arrow"/>
          </a:ln>
          <a:effectLst/>
        </p:spPr>
        <p:style>
          <a:lnRef idx="0">
            <a:scrgbClr r="0" g="0" b="0"/>
          </a:lnRef>
          <a:fillRef idx="0">
            <a:scrgbClr r="0" g="0" b="0"/>
          </a:fillRef>
          <a:effectRef idx="0">
            <a:scrgbClr r="0" g="0" b="0"/>
          </a:effectRef>
          <a:fontRef idx="none"/>
        </p:style>
      </p:cxnSp>
      <p:cxnSp>
        <p:nvCxnSpPr>
          <p:cNvPr id="548" name="Straight Connector 547"/>
          <p:cNvCxnSpPr/>
          <p:nvPr/>
        </p:nvCxnSpPr>
        <p:spPr>
          <a:xfrm flipH="1">
            <a:off x="836596" y="2860182"/>
            <a:ext cx="1" cy="1421957"/>
          </a:xfrm>
          <a:prstGeom prst="line">
            <a:avLst/>
          </a:prstGeom>
          <a:noFill/>
          <a:ln w="19050" cap="flat">
            <a:solidFill>
              <a:srgbClr val="1A77B5"/>
            </a:solidFill>
            <a:prstDash val="solid"/>
            <a:miter lim="400000"/>
            <a:headEnd type="none"/>
          </a:ln>
          <a:effectLst/>
        </p:spPr>
        <p:style>
          <a:lnRef idx="0">
            <a:scrgbClr r="0" g="0" b="0"/>
          </a:lnRef>
          <a:fillRef idx="0">
            <a:scrgbClr r="0" g="0" b="0"/>
          </a:fillRef>
          <a:effectRef idx="0">
            <a:scrgbClr r="0" g="0" b="0"/>
          </a:effectRef>
          <a:fontRef idx="none"/>
        </p:style>
      </p:cxnSp>
      <p:cxnSp>
        <p:nvCxnSpPr>
          <p:cNvPr id="549" name="Straight Connector 548"/>
          <p:cNvCxnSpPr/>
          <p:nvPr/>
        </p:nvCxnSpPr>
        <p:spPr>
          <a:xfrm>
            <a:off x="1483028" y="2464029"/>
            <a:ext cx="1727" cy="1977461"/>
          </a:xfrm>
          <a:prstGeom prst="line">
            <a:avLst/>
          </a:prstGeom>
          <a:noFill/>
          <a:ln w="19050" cap="flat">
            <a:solidFill>
              <a:srgbClr val="1A77B5"/>
            </a:solidFill>
            <a:prstDash val="solid"/>
            <a:miter lim="400000"/>
            <a:headEnd type="none"/>
          </a:ln>
          <a:effectLst/>
        </p:spPr>
        <p:style>
          <a:lnRef idx="0">
            <a:scrgbClr r="0" g="0" b="0"/>
          </a:lnRef>
          <a:fillRef idx="0">
            <a:scrgbClr r="0" g="0" b="0"/>
          </a:fillRef>
          <a:effectRef idx="0">
            <a:scrgbClr r="0" g="0" b="0"/>
          </a:effectRef>
          <a:fontRef idx="none"/>
        </p:style>
      </p:cxnSp>
      <p:cxnSp>
        <p:nvCxnSpPr>
          <p:cNvPr id="550" name="Straight Connector 549"/>
          <p:cNvCxnSpPr/>
          <p:nvPr/>
        </p:nvCxnSpPr>
        <p:spPr>
          <a:xfrm flipH="1">
            <a:off x="831136" y="4275136"/>
            <a:ext cx="128801" cy="0"/>
          </a:xfrm>
          <a:prstGeom prst="line">
            <a:avLst/>
          </a:prstGeom>
          <a:noFill/>
          <a:ln w="19050" cap="flat">
            <a:solidFill>
              <a:srgbClr val="1A77B5"/>
            </a:solidFill>
            <a:prstDash val="solid"/>
            <a:miter lim="400000"/>
            <a:headEnd type="arrow"/>
          </a:ln>
          <a:effectLst/>
        </p:spPr>
        <p:style>
          <a:lnRef idx="0">
            <a:scrgbClr r="0" g="0" b="0"/>
          </a:lnRef>
          <a:fillRef idx="0">
            <a:scrgbClr r="0" g="0" b="0"/>
          </a:fillRef>
          <a:effectRef idx="0">
            <a:scrgbClr r="0" g="0" b="0"/>
          </a:effectRef>
          <a:fontRef idx="none"/>
        </p:style>
      </p:cxnSp>
      <p:cxnSp>
        <p:nvCxnSpPr>
          <p:cNvPr id="551" name="Straight Connector 550"/>
          <p:cNvCxnSpPr/>
          <p:nvPr/>
        </p:nvCxnSpPr>
        <p:spPr>
          <a:xfrm flipH="1">
            <a:off x="728186" y="4376255"/>
            <a:ext cx="175730" cy="0"/>
          </a:xfrm>
          <a:prstGeom prst="line">
            <a:avLst/>
          </a:prstGeom>
          <a:noFill/>
          <a:ln w="19050" cap="flat">
            <a:solidFill>
              <a:srgbClr val="1A77B5"/>
            </a:solidFill>
            <a:prstDash val="solid"/>
            <a:miter lim="400000"/>
            <a:headEnd type="arrow"/>
          </a:ln>
          <a:effectLst/>
        </p:spPr>
        <p:style>
          <a:lnRef idx="0">
            <a:scrgbClr r="0" g="0" b="0"/>
          </a:lnRef>
          <a:fillRef idx="0">
            <a:scrgbClr r="0" g="0" b="0"/>
          </a:fillRef>
          <a:effectRef idx="0">
            <a:scrgbClr r="0" g="0" b="0"/>
          </a:effectRef>
          <a:fontRef idx="none"/>
        </p:style>
      </p:cxnSp>
      <p:cxnSp>
        <p:nvCxnSpPr>
          <p:cNvPr id="552" name="Straight Connector 551"/>
          <p:cNvCxnSpPr/>
          <p:nvPr/>
        </p:nvCxnSpPr>
        <p:spPr>
          <a:xfrm flipH="1">
            <a:off x="747433" y="4487324"/>
            <a:ext cx="175730" cy="0"/>
          </a:xfrm>
          <a:prstGeom prst="line">
            <a:avLst/>
          </a:prstGeom>
          <a:noFill/>
          <a:ln w="19050" cap="flat">
            <a:solidFill>
              <a:srgbClr val="1A77B5"/>
            </a:solidFill>
            <a:prstDash val="solid"/>
            <a:miter lim="400000"/>
            <a:headEnd type="arrow"/>
          </a:ln>
          <a:effectLst/>
        </p:spPr>
        <p:style>
          <a:lnRef idx="0">
            <a:scrgbClr r="0" g="0" b="0"/>
          </a:lnRef>
          <a:fillRef idx="0">
            <a:scrgbClr r="0" g="0" b="0"/>
          </a:fillRef>
          <a:effectRef idx="0">
            <a:scrgbClr r="0" g="0" b="0"/>
          </a:effectRef>
          <a:fontRef idx="none"/>
        </p:style>
      </p:cxnSp>
      <p:cxnSp>
        <p:nvCxnSpPr>
          <p:cNvPr id="553" name="Straight Connector 552"/>
          <p:cNvCxnSpPr/>
          <p:nvPr/>
        </p:nvCxnSpPr>
        <p:spPr>
          <a:xfrm flipH="1">
            <a:off x="736270" y="3816550"/>
            <a:ext cx="1" cy="551890"/>
          </a:xfrm>
          <a:prstGeom prst="line">
            <a:avLst/>
          </a:prstGeom>
          <a:noFill/>
          <a:ln w="19050" cap="flat">
            <a:solidFill>
              <a:srgbClr val="1A77B5"/>
            </a:solidFill>
            <a:prstDash val="solid"/>
            <a:miter lim="400000"/>
            <a:headEnd type="none"/>
          </a:ln>
          <a:effectLst/>
        </p:spPr>
        <p:style>
          <a:lnRef idx="0">
            <a:scrgbClr r="0" g="0" b="0"/>
          </a:lnRef>
          <a:fillRef idx="0">
            <a:scrgbClr r="0" g="0" b="0"/>
          </a:fillRef>
          <a:effectRef idx="0">
            <a:scrgbClr r="0" g="0" b="0"/>
          </a:effectRef>
          <a:fontRef idx="none"/>
        </p:style>
      </p:cxnSp>
      <p:cxnSp>
        <p:nvCxnSpPr>
          <p:cNvPr id="554" name="Straight Connector 553"/>
          <p:cNvCxnSpPr/>
          <p:nvPr/>
        </p:nvCxnSpPr>
        <p:spPr>
          <a:xfrm flipH="1">
            <a:off x="601954" y="3824166"/>
            <a:ext cx="142834" cy="0"/>
          </a:xfrm>
          <a:prstGeom prst="line">
            <a:avLst/>
          </a:prstGeom>
          <a:noFill/>
          <a:ln w="19050" cap="flat">
            <a:solidFill>
              <a:srgbClr val="1A77B5"/>
            </a:solidFill>
            <a:prstDash val="solid"/>
            <a:miter lim="400000"/>
            <a:headEnd type="none"/>
            <a:tailEnd type="arrow"/>
          </a:ln>
          <a:effectLst/>
        </p:spPr>
        <p:style>
          <a:lnRef idx="0">
            <a:scrgbClr r="0" g="0" b="0"/>
          </a:lnRef>
          <a:fillRef idx="0">
            <a:scrgbClr r="0" g="0" b="0"/>
          </a:fillRef>
          <a:effectRef idx="0">
            <a:scrgbClr r="0" g="0" b="0"/>
          </a:effectRef>
          <a:fontRef idx="none"/>
        </p:style>
      </p:cxnSp>
      <p:cxnSp>
        <p:nvCxnSpPr>
          <p:cNvPr id="555" name="Straight Connector 554"/>
          <p:cNvCxnSpPr/>
          <p:nvPr/>
        </p:nvCxnSpPr>
        <p:spPr>
          <a:xfrm flipH="1">
            <a:off x="580711" y="4973969"/>
            <a:ext cx="182094" cy="0"/>
          </a:xfrm>
          <a:prstGeom prst="line">
            <a:avLst/>
          </a:prstGeom>
          <a:noFill/>
          <a:ln w="19050" cap="flat">
            <a:solidFill>
              <a:srgbClr val="1A77B5"/>
            </a:solidFill>
            <a:prstDash val="solid"/>
            <a:miter lim="400000"/>
            <a:headEnd type="none"/>
            <a:tailEnd type="arrow"/>
          </a:ln>
          <a:effectLst/>
        </p:spPr>
        <p:style>
          <a:lnRef idx="0">
            <a:scrgbClr r="0" g="0" b="0"/>
          </a:lnRef>
          <a:fillRef idx="0">
            <a:scrgbClr r="0" g="0" b="0"/>
          </a:fillRef>
          <a:effectRef idx="0">
            <a:scrgbClr r="0" g="0" b="0"/>
          </a:effectRef>
          <a:fontRef idx="none"/>
        </p:style>
      </p:cxnSp>
      <p:cxnSp>
        <p:nvCxnSpPr>
          <p:cNvPr id="556" name="Straight Connector 555"/>
          <p:cNvCxnSpPr/>
          <p:nvPr/>
        </p:nvCxnSpPr>
        <p:spPr>
          <a:xfrm flipH="1">
            <a:off x="751950" y="4480214"/>
            <a:ext cx="540" cy="493755"/>
          </a:xfrm>
          <a:prstGeom prst="line">
            <a:avLst/>
          </a:prstGeom>
          <a:noFill/>
          <a:ln w="19050" cap="flat">
            <a:solidFill>
              <a:srgbClr val="1A77B5"/>
            </a:solidFill>
            <a:prstDash val="solid"/>
            <a:miter lim="400000"/>
            <a:headEnd type="none"/>
          </a:ln>
          <a:effectLst/>
        </p:spPr>
        <p:style>
          <a:lnRef idx="0">
            <a:scrgbClr r="0" g="0" b="0"/>
          </a:lnRef>
          <a:fillRef idx="0">
            <a:scrgbClr r="0" g="0" b="0"/>
          </a:fillRef>
          <a:effectRef idx="0">
            <a:scrgbClr r="0" g="0" b="0"/>
          </a:effectRef>
          <a:fontRef idx="none"/>
        </p:style>
      </p:cxnSp>
      <p:cxnSp>
        <p:nvCxnSpPr>
          <p:cNvPr id="557" name="Straight Connector 556"/>
          <p:cNvCxnSpPr/>
          <p:nvPr/>
        </p:nvCxnSpPr>
        <p:spPr>
          <a:xfrm flipH="1">
            <a:off x="1375658" y="4435612"/>
            <a:ext cx="107370" cy="0"/>
          </a:xfrm>
          <a:prstGeom prst="line">
            <a:avLst/>
          </a:prstGeom>
          <a:noFill/>
          <a:ln w="19050" cap="flat">
            <a:solidFill>
              <a:srgbClr val="1A77B5"/>
            </a:solidFill>
            <a:prstDash val="solid"/>
            <a:miter lim="400000"/>
            <a:headEnd type="none"/>
            <a:tailEnd type="arrow"/>
          </a:ln>
          <a:effectLst/>
        </p:spPr>
        <p:style>
          <a:lnRef idx="0">
            <a:scrgbClr r="0" g="0" b="0"/>
          </a:lnRef>
          <a:fillRef idx="0">
            <a:scrgbClr r="0" g="0" b="0"/>
          </a:fillRef>
          <a:effectRef idx="0">
            <a:scrgbClr r="0" g="0" b="0"/>
          </a:effectRef>
          <a:fontRef idx="none"/>
        </p:style>
      </p:cxnSp>
      <p:cxnSp>
        <p:nvCxnSpPr>
          <p:cNvPr id="558" name="Straight Connector 557"/>
          <p:cNvCxnSpPr/>
          <p:nvPr/>
        </p:nvCxnSpPr>
        <p:spPr>
          <a:xfrm flipH="1">
            <a:off x="1484755" y="2473023"/>
            <a:ext cx="255025" cy="0"/>
          </a:xfrm>
          <a:prstGeom prst="line">
            <a:avLst/>
          </a:prstGeom>
          <a:noFill/>
          <a:ln w="19050" cap="flat">
            <a:solidFill>
              <a:srgbClr val="1A77B5"/>
            </a:solidFill>
            <a:prstDash val="solid"/>
            <a:miter lim="400000"/>
            <a:headEnd type="arrow"/>
          </a:ln>
          <a:effectLst/>
        </p:spPr>
        <p:style>
          <a:lnRef idx="0">
            <a:scrgbClr r="0" g="0" b="0"/>
          </a:lnRef>
          <a:fillRef idx="0">
            <a:scrgbClr r="0" g="0" b="0"/>
          </a:fillRef>
          <a:effectRef idx="0">
            <a:scrgbClr r="0" g="0" b="0"/>
          </a:effectRef>
          <a:fontRef idx="none"/>
        </p:style>
      </p:cxnSp>
      <p:sp>
        <p:nvSpPr>
          <p:cNvPr id="559" name="Shape 192"/>
          <p:cNvSpPr/>
          <p:nvPr/>
        </p:nvSpPr>
        <p:spPr>
          <a:xfrm>
            <a:off x="1259296" y="1325632"/>
            <a:ext cx="1003480" cy="10772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r>
              <a:rPr lang="en-US" sz="700" b="1" dirty="0">
                <a:solidFill>
                  <a:srgbClr val="4277BB"/>
                </a:solidFill>
                <a:latin typeface="Helvetica" panose="020B0604020202020204" pitchFamily="34" charset="0"/>
                <a:ea typeface="Helvetica"/>
                <a:cs typeface="Helvetica" panose="020B0604020202020204" pitchFamily="34" charset="0"/>
              </a:rPr>
              <a:t>CLOUD ENVIRONMENT</a:t>
            </a:r>
            <a:endParaRPr sz="700" b="1" dirty="0">
              <a:solidFill>
                <a:srgbClr val="4277BB"/>
              </a:solidFill>
              <a:latin typeface="Helvetica" panose="020B0604020202020204" pitchFamily="34" charset="0"/>
              <a:ea typeface="Helvetica"/>
              <a:cs typeface="Helvetica" panose="020B0604020202020204" pitchFamily="34" charset="0"/>
            </a:endParaRPr>
          </a:p>
        </p:txBody>
      </p:sp>
      <p:sp>
        <p:nvSpPr>
          <p:cNvPr id="560" name="Shape 192"/>
          <p:cNvSpPr/>
          <p:nvPr/>
        </p:nvSpPr>
        <p:spPr>
          <a:xfrm>
            <a:off x="1280816" y="1468649"/>
            <a:ext cx="1216680" cy="10772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r>
              <a:rPr lang="en-US" sz="700" b="1" dirty="0">
                <a:solidFill>
                  <a:srgbClr val="4277BB"/>
                </a:solidFill>
                <a:latin typeface="Helvetica" panose="020B0604020202020204" pitchFamily="34" charset="0"/>
                <a:ea typeface="Helvetica"/>
                <a:cs typeface="Helvetica" panose="020B0604020202020204" pitchFamily="34" charset="0"/>
              </a:rPr>
              <a:t>CONTAINER ENVIRONMENT</a:t>
            </a:r>
            <a:endParaRPr sz="700" b="1" dirty="0">
              <a:solidFill>
                <a:srgbClr val="4277BB"/>
              </a:solidFill>
              <a:latin typeface="Helvetica" panose="020B0604020202020204" pitchFamily="34" charset="0"/>
              <a:ea typeface="Helvetica"/>
              <a:cs typeface="Helvetica" panose="020B0604020202020204" pitchFamily="34" charset="0"/>
            </a:endParaRPr>
          </a:p>
        </p:txBody>
      </p:sp>
      <p:sp>
        <p:nvSpPr>
          <p:cNvPr id="561" name="Rectangle 560"/>
          <p:cNvSpPr/>
          <p:nvPr/>
        </p:nvSpPr>
        <p:spPr>
          <a:xfrm>
            <a:off x="945853" y="4525403"/>
            <a:ext cx="429578" cy="356346"/>
          </a:xfrm>
          <a:prstGeom prst="rect">
            <a:avLst/>
          </a:prstGeom>
          <a:solidFill>
            <a:schemeClr val="bg1"/>
          </a:solidFill>
          <a:ln w="3175" cap="flat">
            <a:noFill/>
            <a:miter lim="400000"/>
          </a:ln>
          <a:effectLst>
            <a:outerShdw blurRad="25400" dist="12700" dir="5400000" rotWithShape="0">
              <a:srgbClr val="000000">
                <a:alpha val="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grpSp>
        <p:nvGrpSpPr>
          <p:cNvPr id="562" name="Group 286"/>
          <p:cNvGrpSpPr/>
          <p:nvPr/>
        </p:nvGrpSpPr>
        <p:grpSpPr>
          <a:xfrm>
            <a:off x="912807" y="4217500"/>
            <a:ext cx="518081" cy="621335"/>
            <a:chOff x="148052" y="0"/>
            <a:chExt cx="788582" cy="1097662"/>
          </a:xfrm>
        </p:grpSpPr>
        <p:sp>
          <p:nvSpPr>
            <p:cNvPr id="563"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latin typeface="Helvetica" panose="020B0604020202020204" pitchFamily="34" charset="0"/>
                <a:cs typeface="Helvetica" panose="020B0604020202020204" pitchFamily="34" charset="0"/>
              </a:endParaRPr>
            </a:p>
          </p:txBody>
        </p:sp>
        <p:grpSp>
          <p:nvGrpSpPr>
            <p:cNvPr id="564" name="Group 285"/>
            <p:cNvGrpSpPr/>
            <p:nvPr/>
          </p:nvGrpSpPr>
          <p:grpSpPr>
            <a:xfrm>
              <a:off x="251004" y="137126"/>
              <a:ext cx="685630" cy="960536"/>
              <a:chOff x="264123" y="127304"/>
              <a:chExt cx="685628" cy="960534"/>
            </a:xfrm>
          </p:grpSpPr>
          <p:pic>
            <p:nvPicPr>
              <p:cNvPr id="565" name="_-10.png"/>
              <p:cNvPicPr/>
              <p:nvPr/>
            </p:nvPicPr>
            <p:blipFill>
              <a:blip r:embed="rId25"/>
              <a:srcRect l="18106" t="18000" r="18106" b="18000"/>
              <a:stretch>
                <a:fillRect/>
              </a:stretch>
            </p:blipFill>
            <p:spPr>
              <a:xfrm>
                <a:off x="291644" y="127304"/>
                <a:ext cx="451116" cy="452624"/>
              </a:xfrm>
              <a:prstGeom prst="rect">
                <a:avLst/>
              </a:prstGeom>
              <a:ln w="3175" cap="flat">
                <a:noFill/>
                <a:miter lim="400000"/>
              </a:ln>
              <a:effectLst/>
            </p:spPr>
          </p:pic>
          <p:sp>
            <p:nvSpPr>
              <p:cNvPr id="566" name="Shape 284"/>
              <p:cNvSpPr/>
              <p:nvPr/>
            </p:nvSpPr>
            <p:spPr>
              <a:xfrm>
                <a:off x="264123" y="707231"/>
                <a:ext cx="685628" cy="38060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r>
                  <a:rPr sz="700" b="1" dirty="0">
                    <a:solidFill>
                      <a:srgbClr val="4277BB"/>
                    </a:solidFill>
                    <a:latin typeface="Helvetica" panose="020B0604020202020204" pitchFamily="34" charset="0"/>
                    <a:ea typeface="Helvetica"/>
                    <a:cs typeface="Helvetica" panose="020B0604020202020204" pitchFamily="34" charset="0"/>
                  </a:rPr>
                  <a:t>EDGE </a:t>
                </a:r>
                <a:endParaRPr lang="en-US" sz="700" b="1" dirty="0">
                  <a:solidFill>
                    <a:srgbClr val="4277BB"/>
                  </a:solidFill>
                  <a:latin typeface="Helvetica" panose="020B0604020202020204" pitchFamily="34" charset="0"/>
                  <a:ea typeface="Helvetica"/>
                  <a:cs typeface="Helvetica" panose="020B0604020202020204" pitchFamily="34" charset="0"/>
                </a:endParaRPr>
              </a:p>
              <a:p>
                <a:r>
                  <a:rPr sz="700" b="1" dirty="0">
                    <a:solidFill>
                      <a:srgbClr val="4277BB"/>
                    </a:solidFill>
                    <a:latin typeface="Helvetica" panose="020B0604020202020204" pitchFamily="34" charset="0"/>
                    <a:ea typeface="Helvetica"/>
                    <a:cs typeface="Helvetica" panose="020B0604020202020204" pitchFamily="34" charset="0"/>
                  </a:rPr>
                  <a:t>SERVICES</a:t>
                </a:r>
              </a:p>
            </p:txBody>
          </p:sp>
        </p:grpSp>
      </p:grpSp>
      <p:grpSp>
        <p:nvGrpSpPr>
          <p:cNvPr id="567" name="Group 566"/>
          <p:cNvGrpSpPr/>
          <p:nvPr/>
        </p:nvGrpSpPr>
        <p:grpSpPr>
          <a:xfrm>
            <a:off x="2076309" y="4388623"/>
            <a:ext cx="779059" cy="613238"/>
            <a:chOff x="2512391" y="4423062"/>
            <a:chExt cx="934678" cy="853912"/>
          </a:xfrm>
        </p:grpSpPr>
        <p:sp>
          <p:nvSpPr>
            <p:cNvPr id="568" name="Shape 192"/>
            <p:cNvSpPr/>
            <p:nvPr/>
          </p:nvSpPr>
          <p:spPr>
            <a:xfrm>
              <a:off x="2512391" y="4976976"/>
              <a:ext cx="934678" cy="29999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algn="ctr"/>
              <a:r>
                <a:rPr lang="en-US" sz="700" b="1" dirty="0">
                  <a:solidFill>
                    <a:srgbClr val="4277BB"/>
                  </a:solidFill>
                  <a:latin typeface="Helvetica" panose="020B0604020202020204" pitchFamily="34" charset="0"/>
                  <a:ea typeface="Helvetica"/>
                  <a:cs typeface="Helvetica" panose="020B0604020202020204" pitchFamily="34" charset="0"/>
                </a:rPr>
                <a:t>CONTAINER </a:t>
              </a:r>
            </a:p>
            <a:p>
              <a:pPr algn="ctr"/>
              <a:r>
                <a:rPr lang="en-US" sz="700" b="1" dirty="0">
                  <a:solidFill>
                    <a:srgbClr val="4277BB"/>
                  </a:solidFill>
                  <a:latin typeface="Helvetica" panose="020B0604020202020204" pitchFamily="34" charset="0"/>
                  <a:ea typeface="Helvetica"/>
                  <a:cs typeface="Helvetica" panose="020B0604020202020204" pitchFamily="34" charset="0"/>
                </a:rPr>
                <a:t>ORCHESTRATION</a:t>
              </a:r>
            </a:p>
          </p:txBody>
        </p:sp>
        <p:grpSp>
          <p:nvGrpSpPr>
            <p:cNvPr id="569" name="Group 568"/>
            <p:cNvGrpSpPr/>
            <p:nvPr/>
          </p:nvGrpSpPr>
          <p:grpSpPr>
            <a:xfrm>
              <a:off x="2681726" y="4423062"/>
              <a:ext cx="546504" cy="546503"/>
              <a:chOff x="447409" y="5188450"/>
              <a:chExt cx="707234" cy="707233"/>
            </a:xfrm>
          </p:grpSpPr>
          <p:sp>
            <p:nvSpPr>
              <p:cNvPr id="570" name="Shape 445"/>
              <p:cNvSpPr/>
              <p:nvPr/>
            </p:nvSpPr>
            <p:spPr>
              <a:xfrm>
                <a:off x="447409" y="5188450"/>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latin typeface="Helvetica" panose="020B0604020202020204" pitchFamily="34" charset="0"/>
                  <a:cs typeface="Helvetica" panose="020B0604020202020204" pitchFamily="34" charset="0"/>
                </a:endParaRPr>
              </a:p>
            </p:txBody>
          </p:sp>
          <p:pic>
            <p:nvPicPr>
              <p:cNvPr id="571" name="Picture 570"/>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532958" y="5299325"/>
                <a:ext cx="524256" cy="487680"/>
              </a:xfrm>
              <a:prstGeom prst="rect">
                <a:avLst/>
              </a:prstGeom>
            </p:spPr>
          </p:pic>
        </p:grpSp>
      </p:grpSp>
      <p:grpSp>
        <p:nvGrpSpPr>
          <p:cNvPr id="572" name="Group 571"/>
          <p:cNvGrpSpPr/>
          <p:nvPr/>
        </p:nvGrpSpPr>
        <p:grpSpPr>
          <a:xfrm>
            <a:off x="3026926" y="4340114"/>
            <a:ext cx="650819" cy="704642"/>
            <a:chOff x="3317745" y="4439592"/>
            <a:chExt cx="780822" cy="981187"/>
          </a:xfrm>
        </p:grpSpPr>
        <p:sp>
          <p:nvSpPr>
            <p:cNvPr id="573" name="Shape 192"/>
            <p:cNvSpPr/>
            <p:nvPr/>
          </p:nvSpPr>
          <p:spPr>
            <a:xfrm>
              <a:off x="3317745" y="4970784"/>
              <a:ext cx="780822" cy="44999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algn="ctr"/>
              <a:r>
                <a:rPr lang="en-US" sz="700" b="1" dirty="0">
                  <a:solidFill>
                    <a:srgbClr val="4277BB"/>
                  </a:solidFill>
                  <a:latin typeface="Helvetica" panose="020B0604020202020204" pitchFamily="34" charset="0"/>
                  <a:ea typeface="Helvetica"/>
                  <a:cs typeface="Helvetica" panose="020B0604020202020204" pitchFamily="34" charset="0"/>
                </a:rPr>
                <a:t>CONTAINER </a:t>
              </a:r>
            </a:p>
            <a:p>
              <a:pPr algn="ctr"/>
              <a:r>
                <a:rPr lang="en-US" sz="700" b="1" dirty="0">
                  <a:solidFill>
                    <a:srgbClr val="4277BB"/>
                  </a:solidFill>
                  <a:latin typeface="Helvetica" panose="020B0604020202020204" pitchFamily="34" charset="0"/>
                  <a:ea typeface="Helvetica"/>
                  <a:cs typeface="Helvetica" panose="020B0604020202020204" pitchFamily="34" charset="0"/>
                </a:rPr>
                <a:t>CLUSTER </a:t>
              </a:r>
            </a:p>
            <a:p>
              <a:pPr algn="ctr"/>
              <a:r>
                <a:rPr lang="en-US" sz="700" b="1" dirty="0">
                  <a:solidFill>
                    <a:srgbClr val="4277BB"/>
                  </a:solidFill>
                  <a:latin typeface="Helvetica" panose="020B0604020202020204" pitchFamily="34" charset="0"/>
                  <a:ea typeface="Helvetica"/>
                  <a:cs typeface="Helvetica" panose="020B0604020202020204" pitchFamily="34" charset="0"/>
                </a:rPr>
                <a:t>MANAGEMENT</a:t>
              </a:r>
              <a:endParaRPr sz="700" b="1" dirty="0">
                <a:solidFill>
                  <a:srgbClr val="4277BB"/>
                </a:solidFill>
                <a:latin typeface="Helvetica" panose="020B0604020202020204" pitchFamily="34" charset="0"/>
                <a:ea typeface="Helvetica"/>
                <a:cs typeface="Helvetica" panose="020B0604020202020204" pitchFamily="34" charset="0"/>
              </a:endParaRPr>
            </a:p>
          </p:txBody>
        </p:sp>
        <p:grpSp>
          <p:nvGrpSpPr>
            <p:cNvPr id="574" name="Group 573"/>
            <p:cNvGrpSpPr/>
            <p:nvPr/>
          </p:nvGrpSpPr>
          <p:grpSpPr>
            <a:xfrm>
              <a:off x="3460199" y="4439592"/>
              <a:ext cx="538060" cy="538060"/>
              <a:chOff x="340480" y="4989598"/>
              <a:chExt cx="707233" cy="707233"/>
            </a:xfrm>
          </p:grpSpPr>
          <p:sp>
            <p:nvSpPr>
              <p:cNvPr id="575" name="Shape 375"/>
              <p:cNvSpPr/>
              <p:nvPr/>
            </p:nvSpPr>
            <p:spPr>
              <a:xfrm>
                <a:off x="340480" y="498959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latin typeface="Helvetica" panose="020B0604020202020204" pitchFamily="34" charset="0"/>
                  <a:cs typeface="Helvetica" panose="020B0604020202020204" pitchFamily="34" charset="0"/>
                </a:endParaRPr>
              </a:p>
            </p:txBody>
          </p:sp>
          <p:pic>
            <p:nvPicPr>
              <p:cNvPr id="576" name="Picture 575"/>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438634" y="5094195"/>
                <a:ext cx="530352" cy="457200"/>
              </a:xfrm>
              <a:prstGeom prst="rect">
                <a:avLst/>
              </a:prstGeom>
            </p:spPr>
          </p:pic>
        </p:grpSp>
      </p:grpSp>
      <p:grpSp>
        <p:nvGrpSpPr>
          <p:cNvPr id="577" name="Group 576"/>
          <p:cNvGrpSpPr/>
          <p:nvPr/>
        </p:nvGrpSpPr>
        <p:grpSpPr>
          <a:xfrm>
            <a:off x="5679258" y="4397097"/>
            <a:ext cx="623569" cy="597743"/>
            <a:chOff x="6406449" y="4434861"/>
            <a:chExt cx="748129" cy="832335"/>
          </a:xfrm>
        </p:grpSpPr>
        <p:sp>
          <p:nvSpPr>
            <p:cNvPr id="578" name="Shape 192"/>
            <p:cNvSpPr/>
            <p:nvPr/>
          </p:nvSpPr>
          <p:spPr>
            <a:xfrm>
              <a:off x="6406449" y="4967198"/>
              <a:ext cx="748129" cy="29999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algn="ctr"/>
              <a:r>
                <a:rPr lang="en-US" sz="700" b="1" dirty="0">
                  <a:solidFill>
                    <a:srgbClr val="4277BB"/>
                  </a:solidFill>
                  <a:latin typeface="Helvetica" panose="020B0604020202020204" pitchFamily="34" charset="0"/>
                  <a:ea typeface="Helvetica"/>
                  <a:cs typeface="Helvetica" panose="020B0604020202020204" pitchFamily="34" charset="0"/>
                </a:rPr>
                <a:t>SERVERLESS </a:t>
              </a:r>
            </a:p>
            <a:p>
              <a:pPr algn="ctr"/>
              <a:r>
                <a:rPr lang="en-US" sz="700" b="1" dirty="0">
                  <a:solidFill>
                    <a:srgbClr val="4277BB"/>
                  </a:solidFill>
                  <a:latin typeface="Helvetica" panose="020B0604020202020204" pitchFamily="34" charset="0"/>
                  <a:ea typeface="Helvetica"/>
                  <a:cs typeface="Helvetica" panose="020B0604020202020204" pitchFamily="34" charset="0"/>
                </a:rPr>
                <a:t>COMPUTING</a:t>
              </a:r>
              <a:endParaRPr sz="700" b="1" dirty="0">
                <a:solidFill>
                  <a:srgbClr val="4277BB"/>
                </a:solidFill>
                <a:latin typeface="Helvetica" panose="020B0604020202020204" pitchFamily="34" charset="0"/>
                <a:ea typeface="Helvetica"/>
                <a:cs typeface="Helvetica" panose="020B0604020202020204" pitchFamily="34" charset="0"/>
              </a:endParaRPr>
            </a:p>
          </p:txBody>
        </p:sp>
        <p:grpSp>
          <p:nvGrpSpPr>
            <p:cNvPr id="579" name="Group 578"/>
            <p:cNvGrpSpPr/>
            <p:nvPr/>
          </p:nvGrpSpPr>
          <p:grpSpPr>
            <a:xfrm>
              <a:off x="6448531" y="4434861"/>
              <a:ext cx="539622" cy="539623"/>
              <a:chOff x="481570" y="5302542"/>
              <a:chExt cx="707233" cy="707234"/>
            </a:xfrm>
          </p:grpSpPr>
          <p:sp>
            <p:nvSpPr>
              <p:cNvPr id="580" name="Shape 207"/>
              <p:cNvSpPr/>
              <p:nvPr/>
            </p:nvSpPr>
            <p:spPr>
              <a:xfrm>
                <a:off x="481570" y="53025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latin typeface="Helvetica" panose="020B0604020202020204" pitchFamily="34" charset="0"/>
                  <a:cs typeface="Helvetica" panose="020B0604020202020204" pitchFamily="34" charset="0"/>
                </a:endParaRPr>
              </a:p>
            </p:txBody>
          </p:sp>
          <p:pic>
            <p:nvPicPr>
              <p:cNvPr id="581" name="Picture 580"/>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526364" y="5388522"/>
                <a:ext cx="627888" cy="481584"/>
              </a:xfrm>
              <a:prstGeom prst="rect">
                <a:avLst/>
              </a:prstGeom>
            </p:spPr>
          </p:pic>
        </p:grpSp>
      </p:grpSp>
      <p:grpSp>
        <p:nvGrpSpPr>
          <p:cNvPr id="582" name="Group 581"/>
          <p:cNvGrpSpPr/>
          <p:nvPr/>
        </p:nvGrpSpPr>
        <p:grpSpPr>
          <a:xfrm>
            <a:off x="5437629" y="5124904"/>
            <a:ext cx="517213" cy="558422"/>
            <a:chOff x="4123830" y="5511233"/>
            <a:chExt cx="535822" cy="671437"/>
          </a:xfrm>
        </p:grpSpPr>
        <p:sp>
          <p:nvSpPr>
            <p:cNvPr id="583" name="Shape 192"/>
            <p:cNvSpPr/>
            <p:nvPr/>
          </p:nvSpPr>
          <p:spPr>
            <a:xfrm>
              <a:off x="4160493" y="6053147"/>
              <a:ext cx="478275" cy="12952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r>
                <a:rPr lang="en-US" sz="700" b="1" dirty="0">
                  <a:solidFill>
                    <a:srgbClr val="4277BB"/>
                  </a:solidFill>
                  <a:latin typeface="Helvetica" panose="020B0604020202020204" pitchFamily="34" charset="0"/>
                  <a:ea typeface="Helvetica"/>
                  <a:cs typeface="Helvetica" panose="020B0604020202020204" pitchFamily="34" charset="0"/>
                </a:rPr>
                <a:t>NETWORK</a:t>
              </a:r>
              <a:endParaRPr sz="700" b="1" dirty="0">
                <a:solidFill>
                  <a:srgbClr val="4277BB"/>
                </a:solidFill>
                <a:latin typeface="Helvetica" panose="020B0604020202020204" pitchFamily="34" charset="0"/>
                <a:ea typeface="Helvetica"/>
                <a:cs typeface="Helvetica" panose="020B0604020202020204" pitchFamily="34" charset="0"/>
              </a:endParaRPr>
            </a:p>
          </p:txBody>
        </p:sp>
        <p:grpSp>
          <p:nvGrpSpPr>
            <p:cNvPr id="584" name="Group 583"/>
            <p:cNvGrpSpPr/>
            <p:nvPr/>
          </p:nvGrpSpPr>
          <p:grpSpPr>
            <a:xfrm>
              <a:off x="4123830" y="5511233"/>
              <a:ext cx="535822" cy="535820"/>
              <a:chOff x="466229" y="5257603"/>
              <a:chExt cx="707235" cy="707233"/>
            </a:xfrm>
          </p:grpSpPr>
          <p:sp>
            <p:nvSpPr>
              <p:cNvPr id="585" name="Shape 282"/>
              <p:cNvSpPr/>
              <p:nvPr/>
            </p:nvSpPr>
            <p:spPr>
              <a:xfrm>
                <a:off x="466229" y="5257603"/>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latin typeface="Helvetica" panose="020B0604020202020204" pitchFamily="34" charset="0"/>
                  <a:cs typeface="Helvetica" panose="020B0604020202020204" pitchFamily="34" charset="0"/>
                </a:endParaRPr>
              </a:p>
            </p:txBody>
          </p:sp>
          <p:pic>
            <p:nvPicPr>
              <p:cNvPr id="586" name="Picture 585"/>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559394" y="5370692"/>
                <a:ext cx="499872" cy="481584"/>
              </a:xfrm>
              <a:prstGeom prst="rect">
                <a:avLst/>
              </a:prstGeom>
            </p:spPr>
          </p:pic>
        </p:grpSp>
      </p:grpSp>
      <p:grpSp>
        <p:nvGrpSpPr>
          <p:cNvPr id="587" name="Group 414"/>
          <p:cNvGrpSpPr/>
          <p:nvPr/>
        </p:nvGrpSpPr>
        <p:grpSpPr>
          <a:xfrm>
            <a:off x="2144825" y="5986053"/>
            <a:ext cx="613067" cy="617387"/>
            <a:chOff x="456" y="0"/>
            <a:chExt cx="929425" cy="1086312"/>
          </a:xfrm>
        </p:grpSpPr>
        <p:sp>
          <p:nvSpPr>
            <p:cNvPr id="588"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latin typeface="Helvetica" panose="020B0604020202020204" pitchFamily="34" charset="0"/>
                <a:cs typeface="Helvetica" panose="020B0604020202020204" pitchFamily="34" charset="0"/>
              </a:endParaRPr>
            </a:p>
          </p:txBody>
        </p:sp>
        <p:grpSp>
          <p:nvGrpSpPr>
            <p:cNvPr id="589" name="Group 413"/>
            <p:cNvGrpSpPr/>
            <p:nvPr/>
          </p:nvGrpSpPr>
          <p:grpSpPr>
            <a:xfrm>
              <a:off x="18558" y="143351"/>
              <a:ext cx="911323" cy="942961"/>
              <a:chOff x="27043" y="143351"/>
              <a:chExt cx="911321" cy="942960"/>
            </a:xfrm>
          </p:grpSpPr>
          <p:pic>
            <p:nvPicPr>
              <p:cNvPr id="590" name="_-34.png"/>
              <p:cNvPicPr/>
              <p:nvPr/>
            </p:nvPicPr>
            <p:blipFill>
              <a:blip r:embed="rId11"/>
              <a:srcRect l="17255" t="20269" r="17255" b="27585"/>
              <a:stretch>
                <a:fillRect/>
              </a:stretch>
            </p:blipFill>
            <p:spPr>
              <a:xfrm>
                <a:off x="140111" y="143351"/>
                <a:ext cx="463154" cy="368790"/>
              </a:xfrm>
              <a:prstGeom prst="rect">
                <a:avLst/>
              </a:prstGeom>
              <a:ln w="3175" cap="flat">
                <a:noFill/>
                <a:miter lim="400000"/>
              </a:ln>
              <a:effectLst/>
            </p:spPr>
          </p:pic>
          <p:sp>
            <p:nvSpPr>
              <p:cNvPr id="591" name="Shape 412"/>
              <p:cNvSpPr/>
              <p:nvPr/>
            </p:nvSpPr>
            <p:spPr>
              <a:xfrm>
                <a:off x="27043" y="707231"/>
                <a:ext cx="911321" cy="37908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algn="ctr"/>
                <a:r>
                  <a:rPr lang="en-US" sz="700" b="1" dirty="0">
                    <a:solidFill>
                      <a:srgbClr val="4277BB"/>
                    </a:solidFill>
                    <a:latin typeface="Helvetica" panose="020B0604020202020204" pitchFamily="34" charset="0"/>
                    <a:ea typeface="Helvetica"/>
                    <a:cs typeface="Helvetica" panose="020B0604020202020204" pitchFamily="34" charset="0"/>
                  </a:rPr>
                  <a:t>CONTINUOUS</a:t>
                </a:r>
              </a:p>
              <a:p>
                <a:pPr algn="ctr"/>
                <a:r>
                  <a:rPr sz="700" b="1" dirty="0">
                    <a:solidFill>
                      <a:srgbClr val="4277BB"/>
                    </a:solidFill>
                    <a:latin typeface="Helvetica" panose="020B0604020202020204" pitchFamily="34" charset="0"/>
                    <a:ea typeface="Helvetica"/>
                    <a:cs typeface="Helvetica" panose="020B0604020202020204" pitchFamily="34" charset="0"/>
                  </a:rPr>
                  <a:t>PROVISION</a:t>
                </a:r>
              </a:p>
            </p:txBody>
          </p:sp>
        </p:grpSp>
      </p:grpSp>
      <p:cxnSp>
        <p:nvCxnSpPr>
          <p:cNvPr id="592" name="Straight Connector 591"/>
          <p:cNvCxnSpPr/>
          <p:nvPr/>
        </p:nvCxnSpPr>
        <p:spPr>
          <a:xfrm>
            <a:off x="1151730" y="1118119"/>
            <a:ext cx="0" cy="1877074"/>
          </a:xfrm>
          <a:prstGeom prst="line">
            <a:avLst/>
          </a:prstGeom>
          <a:noFill/>
          <a:ln w="19050" cap="flat">
            <a:solidFill>
              <a:srgbClr val="1A77B5">
                <a:alpha val="55000"/>
              </a:srgbClr>
            </a:solidFill>
            <a:prstDash val="solid"/>
            <a:miter lim="400000"/>
            <a:tailEnd type="none"/>
          </a:ln>
          <a:effectLst/>
        </p:spPr>
        <p:style>
          <a:lnRef idx="0">
            <a:scrgbClr r="0" g="0" b="0"/>
          </a:lnRef>
          <a:fillRef idx="0">
            <a:scrgbClr r="0" g="0" b="0"/>
          </a:fillRef>
          <a:effectRef idx="0">
            <a:scrgbClr r="0" g="0" b="0"/>
          </a:effectRef>
          <a:fontRef idx="none"/>
        </p:style>
      </p:cxnSp>
      <p:cxnSp>
        <p:nvCxnSpPr>
          <p:cNvPr id="593" name="Straight Connector 592"/>
          <p:cNvCxnSpPr/>
          <p:nvPr/>
        </p:nvCxnSpPr>
        <p:spPr>
          <a:xfrm>
            <a:off x="1168356" y="5721872"/>
            <a:ext cx="0" cy="1000404"/>
          </a:xfrm>
          <a:prstGeom prst="line">
            <a:avLst/>
          </a:prstGeom>
          <a:noFill/>
          <a:ln w="19050" cap="flat">
            <a:solidFill>
              <a:srgbClr val="1A77B5">
                <a:alpha val="55000"/>
              </a:srgbClr>
            </a:solidFill>
            <a:prstDash val="solid"/>
            <a:miter lim="400000"/>
            <a:tailEnd type="none"/>
          </a:ln>
          <a:effectLst/>
        </p:spPr>
        <p:style>
          <a:lnRef idx="0">
            <a:scrgbClr r="0" g="0" b="0"/>
          </a:lnRef>
          <a:fillRef idx="0">
            <a:scrgbClr r="0" g="0" b="0"/>
          </a:fillRef>
          <a:effectRef idx="0">
            <a:scrgbClr r="0" g="0" b="0"/>
          </a:effectRef>
          <a:fontRef idx="none"/>
        </p:style>
      </p:cxnSp>
      <p:sp>
        <p:nvSpPr>
          <p:cNvPr id="594" name="Shape 64"/>
          <p:cNvSpPr/>
          <p:nvPr/>
        </p:nvSpPr>
        <p:spPr>
          <a:xfrm>
            <a:off x="1183153" y="1147377"/>
            <a:ext cx="921727" cy="123111"/>
          </a:xfrm>
          <a:prstGeom prst="rect">
            <a:avLst/>
          </a:prstGeom>
          <a:ln w="3175">
            <a:miter lim="400000"/>
          </a:ln>
          <a:extLst>
            <a:ext uri="{C572A759-6A51-4108-AA02-DFA0A04FC94B}">
              <ma14:wrappingTextBoxFlag xmlns="" xmlns:ma14="http://schemas.microsoft.com/office/mac/drawingml/2011/main" val="1"/>
            </a:ext>
          </a:extLst>
        </p:spPr>
        <p:txBody>
          <a:bodyPr wrap="square" lIns="0" tIns="0" rIns="0" bIns="0">
            <a:spAutoFit/>
          </a:bodyPr>
          <a:lstStyle/>
          <a:p>
            <a:r>
              <a:rPr lang="en-US" sz="800" b="1" dirty="0">
                <a:solidFill>
                  <a:srgbClr val="4277BB"/>
                </a:solidFill>
                <a:latin typeface="Helvetica"/>
                <a:ea typeface="Helvetica"/>
                <a:cs typeface="Helvetica"/>
              </a:rPr>
              <a:t>CLOUD NETWORK</a:t>
            </a:r>
            <a:endParaRPr sz="800" b="1" dirty="0">
              <a:solidFill>
                <a:srgbClr val="4277BB"/>
              </a:solidFill>
              <a:latin typeface="Helvetica"/>
              <a:ea typeface="Helvetica"/>
              <a:cs typeface="Helvetica"/>
            </a:endParaRPr>
          </a:p>
        </p:txBody>
      </p:sp>
      <p:sp>
        <p:nvSpPr>
          <p:cNvPr id="595" name="Shape 64"/>
          <p:cNvSpPr/>
          <p:nvPr/>
        </p:nvSpPr>
        <p:spPr>
          <a:xfrm>
            <a:off x="114549" y="1171601"/>
            <a:ext cx="1037181" cy="123111"/>
          </a:xfrm>
          <a:prstGeom prst="rect">
            <a:avLst/>
          </a:prstGeom>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NETWORK</a:t>
            </a:r>
            <a:endParaRPr sz="800" b="1" dirty="0">
              <a:solidFill>
                <a:srgbClr val="4277BB"/>
              </a:solidFill>
            </a:endParaRPr>
          </a:p>
        </p:txBody>
      </p:sp>
      <p:grpSp>
        <p:nvGrpSpPr>
          <p:cNvPr id="596" name="Group 281"/>
          <p:cNvGrpSpPr/>
          <p:nvPr/>
        </p:nvGrpSpPr>
        <p:grpSpPr>
          <a:xfrm>
            <a:off x="7917833" y="3199702"/>
            <a:ext cx="807913" cy="710112"/>
            <a:chOff x="-42420" y="0"/>
            <a:chExt cx="1217505" cy="953412"/>
          </a:xfrm>
        </p:grpSpPr>
        <p:sp>
          <p:nvSpPr>
            <p:cNvPr id="59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98" name="Group 280"/>
            <p:cNvGrpSpPr/>
            <p:nvPr/>
          </p:nvGrpSpPr>
          <p:grpSpPr>
            <a:xfrm>
              <a:off x="-42420" y="116277"/>
              <a:ext cx="1217505" cy="837135"/>
              <a:chOff x="-24743" y="106455"/>
              <a:chExt cx="1217502" cy="837133"/>
            </a:xfrm>
          </p:grpSpPr>
          <p:pic>
            <p:nvPicPr>
              <p:cNvPr id="599" name="_-11.png"/>
              <p:cNvPicPr/>
              <p:nvPr/>
            </p:nvPicPr>
            <p:blipFill>
              <a:blip r:embed="rId30"/>
              <a:srcRect l="10614" t="15052" r="10614" b="23720"/>
              <a:stretch>
                <a:fillRect/>
              </a:stretch>
            </p:blipFill>
            <p:spPr>
              <a:xfrm>
                <a:off x="387925" y="106455"/>
                <a:ext cx="559330" cy="433018"/>
              </a:xfrm>
              <a:prstGeom prst="rect">
                <a:avLst/>
              </a:prstGeom>
              <a:ln w="3175" cap="flat">
                <a:noFill/>
                <a:miter lim="400000"/>
              </a:ln>
              <a:effectLst/>
            </p:spPr>
          </p:pic>
          <p:sp>
            <p:nvSpPr>
              <p:cNvPr id="600" name="Shape 279"/>
              <p:cNvSpPr/>
              <p:nvPr/>
            </p:nvSpPr>
            <p:spPr>
              <a:xfrm>
                <a:off x="-24743" y="695652"/>
                <a:ext cx="1217502" cy="24793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lgn="ctr">
                  <a:defRPr sz="1800"/>
                </a:pPr>
                <a:r>
                  <a:rPr sz="600" b="1" dirty="0">
                    <a:solidFill>
                      <a:srgbClr val="4277BB"/>
                    </a:solidFill>
                    <a:latin typeface="Helvetica"/>
                    <a:ea typeface="Helvetica"/>
                    <a:cs typeface="Helvetica"/>
                    <a:sym typeface="Helvetica"/>
                  </a:rPr>
                  <a:t>TRANSFORMATION &amp;</a:t>
                </a:r>
              </a:p>
              <a:p>
                <a:pPr lvl="0" algn="ctr">
                  <a:defRPr sz="1800"/>
                </a:pPr>
                <a:r>
                  <a:rPr sz="600" b="1" dirty="0">
                    <a:solidFill>
                      <a:srgbClr val="4277BB"/>
                    </a:solidFill>
                    <a:latin typeface="Helvetica"/>
                    <a:ea typeface="Helvetica"/>
                    <a:cs typeface="Helvetica"/>
                    <a:sym typeface="Helvetica"/>
                  </a:rPr>
                  <a:t>CONNECTIVITY</a:t>
                </a:r>
              </a:p>
            </p:txBody>
          </p:sp>
        </p:grpSp>
      </p:grpSp>
      <p:cxnSp>
        <p:nvCxnSpPr>
          <p:cNvPr id="601" name="Straight Connector 600"/>
          <p:cNvCxnSpPr/>
          <p:nvPr/>
        </p:nvCxnSpPr>
        <p:spPr>
          <a:xfrm flipH="1">
            <a:off x="8343310" y="3909814"/>
            <a:ext cx="4358" cy="2785496"/>
          </a:xfrm>
          <a:prstGeom prst="line">
            <a:avLst/>
          </a:prstGeom>
          <a:noFill/>
          <a:ln w="19050" cap="flat">
            <a:solidFill>
              <a:srgbClr val="1A77B5">
                <a:alpha val="55000"/>
              </a:srgbClr>
            </a:solidFill>
            <a:prstDash val="solid"/>
            <a:miter lim="400000"/>
            <a:tailEnd type="none"/>
          </a:ln>
          <a:effectLst/>
        </p:spPr>
        <p:style>
          <a:lnRef idx="0">
            <a:scrgbClr r="0" g="0" b="0"/>
          </a:lnRef>
          <a:fillRef idx="0">
            <a:scrgbClr r="0" g="0" b="0"/>
          </a:fillRef>
          <a:effectRef idx="0">
            <a:scrgbClr r="0" g="0" b="0"/>
          </a:effectRef>
          <a:fontRef idx="none"/>
        </p:style>
      </p:cxnSp>
      <p:cxnSp>
        <p:nvCxnSpPr>
          <p:cNvPr id="602" name="Straight Connector 601"/>
          <p:cNvCxnSpPr/>
          <p:nvPr/>
        </p:nvCxnSpPr>
        <p:spPr>
          <a:xfrm>
            <a:off x="8351936" y="1092243"/>
            <a:ext cx="0" cy="2107459"/>
          </a:xfrm>
          <a:prstGeom prst="line">
            <a:avLst/>
          </a:prstGeom>
          <a:noFill/>
          <a:ln w="19050" cap="flat">
            <a:solidFill>
              <a:srgbClr val="1A77B5">
                <a:alpha val="55000"/>
              </a:srgbClr>
            </a:solidFill>
            <a:prstDash val="solid"/>
            <a:miter lim="400000"/>
            <a:tailEnd type="none"/>
          </a:ln>
          <a:effectLst/>
        </p:spPr>
        <p:style>
          <a:lnRef idx="0">
            <a:scrgbClr r="0" g="0" b="0"/>
          </a:lnRef>
          <a:fillRef idx="0">
            <a:scrgbClr r="0" g="0" b="0"/>
          </a:fillRef>
          <a:effectRef idx="0">
            <a:scrgbClr r="0" g="0" b="0"/>
          </a:effectRef>
          <a:fontRef idx="none"/>
        </p:style>
      </p:cxnSp>
      <p:sp>
        <p:nvSpPr>
          <p:cNvPr id="603" name="Shape 64"/>
          <p:cNvSpPr/>
          <p:nvPr/>
        </p:nvSpPr>
        <p:spPr>
          <a:xfrm>
            <a:off x="8757831" y="1177658"/>
            <a:ext cx="1273239" cy="123111"/>
          </a:xfrm>
          <a:prstGeom prst="rect">
            <a:avLst/>
          </a:prstGeom>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  NETWORK</a:t>
            </a:r>
          </a:p>
        </p:txBody>
      </p:sp>
      <p:grpSp>
        <p:nvGrpSpPr>
          <p:cNvPr id="604" name="Group 603"/>
          <p:cNvGrpSpPr/>
          <p:nvPr/>
        </p:nvGrpSpPr>
        <p:grpSpPr>
          <a:xfrm>
            <a:off x="1574373" y="2252931"/>
            <a:ext cx="631584" cy="505432"/>
            <a:chOff x="1997060" y="1384985"/>
            <a:chExt cx="631584" cy="505432"/>
          </a:xfrm>
        </p:grpSpPr>
        <p:sp>
          <p:nvSpPr>
            <p:cNvPr id="605" name="Shape 375"/>
            <p:cNvSpPr/>
            <p:nvPr/>
          </p:nvSpPr>
          <p:spPr>
            <a:xfrm>
              <a:off x="2118813" y="1384985"/>
              <a:ext cx="370880" cy="39259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606" name="_-19.png"/>
            <p:cNvPicPr/>
            <p:nvPr/>
          </p:nvPicPr>
          <p:blipFill>
            <a:blip r:embed="rId22"/>
            <a:srcRect l="11328" t="18438" r="11328" b="18438"/>
            <a:stretch>
              <a:fillRect/>
            </a:stretch>
          </p:blipFill>
          <p:spPr>
            <a:xfrm>
              <a:off x="2165540" y="1462486"/>
              <a:ext cx="286854" cy="247822"/>
            </a:xfrm>
            <a:prstGeom prst="rect">
              <a:avLst/>
            </a:prstGeom>
            <a:ln w="3175" cap="flat">
              <a:noFill/>
              <a:miter lim="400000"/>
            </a:ln>
            <a:effectLst/>
          </p:spPr>
        </p:pic>
        <p:sp>
          <p:nvSpPr>
            <p:cNvPr id="607" name="Shape 377"/>
            <p:cNvSpPr/>
            <p:nvPr/>
          </p:nvSpPr>
          <p:spPr>
            <a:xfrm>
              <a:off x="1997060" y="1782695"/>
              <a:ext cx="631584" cy="10772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algn="ctr"/>
              <a:r>
                <a:rPr sz="700" b="1" dirty="0">
                  <a:solidFill>
                    <a:srgbClr val="4277BB"/>
                  </a:solidFill>
                  <a:latin typeface="Helvetica" panose="020B0604020202020204" pitchFamily="34" charset="0"/>
                  <a:ea typeface="Helvetica"/>
                  <a:cs typeface="Helvetica" panose="020B0604020202020204" pitchFamily="34" charset="0"/>
                </a:rPr>
                <a:t>API </a:t>
              </a:r>
              <a:r>
                <a:rPr lang="en-US" sz="700" b="1" dirty="0">
                  <a:solidFill>
                    <a:srgbClr val="4277BB"/>
                  </a:solidFill>
                  <a:latin typeface="Helvetica" panose="020B0604020202020204" pitchFamily="34" charset="0"/>
                  <a:ea typeface="Helvetica"/>
                  <a:cs typeface="Helvetica" panose="020B0604020202020204" pitchFamily="34" charset="0"/>
                </a:rPr>
                <a:t>GATEWAY</a:t>
              </a:r>
              <a:endParaRPr sz="700" b="1" dirty="0">
                <a:solidFill>
                  <a:srgbClr val="4277BB"/>
                </a:solidFill>
                <a:latin typeface="Helvetica" panose="020B0604020202020204" pitchFamily="34" charset="0"/>
                <a:ea typeface="Helvetica"/>
                <a:cs typeface="Helvetica" panose="020B0604020202020204" pitchFamily="34" charset="0"/>
              </a:endParaRPr>
            </a:p>
          </p:txBody>
        </p:sp>
      </p:grpSp>
      <p:pic>
        <p:nvPicPr>
          <p:cNvPr id="608" name="_-03.png"/>
          <p:cNvPicPr/>
          <p:nvPr/>
        </p:nvPicPr>
        <p:blipFill>
          <a:blip r:embed="rId31"/>
          <a:srcRect l="22990" t="22678" r="12110" b="12057"/>
          <a:stretch>
            <a:fillRect/>
          </a:stretch>
        </p:blipFill>
        <p:spPr>
          <a:xfrm>
            <a:off x="2651414" y="1635613"/>
            <a:ext cx="225934" cy="240942"/>
          </a:xfrm>
          <a:prstGeom prst="rect">
            <a:avLst/>
          </a:prstGeom>
          <a:ln w="3175" cap="flat">
            <a:noFill/>
            <a:miter lim="400000"/>
          </a:ln>
          <a:effectLst/>
        </p:spPr>
      </p:pic>
      <p:sp>
        <p:nvSpPr>
          <p:cNvPr id="609" name="Shape 197"/>
          <p:cNvSpPr/>
          <p:nvPr/>
        </p:nvSpPr>
        <p:spPr>
          <a:xfrm>
            <a:off x="2544834" y="1921069"/>
            <a:ext cx="407163" cy="21544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lgn="ctr">
              <a:defRPr sz="1800" b="0">
                <a:solidFill>
                  <a:srgbClr val="000000"/>
                </a:solidFill>
              </a:defRPr>
            </a:pPr>
            <a:r>
              <a:rPr lang="en-US" sz="700" b="1" dirty="0">
                <a:solidFill>
                  <a:srgbClr val="4277BB"/>
                </a:solidFill>
              </a:rPr>
              <a:t>API </a:t>
            </a:r>
          </a:p>
          <a:p>
            <a:pPr lvl="0" algn="ctr">
              <a:defRPr sz="1800" b="0">
                <a:solidFill>
                  <a:srgbClr val="000000"/>
                </a:solidFill>
              </a:defRPr>
            </a:pPr>
            <a:r>
              <a:rPr lang="en-US" sz="700" b="1" dirty="0">
                <a:solidFill>
                  <a:srgbClr val="4277BB"/>
                </a:solidFill>
              </a:rPr>
              <a:t>RUNTIME</a:t>
            </a:r>
            <a:endParaRPr sz="700" b="1" dirty="0">
              <a:solidFill>
                <a:srgbClr val="4277BB"/>
              </a:solidFill>
            </a:endParaRPr>
          </a:p>
        </p:txBody>
      </p:sp>
      <p:cxnSp>
        <p:nvCxnSpPr>
          <p:cNvPr id="610" name="Straight Connector 609"/>
          <p:cNvCxnSpPr/>
          <p:nvPr/>
        </p:nvCxnSpPr>
        <p:spPr>
          <a:xfrm flipH="1" flipV="1">
            <a:off x="2059183" y="2445139"/>
            <a:ext cx="485651" cy="10202"/>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611" name="Straight Connector 610"/>
          <p:cNvCxnSpPr/>
          <p:nvPr/>
        </p:nvCxnSpPr>
        <p:spPr>
          <a:xfrm flipV="1">
            <a:off x="2059182" y="2377793"/>
            <a:ext cx="295740" cy="795"/>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612" name="Straight Connector 611"/>
          <p:cNvCxnSpPr/>
          <p:nvPr/>
        </p:nvCxnSpPr>
        <p:spPr>
          <a:xfrm>
            <a:off x="2348208" y="1653615"/>
            <a:ext cx="6715" cy="724178"/>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613" name="Straight Connector 612"/>
          <p:cNvCxnSpPr/>
          <p:nvPr/>
        </p:nvCxnSpPr>
        <p:spPr>
          <a:xfrm flipH="1">
            <a:off x="2358776" y="1664656"/>
            <a:ext cx="134713" cy="0"/>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614" name="Straight Connector 613"/>
          <p:cNvCxnSpPr/>
          <p:nvPr/>
        </p:nvCxnSpPr>
        <p:spPr>
          <a:xfrm>
            <a:off x="2914382" y="1714504"/>
            <a:ext cx="170808" cy="0"/>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615" name="Straight Connector 614"/>
          <p:cNvCxnSpPr/>
          <p:nvPr/>
        </p:nvCxnSpPr>
        <p:spPr>
          <a:xfrm>
            <a:off x="3095179" y="1703468"/>
            <a:ext cx="1354" cy="562408"/>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616" name="Straight Connector 615"/>
          <p:cNvCxnSpPr/>
          <p:nvPr/>
        </p:nvCxnSpPr>
        <p:spPr>
          <a:xfrm flipH="1">
            <a:off x="3086806" y="2251317"/>
            <a:ext cx="214898" cy="23186"/>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grpSp>
        <p:nvGrpSpPr>
          <p:cNvPr id="617" name="Group 616"/>
          <p:cNvGrpSpPr/>
          <p:nvPr/>
        </p:nvGrpSpPr>
        <p:grpSpPr>
          <a:xfrm>
            <a:off x="1635436" y="1572241"/>
            <a:ext cx="472935" cy="518422"/>
            <a:chOff x="2778480" y="3745318"/>
            <a:chExt cx="890753" cy="904597"/>
          </a:xfrm>
        </p:grpSpPr>
        <p:sp>
          <p:nvSpPr>
            <p:cNvPr id="618" name="Shape 213"/>
            <p:cNvSpPr>
              <a:spLocks/>
            </p:cNvSpPr>
            <p:nvPr/>
          </p:nvSpPr>
          <p:spPr>
            <a:xfrm>
              <a:off x="2922564" y="3745318"/>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19" name="Shape 215"/>
            <p:cNvSpPr/>
            <p:nvPr/>
          </p:nvSpPr>
          <p:spPr>
            <a:xfrm>
              <a:off x="2778480" y="4332873"/>
              <a:ext cx="890753" cy="31704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lgn="ctr">
                <a:defRPr sz="1800" b="0">
                  <a:solidFill>
                    <a:srgbClr val="000000"/>
                  </a:solidFill>
                </a:defRPr>
              </a:pPr>
              <a:r>
                <a:rPr lang="en-US" sz="700" b="1" dirty="0">
                  <a:solidFill>
                    <a:srgbClr val="4277BB"/>
                  </a:solidFill>
                </a:rPr>
                <a:t>DIGITAL </a:t>
              </a:r>
            </a:p>
            <a:p>
              <a:pPr lvl="0" algn="ctr">
                <a:defRPr sz="1800" b="0">
                  <a:solidFill>
                    <a:srgbClr val="000000"/>
                  </a:solidFill>
                </a:defRPr>
              </a:pPr>
              <a:r>
                <a:rPr lang="en-US" sz="700" b="1" dirty="0">
                  <a:solidFill>
                    <a:srgbClr val="4277BB"/>
                  </a:solidFill>
                </a:rPr>
                <a:t>EXPERIENCE</a:t>
              </a:r>
              <a:endParaRPr sz="700" b="1" dirty="0">
                <a:solidFill>
                  <a:srgbClr val="4277BB"/>
                </a:solidFill>
              </a:endParaRPr>
            </a:p>
          </p:txBody>
        </p:sp>
        <p:pic>
          <p:nvPicPr>
            <p:cNvPr id="620" name="Picture 619"/>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2933700" y="3785815"/>
              <a:ext cx="548634" cy="485109"/>
            </a:xfrm>
            <a:prstGeom prst="rect">
              <a:avLst/>
            </a:prstGeom>
          </p:spPr>
        </p:pic>
      </p:grpSp>
      <p:cxnSp>
        <p:nvCxnSpPr>
          <p:cNvPr id="621" name="Straight Connector 620">
            <a:extLst>
              <a:ext uri="{FF2B5EF4-FFF2-40B4-BE49-F238E27FC236}">
                <a16:creationId xmlns:a16="http://schemas.microsoft.com/office/drawing/2014/main" id="{E25D022B-9112-F844-8E99-143C017CF670}"/>
              </a:ext>
            </a:extLst>
          </p:cNvPr>
          <p:cNvCxnSpPr>
            <a:cxnSpLocks/>
          </p:cNvCxnSpPr>
          <p:nvPr/>
        </p:nvCxnSpPr>
        <p:spPr>
          <a:xfrm>
            <a:off x="1862570" y="2086675"/>
            <a:ext cx="0" cy="187827"/>
          </a:xfrm>
          <a:prstGeom prst="line">
            <a:avLst/>
          </a:prstGeom>
          <a:noFill/>
          <a:ln w="12700" cap="flat">
            <a:solidFill>
              <a:srgbClr val="0070C0"/>
            </a:solidFill>
            <a:prstDash val="solid"/>
            <a:miter lim="400000"/>
            <a:tailEnd type="triangle"/>
          </a:ln>
          <a:effectLst/>
        </p:spPr>
        <p:style>
          <a:lnRef idx="0">
            <a:scrgbClr r="0" g="0" b="0"/>
          </a:lnRef>
          <a:fillRef idx="0">
            <a:scrgbClr r="0" g="0" b="0"/>
          </a:fillRef>
          <a:effectRef idx="0">
            <a:scrgbClr r="0" g="0" b="0"/>
          </a:effectRef>
          <a:fontRef idx="none"/>
        </p:style>
      </p:cxnSp>
      <p:grpSp>
        <p:nvGrpSpPr>
          <p:cNvPr id="622" name="Group 621"/>
          <p:cNvGrpSpPr/>
          <p:nvPr/>
        </p:nvGrpSpPr>
        <p:grpSpPr>
          <a:xfrm>
            <a:off x="5919384" y="1685844"/>
            <a:ext cx="716543" cy="473005"/>
            <a:chOff x="-1122335" y="2446866"/>
            <a:chExt cx="1368881" cy="1048771"/>
          </a:xfrm>
        </p:grpSpPr>
        <p:pic>
          <p:nvPicPr>
            <p:cNvPr id="623" name="Picture 6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2896" y="2446866"/>
              <a:ext cx="1072896" cy="810768"/>
            </a:xfrm>
            <a:prstGeom prst="rect">
              <a:avLst/>
            </a:prstGeom>
          </p:spPr>
        </p:pic>
        <p:sp>
          <p:nvSpPr>
            <p:cNvPr id="624" name="Shape 284"/>
            <p:cNvSpPr/>
            <p:nvPr/>
          </p:nvSpPr>
          <p:spPr>
            <a:xfrm>
              <a:off x="-1122335" y="3256790"/>
              <a:ext cx="1368881" cy="23884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r>
                <a:rPr lang="en-US" sz="700" b="1" dirty="0">
                  <a:solidFill>
                    <a:srgbClr val="4277BB"/>
                  </a:solidFill>
                  <a:latin typeface="Helvetica" panose="020B0604020202020204" pitchFamily="34" charset="0"/>
                  <a:ea typeface="Helvetica"/>
                  <a:cs typeface="Helvetica" panose="020B0604020202020204" pitchFamily="34" charset="0"/>
                </a:rPr>
                <a:t>MICROSERVICE </a:t>
              </a:r>
            </a:p>
          </p:txBody>
        </p:sp>
      </p:grpSp>
      <p:grpSp>
        <p:nvGrpSpPr>
          <p:cNvPr id="625" name="Group 624"/>
          <p:cNvGrpSpPr/>
          <p:nvPr/>
        </p:nvGrpSpPr>
        <p:grpSpPr>
          <a:xfrm>
            <a:off x="5919384" y="2230747"/>
            <a:ext cx="716543" cy="473005"/>
            <a:chOff x="-1122335" y="2446866"/>
            <a:chExt cx="1368881" cy="1048771"/>
          </a:xfrm>
        </p:grpSpPr>
        <p:pic>
          <p:nvPicPr>
            <p:cNvPr id="626" name="Picture 6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2896" y="2446866"/>
              <a:ext cx="1072896" cy="810768"/>
            </a:xfrm>
            <a:prstGeom prst="rect">
              <a:avLst/>
            </a:prstGeom>
          </p:spPr>
        </p:pic>
        <p:sp>
          <p:nvSpPr>
            <p:cNvPr id="627" name="Shape 284"/>
            <p:cNvSpPr/>
            <p:nvPr/>
          </p:nvSpPr>
          <p:spPr>
            <a:xfrm>
              <a:off x="-1122335" y="3256790"/>
              <a:ext cx="1368881" cy="23884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r>
                <a:rPr lang="en-US" sz="700" b="1" dirty="0">
                  <a:solidFill>
                    <a:srgbClr val="4277BB"/>
                  </a:solidFill>
                  <a:latin typeface="Helvetica" panose="020B0604020202020204" pitchFamily="34" charset="0"/>
                  <a:ea typeface="Helvetica"/>
                  <a:cs typeface="Helvetica" panose="020B0604020202020204" pitchFamily="34" charset="0"/>
                </a:rPr>
                <a:t>MICROSERVICE </a:t>
              </a:r>
            </a:p>
          </p:txBody>
        </p:sp>
      </p:grpSp>
      <p:grpSp>
        <p:nvGrpSpPr>
          <p:cNvPr id="628" name="Group 627"/>
          <p:cNvGrpSpPr/>
          <p:nvPr/>
        </p:nvGrpSpPr>
        <p:grpSpPr>
          <a:xfrm>
            <a:off x="5181552" y="1958296"/>
            <a:ext cx="716543" cy="473005"/>
            <a:chOff x="-1122335" y="2446866"/>
            <a:chExt cx="1368881" cy="1048769"/>
          </a:xfrm>
        </p:grpSpPr>
        <p:pic>
          <p:nvPicPr>
            <p:cNvPr id="629" name="Picture 6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2896" y="2446866"/>
              <a:ext cx="1072896" cy="810768"/>
            </a:xfrm>
            <a:prstGeom prst="rect">
              <a:avLst/>
            </a:prstGeom>
          </p:spPr>
        </p:pic>
        <p:sp>
          <p:nvSpPr>
            <p:cNvPr id="630" name="Shape 284"/>
            <p:cNvSpPr/>
            <p:nvPr/>
          </p:nvSpPr>
          <p:spPr>
            <a:xfrm>
              <a:off x="-1122335" y="3256789"/>
              <a:ext cx="1368881" cy="2388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0" b="1" dirty="0">
                  <a:solidFill>
                    <a:srgbClr val="4277BB"/>
                  </a:solidFill>
                  <a:latin typeface="Helvetica" panose="020B0604020202020204" pitchFamily="34" charset="0"/>
                  <a:cs typeface="Helvetica" panose="020B0604020202020204" pitchFamily="34" charset="0"/>
                </a:rPr>
                <a:t>MICROSERVICE </a:t>
              </a:r>
            </a:p>
          </p:txBody>
        </p:sp>
      </p:grpSp>
      <p:sp>
        <p:nvSpPr>
          <p:cNvPr id="631" name="Shape 61"/>
          <p:cNvSpPr/>
          <p:nvPr/>
        </p:nvSpPr>
        <p:spPr>
          <a:xfrm>
            <a:off x="5036180" y="1675048"/>
            <a:ext cx="1589179" cy="1052511"/>
          </a:xfrm>
          <a:prstGeom prst="rect">
            <a:avLst/>
          </a:prstGeom>
          <a:ln w="19050">
            <a:solidFill>
              <a:srgbClr val="4277BB"/>
            </a:solidFill>
            <a:miter lim="400000"/>
          </a:ln>
        </p:spPr>
        <p:txBody>
          <a:bodyPr lIns="0" tIns="0" rIns="0" bIns="0" anchor="ctr"/>
          <a:lstStyle/>
          <a:p>
            <a:pPr lvl="0">
              <a:defRPr sz="1800">
                <a:solidFill>
                  <a:srgbClr val="4277BB"/>
                </a:solidFill>
              </a:defRPr>
            </a:pPr>
            <a:endParaRPr dirty="0">
              <a:latin typeface="Helvetica" panose="020B0604020202020204" pitchFamily="34" charset="0"/>
              <a:cs typeface="Helvetica" panose="020B0604020202020204" pitchFamily="34" charset="0"/>
            </a:endParaRPr>
          </a:p>
        </p:txBody>
      </p:sp>
      <p:pic>
        <p:nvPicPr>
          <p:cNvPr id="632" name="Picture 6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67611" y="1499076"/>
            <a:ext cx="474962" cy="365664"/>
          </a:xfrm>
          <a:prstGeom prst="rect">
            <a:avLst/>
          </a:prstGeom>
        </p:spPr>
      </p:pic>
      <p:sp>
        <p:nvSpPr>
          <p:cNvPr id="633" name="Shape 309"/>
          <p:cNvSpPr>
            <a:spLocks noChangeAspect="1"/>
          </p:cNvSpPr>
          <p:nvPr/>
        </p:nvSpPr>
        <p:spPr>
          <a:xfrm>
            <a:off x="172295" y="1971057"/>
            <a:ext cx="461750" cy="4537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34" name="Shape 311"/>
          <p:cNvSpPr/>
          <p:nvPr/>
        </p:nvSpPr>
        <p:spPr>
          <a:xfrm>
            <a:off x="147010" y="2442018"/>
            <a:ext cx="504378" cy="10801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0" b="1" dirty="0">
                <a:solidFill>
                  <a:srgbClr val="4277BB"/>
                </a:solidFill>
              </a:rPr>
              <a:t>CHANNELS</a:t>
            </a:r>
            <a:endParaRPr sz="700" b="1" dirty="0">
              <a:solidFill>
                <a:srgbClr val="4277BB"/>
              </a:solidFill>
            </a:endParaRPr>
          </a:p>
        </p:txBody>
      </p:sp>
      <p:pic>
        <p:nvPicPr>
          <p:cNvPr id="635" name="Picture 634"/>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09381" y="2029732"/>
            <a:ext cx="396710" cy="344667"/>
          </a:xfrm>
          <a:prstGeom prst="rect">
            <a:avLst/>
          </a:prstGeom>
        </p:spPr>
      </p:pic>
      <p:grpSp>
        <p:nvGrpSpPr>
          <p:cNvPr id="636" name="Group 635"/>
          <p:cNvGrpSpPr/>
          <p:nvPr/>
        </p:nvGrpSpPr>
        <p:grpSpPr>
          <a:xfrm>
            <a:off x="187635" y="1306340"/>
            <a:ext cx="527988" cy="535401"/>
            <a:chOff x="8505410" y="3336435"/>
            <a:chExt cx="527988" cy="535401"/>
          </a:xfrm>
        </p:grpSpPr>
        <p:grpSp>
          <p:nvGrpSpPr>
            <p:cNvPr id="637" name="Group 191">
              <a:extLst>
                <a:ext uri="{FF2B5EF4-FFF2-40B4-BE49-F238E27FC236}">
                  <a16:creationId xmlns:a16="http://schemas.microsoft.com/office/drawing/2014/main" id="{FCDA485D-775A-C94B-B9C2-25DE052E8523}"/>
                </a:ext>
              </a:extLst>
            </p:cNvPr>
            <p:cNvGrpSpPr/>
            <p:nvPr/>
          </p:nvGrpSpPr>
          <p:grpSpPr>
            <a:xfrm>
              <a:off x="8505410" y="3336435"/>
              <a:ext cx="436521" cy="410428"/>
              <a:chOff x="8826" y="0"/>
              <a:chExt cx="707231" cy="707231"/>
            </a:xfrm>
          </p:grpSpPr>
          <p:sp>
            <p:nvSpPr>
              <p:cNvPr id="639"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640" name="_-02.png">
                <a:extLst>
                  <a:ext uri="{FF2B5EF4-FFF2-40B4-BE49-F238E27FC236}">
                    <a16:creationId xmlns:a16="http://schemas.microsoft.com/office/drawing/2014/main" id="{894B92D4-CA06-DE49-A8EE-80E141A7F119}"/>
                  </a:ext>
                </a:extLst>
              </p:cNvPr>
              <p:cNvPicPr/>
              <p:nvPr/>
            </p:nvPicPr>
            <p:blipFill>
              <a:blip r:embed="rId34"/>
              <a:srcRect l="24323" t="21763" r="24323" b="21763"/>
              <a:stretch>
                <a:fillRect/>
              </a:stretch>
            </p:blipFill>
            <p:spPr>
              <a:xfrm>
                <a:off x="172020" y="153919"/>
                <a:ext cx="363191" cy="399394"/>
              </a:xfrm>
              <a:prstGeom prst="rect">
                <a:avLst/>
              </a:prstGeom>
              <a:ln w="3175" cap="flat">
                <a:noFill/>
                <a:miter lim="400000"/>
              </a:ln>
              <a:effectLst/>
            </p:spPr>
          </p:pic>
        </p:grpSp>
        <p:sp>
          <p:nvSpPr>
            <p:cNvPr id="638" name="Shape 192">
              <a:extLst>
                <a:ext uri="{FF2B5EF4-FFF2-40B4-BE49-F238E27FC236}">
                  <a16:creationId xmlns:a16="http://schemas.microsoft.com/office/drawing/2014/main" id="{578FA462-2CE0-5047-83EE-2A6A2B5054F1}"/>
                </a:ext>
              </a:extLst>
            </p:cNvPr>
            <p:cNvSpPr/>
            <p:nvPr/>
          </p:nvSpPr>
          <p:spPr>
            <a:xfrm>
              <a:off x="8505918" y="3764114"/>
              <a:ext cx="527480" cy="10772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0" b="1" dirty="0">
                  <a:solidFill>
                    <a:srgbClr val="4277BB"/>
                  </a:solidFill>
                </a:rPr>
                <a:t>END </a:t>
              </a:r>
              <a:r>
                <a:rPr sz="700" b="1" dirty="0">
                  <a:solidFill>
                    <a:srgbClr val="4277BB"/>
                  </a:solidFill>
                </a:rPr>
                <a:t>USER</a:t>
              </a:r>
            </a:p>
          </p:txBody>
        </p:sp>
      </p:grpSp>
      <p:cxnSp>
        <p:nvCxnSpPr>
          <p:cNvPr id="641" name="Straight Connector 640">
            <a:extLst>
              <a:ext uri="{FF2B5EF4-FFF2-40B4-BE49-F238E27FC236}">
                <a16:creationId xmlns:a16="http://schemas.microsoft.com/office/drawing/2014/main" id="{E25D022B-9112-F844-8E99-143C017CF670}"/>
              </a:ext>
            </a:extLst>
          </p:cNvPr>
          <p:cNvCxnSpPr>
            <a:cxnSpLocks/>
          </p:cNvCxnSpPr>
          <p:nvPr/>
        </p:nvCxnSpPr>
        <p:spPr>
          <a:xfrm>
            <a:off x="385018" y="1790058"/>
            <a:ext cx="0" cy="187827"/>
          </a:xfrm>
          <a:prstGeom prst="line">
            <a:avLst/>
          </a:prstGeom>
          <a:noFill/>
          <a:ln w="12700" cap="flat">
            <a:solidFill>
              <a:srgbClr val="0070C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642" name="Straight Connector 641"/>
          <p:cNvCxnSpPr/>
          <p:nvPr/>
        </p:nvCxnSpPr>
        <p:spPr>
          <a:xfrm>
            <a:off x="633139" y="2209852"/>
            <a:ext cx="254154" cy="0"/>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643" name="Straight Connector 642"/>
          <p:cNvCxnSpPr/>
          <p:nvPr/>
        </p:nvCxnSpPr>
        <p:spPr>
          <a:xfrm flipH="1">
            <a:off x="876603" y="1799214"/>
            <a:ext cx="2352" cy="419371"/>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644" name="Straight Connector 643"/>
          <p:cNvCxnSpPr/>
          <p:nvPr/>
        </p:nvCxnSpPr>
        <p:spPr>
          <a:xfrm flipH="1">
            <a:off x="878955" y="1799214"/>
            <a:ext cx="812597" cy="6955"/>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sp>
        <p:nvSpPr>
          <p:cNvPr id="645" name="Shape 61"/>
          <p:cNvSpPr/>
          <p:nvPr/>
        </p:nvSpPr>
        <p:spPr>
          <a:xfrm>
            <a:off x="3301704" y="1630153"/>
            <a:ext cx="3382779" cy="1173319"/>
          </a:xfrm>
          <a:prstGeom prst="rect">
            <a:avLst/>
          </a:prstGeom>
          <a:ln w="19050">
            <a:solidFill>
              <a:srgbClr val="4277BB"/>
            </a:solidFill>
            <a:miter lim="400000"/>
          </a:ln>
        </p:spPr>
        <p:txBody>
          <a:bodyPr lIns="0" tIns="0" rIns="0" bIns="0" anchor="ctr"/>
          <a:lstStyle/>
          <a:p>
            <a:pPr lvl="0">
              <a:defRPr sz="1800">
                <a:solidFill>
                  <a:srgbClr val="4277BB"/>
                </a:solidFill>
              </a:defRPr>
            </a:pPr>
            <a:endParaRPr dirty="0">
              <a:latin typeface="Helvetica" panose="020B0604020202020204" pitchFamily="34" charset="0"/>
              <a:cs typeface="Helvetica" panose="020B0604020202020204" pitchFamily="34" charset="0"/>
            </a:endParaRPr>
          </a:p>
        </p:txBody>
      </p:sp>
      <p:grpSp>
        <p:nvGrpSpPr>
          <p:cNvPr id="646" name="Group 645"/>
          <p:cNvGrpSpPr/>
          <p:nvPr/>
        </p:nvGrpSpPr>
        <p:grpSpPr>
          <a:xfrm>
            <a:off x="7285693" y="3214015"/>
            <a:ext cx="548227" cy="700196"/>
            <a:chOff x="7656611" y="2760129"/>
            <a:chExt cx="548227" cy="700196"/>
          </a:xfrm>
        </p:grpSpPr>
        <p:sp>
          <p:nvSpPr>
            <p:cNvPr id="647" name="Shape 192"/>
            <p:cNvSpPr/>
            <p:nvPr/>
          </p:nvSpPr>
          <p:spPr>
            <a:xfrm>
              <a:off x="7656611" y="3244881"/>
              <a:ext cx="548227" cy="21544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algn="ctr"/>
              <a:r>
                <a:rPr lang="en-US" sz="700" b="1" dirty="0">
                  <a:solidFill>
                    <a:srgbClr val="4277BB"/>
                  </a:solidFill>
                  <a:latin typeface="Helvetica" panose="020B0604020202020204" pitchFamily="34" charset="0"/>
                  <a:ea typeface="Helvetica"/>
                  <a:cs typeface="Helvetica" panose="020B0604020202020204" pitchFamily="34" charset="0"/>
                </a:rPr>
                <a:t>CLOUD </a:t>
              </a:r>
            </a:p>
            <a:p>
              <a:pPr algn="ctr"/>
              <a:r>
                <a:rPr lang="en-US" sz="700" b="1" dirty="0">
                  <a:solidFill>
                    <a:srgbClr val="4277BB"/>
                  </a:solidFill>
                  <a:latin typeface="Helvetica" panose="020B0604020202020204" pitchFamily="34" charset="0"/>
                  <a:ea typeface="Helvetica"/>
                  <a:cs typeface="Helvetica" panose="020B0604020202020204" pitchFamily="34" charset="0"/>
                </a:rPr>
                <a:t>MESSAGING</a:t>
              </a:r>
              <a:endParaRPr sz="700" b="1" dirty="0">
                <a:solidFill>
                  <a:srgbClr val="4277BB"/>
                </a:solidFill>
                <a:latin typeface="Helvetica" panose="020B0604020202020204" pitchFamily="34" charset="0"/>
                <a:ea typeface="Helvetica"/>
                <a:cs typeface="Helvetica" panose="020B0604020202020204" pitchFamily="34" charset="0"/>
              </a:endParaRPr>
            </a:p>
          </p:txBody>
        </p:sp>
        <p:pic>
          <p:nvPicPr>
            <p:cNvPr id="648" name="Picture 647"/>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7662914" y="2760129"/>
              <a:ext cx="519170" cy="516654"/>
            </a:xfrm>
            <a:prstGeom prst="rect">
              <a:avLst/>
            </a:prstGeom>
          </p:spPr>
        </p:pic>
      </p:grpSp>
      <p:grpSp>
        <p:nvGrpSpPr>
          <p:cNvPr id="649" name="Group 648"/>
          <p:cNvGrpSpPr/>
          <p:nvPr/>
        </p:nvGrpSpPr>
        <p:grpSpPr>
          <a:xfrm>
            <a:off x="7219526" y="2282389"/>
            <a:ext cx="639875" cy="775662"/>
            <a:chOff x="7590444" y="1785373"/>
            <a:chExt cx="639875" cy="775662"/>
          </a:xfrm>
        </p:grpSpPr>
        <p:sp>
          <p:nvSpPr>
            <p:cNvPr id="650" name="Shape 195"/>
            <p:cNvSpPr/>
            <p:nvPr/>
          </p:nvSpPr>
          <p:spPr>
            <a:xfrm>
              <a:off x="7678829" y="1785373"/>
              <a:ext cx="427563" cy="4184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651" name="_-03.png"/>
            <p:cNvPicPr/>
            <p:nvPr/>
          </p:nvPicPr>
          <p:blipFill>
            <a:blip r:embed="rId31"/>
            <a:srcRect l="22990" t="22678" r="12110" b="12057"/>
            <a:stretch>
              <a:fillRect/>
            </a:stretch>
          </p:blipFill>
          <p:spPr>
            <a:xfrm>
              <a:off x="7776511" y="1880281"/>
              <a:ext cx="278599" cy="273119"/>
            </a:xfrm>
            <a:prstGeom prst="rect">
              <a:avLst/>
            </a:prstGeom>
            <a:ln w="3175" cap="flat">
              <a:noFill/>
              <a:miter lim="400000"/>
            </a:ln>
            <a:effectLst/>
          </p:spPr>
        </p:pic>
        <p:sp>
          <p:nvSpPr>
            <p:cNvPr id="652" name="Shape 197"/>
            <p:cNvSpPr/>
            <p:nvPr/>
          </p:nvSpPr>
          <p:spPr>
            <a:xfrm>
              <a:off x="7590444" y="2237870"/>
              <a:ext cx="639875" cy="32316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lgn="ctr">
                <a:defRPr sz="1800" b="0">
                  <a:solidFill>
                    <a:srgbClr val="000000"/>
                  </a:solidFill>
                </a:defRPr>
              </a:pPr>
              <a:r>
                <a:rPr lang="en-IN" sz="700" b="1" dirty="0">
                  <a:solidFill>
                    <a:srgbClr val="4277BB"/>
                  </a:solidFill>
                </a:rPr>
                <a:t>CLOUD INTEGRATION SERVICE</a:t>
              </a:r>
              <a:endParaRPr sz="700" b="1" dirty="0">
                <a:solidFill>
                  <a:srgbClr val="4277BB"/>
                </a:solidFill>
              </a:endParaRPr>
            </a:p>
          </p:txBody>
        </p:sp>
      </p:grpSp>
      <p:grpSp>
        <p:nvGrpSpPr>
          <p:cNvPr id="653" name="Group 652"/>
          <p:cNvGrpSpPr/>
          <p:nvPr/>
        </p:nvGrpSpPr>
        <p:grpSpPr>
          <a:xfrm>
            <a:off x="7231390" y="4180087"/>
            <a:ext cx="659234" cy="616059"/>
            <a:chOff x="7619560" y="3743454"/>
            <a:chExt cx="659234" cy="616059"/>
          </a:xfrm>
        </p:grpSpPr>
        <p:sp>
          <p:nvSpPr>
            <p:cNvPr id="654" name="Shape 375"/>
            <p:cNvSpPr/>
            <p:nvPr/>
          </p:nvSpPr>
          <p:spPr>
            <a:xfrm>
              <a:off x="7748412" y="3743454"/>
              <a:ext cx="383579" cy="3743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latin typeface="Helvetica" panose="020B0604020202020204" pitchFamily="34" charset="0"/>
                <a:cs typeface="Helvetica" panose="020B0604020202020204" pitchFamily="34" charset="0"/>
              </a:endParaRPr>
            </a:p>
          </p:txBody>
        </p:sp>
        <p:pic>
          <p:nvPicPr>
            <p:cNvPr id="655" name="_-19.png"/>
            <p:cNvPicPr/>
            <p:nvPr/>
          </p:nvPicPr>
          <p:blipFill>
            <a:blip r:embed="rId22"/>
            <a:srcRect l="11328" t="18438" r="11328" b="18438"/>
            <a:stretch>
              <a:fillRect/>
            </a:stretch>
          </p:blipFill>
          <p:spPr>
            <a:xfrm>
              <a:off x="7796740" y="3817362"/>
              <a:ext cx="296675" cy="236335"/>
            </a:xfrm>
            <a:prstGeom prst="rect">
              <a:avLst/>
            </a:prstGeom>
            <a:ln w="3175" cap="flat">
              <a:noFill/>
              <a:miter lim="400000"/>
            </a:ln>
            <a:effectLst/>
          </p:spPr>
        </p:pic>
        <p:sp>
          <p:nvSpPr>
            <p:cNvPr id="656" name="Shape 377"/>
            <p:cNvSpPr/>
            <p:nvPr/>
          </p:nvSpPr>
          <p:spPr>
            <a:xfrm>
              <a:off x="7619560" y="4144069"/>
              <a:ext cx="659234" cy="21544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algn="ctr"/>
              <a:r>
                <a:rPr lang="en-IN" sz="700" b="1" dirty="0">
                  <a:solidFill>
                    <a:srgbClr val="4277BB"/>
                  </a:solidFill>
                  <a:latin typeface="Helvetica" panose="020B0604020202020204" pitchFamily="34" charset="0"/>
                  <a:ea typeface="Helvetica"/>
                  <a:cs typeface="Helvetica" panose="020B0604020202020204" pitchFamily="34" charset="0"/>
                </a:rPr>
                <a:t>INTERACTION APIs</a:t>
              </a:r>
              <a:endParaRPr sz="700" b="1" dirty="0">
                <a:solidFill>
                  <a:srgbClr val="4277BB"/>
                </a:solidFill>
                <a:latin typeface="Helvetica" panose="020B0604020202020204" pitchFamily="34" charset="0"/>
                <a:ea typeface="Helvetica"/>
                <a:cs typeface="Helvetica" panose="020B0604020202020204" pitchFamily="34" charset="0"/>
              </a:endParaRPr>
            </a:p>
          </p:txBody>
        </p:sp>
      </p:grpSp>
      <p:grpSp>
        <p:nvGrpSpPr>
          <p:cNvPr id="657" name="Group 656"/>
          <p:cNvGrpSpPr/>
          <p:nvPr/>
        </p:nvGrpSpPr>
        <p:grpSpPr>
          <a:xfrm>
            <a:off x="8764769" y="3228393"/>
            <a:ext cx="569067" cy="700196"/>
            <a:chOff x="7646191" y="2760129"/>
            <a:chExt cx="569067" cy="700196"/>
          </a:xfrm>
        </p:grpSpPr>
        <p:sp>
          <p:nvSpPr>
            <p:cNvPr id="658" name="Shape 192"/>
            <p:cNvSpPr/>
            <p:nvPr/>
          </p:nvSpPr>
          <p:spPr>
            <a:xfrm>
              <a:off x="7646191" y="3244881"/>
              <a:ext cx="569067" cy="21544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algn="ctr"/>
              <a:r>
                <a:rPr lang="en-US" sz="700" b="1" dirty="0">
                  <a:solidFill>
                    <a:srgbClr val="4277BB"/>
                  </a:solidFill>
                  <a:latin typeface="Helvetica" panose="020B0604020202020204" pitchFamily="34" charset="0"/>
                  <a:ea typeface="Helvetica"/>
                  <a:cs typeface="Helvetica" panose="020B0604020202020204" pitchFamily="34" charset="0"/>
                </a:rPr>
                <a:t>ENTERPRISE</a:t>
              </a:r>
            </a:p>
            <a:p>
              <a:pPr algn="ctr"/>
              <a:r>
                <a:rPr lang="en-US" sz="700" b="1" dirty="0">
                  <a:solidFill>
                    <a:srgbClr val="4277BB"/>
                  </a:solidFill>
                  <a:latin typeface="Helvetica" panose="020B0604020202020204" pitchFamily="34" charset="0"/>
                  <a:ea typeface="Helvetica"/>
                  <a:cs typeface="Helvetica" panose="020B0604020202020204" pitchFamily="34" charset="0"/>
                </a:rPr>
                <a:t>MESSAGING</a:t>
              </a:r>
              <a:endParaRPr sz="700" b="1" dirty="0">
                <a:solidFill>
                  <a:srgbClr val="4277BB"/>
                </a:solidFill>
                <a:latin typeface="Helvetica" panose="020B0604020202020204" pitchFamily="34" charset="0"/>
                <a:ea typeface="Helvetica"/>
                <a:cs typeface="Helvetica" panose="020B0604020202020204" pitchFamily="34" charset="0"/>
              </a:endParaRPr>
            </a:p>
          </p:txBody>
        </p:sp>
        <p:pic>
          <p:nvPicPr>
            <p:cNvPr id="659" name="Picture 658"/>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7662914" y="2760129"/>
              <a:ext cx="519170" cy="516654"/>
            </a:xfrm>
            <a:prstGeom prst="rect">
              <a:avLst/>
            </a:prstGeom>
          </p:spPr>
        </p:pic>
      </p:grpSp>
      <p:grpSp>
        <p:nvGrpSpPr>
          <p:cNvPr id="660" name="Group 659"/>
          <p:cNvGrpSpPr/>
          <p:nvPr/>
        </p:nvGrpSpPr>
        <p:grpSpPr>
          <a:xfrm>
            <a:off x="8709022" y="2296767"/>
            <a:ext cx="639875" cy="775662"/>
            <a:chOff x="7590444" y="1785373"/>
            <a:chExt cx="639875" cy="775662"/>
          </a:xfrm>
        </p:grpSpPr>
        <p:sp>
          <p:nvSpPr>
            <p:cNvPr id="661" name="Shape 195"/>
            <p:cNvSpPr/>
            <p:nvPr/>
          </p:nvSpPr>
          <p:spPr>
            <a:xfrm>
              <a:off x="7678829" y="1785373"/>
              <a:ext cx="427563" cy="4184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662" name="_-03.png"/>
            <p:cNvPicPr/>
            <p:nvPr/>
          </p:nvPicPr>
          <p:blipFill>
            <a:blip r:embed="rId31"/>
            <a:srcRect l="22990" t="22678" r="12110" b="12057"/>
            <a:stretch>
              <a:fillRect/>
            </a:stretch>
          </p:blipFill>
          <p:spPr>
            <a:xfrm>
              <a:off x="7776511" y="1880281"/>
              <a:ext cx="278599" cy="273119"/>
            </a:xfrm>
            <a:prstGeom prst="rect">
              <a:avLst/>
            </a:prstGeom>
            <a:ln w="3175" cap="flat">
              <a:noFill/>
              <a:miter lim="400000"/>
            </a:ln>
            <a:effectLst/>
          </p:spPr>
        </p:pic>
        <p:sp>
          <p:nvSpPr>
            <p:cNvPr id="663" name="Shape 197"/>
            <p:cNvSpPr/>
            <p:nvPr/>
          </p:nvSpPr>
          <p:spPr>
            <a:xfrm>
              <a:off x="7590444" y="2237870"/>
              <a:ext cx="639875" cy="32316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lgn="ctr">
                <a:defRPr sz="1800" b="0">
                  <a:solidFill>
                    <a:srgbClr val="000000"/>
                  </a:solidFill>
                </a:defRPr>
              </a:pPr>
              <a:r>
                <a:rPr lang="en-IN" sz="700" b="1" dirty="0">
                  <a:solidFill>
                    <a:srgbClr val="4277BB"/>
                  </a:solidFill>
                </a:rPr>
                <a:t>ENTERPRISE INTEGRATION SERVICE</a:t>
              </a:r>
              <a:endParaRPr sz="700" b="1" dirty="0">
                <a:solidFill>
                  <a:srgbClr val="4277BB"/>
                </a:solidFill>
              </a:endParaRPr>
            </a:p>
          </p:txBody>
        </p:sp>
      </p:grpSp>
      <p:grpSp>
        <p:nvGrpSpPr>
          <p:cNvPr id="664" name="Group 663"/>
          <p:cNvGrpSpPr/>
          <p:nvPr/>
        </p:nvGrpSpPr>
        <p:grpSpPr>
          <a:xfrm>
            <a:off x="8720886" y="4194465"/>
            <a:ext cx="659234" cy="508337"/>
            <a:chOff x="7619560" y="3743454"/>
            <a:chExt cx="659234" cy="508337"/>
          </a:xfrm>
        </p:grpSpPr>
        <p:sp>
          <p:nvSpPr>
            <p:cNvPr id="665" name="Shape 375"/>
            <p:cNvSpPr/>
            <p:nvPr/>
          </p:nvSpPr>
          <p:spPr>
            <a:xfrm>
              <a:off x="7748412" y="3743454"/>
              <a:ext cx="383579" cy="3743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latin typeface="Helvetica" panose="020B0604020202020204" pitchFamily="34" charset="0"/>
                <a:cs typeface="Helvetica" panose="020B0604020202020204" pitchFamily="34" charset="0"/>
              </a:endParaRPr>
            </a:p>
          </p:txBody>
        </p:sp>
        <p:pic>
          <p:nvPicPr>
            <p:cNvPr id="666" name="_-19.png"/>
            <p:cNvPicPr/>
            <p:nvPr/>
          </p:nvPicPr>
          <p:blipFill>
            <a:blip r:embed="rId22"/>
            <a:srcRect l="11328" t="18438" r="11328" b="18438"/>
            <a:stretch>
              <a:fillRect/>
            </a:stretch>
          </p:blipFill>
          <p:spPr>
            <a:xfrm>
              <a:off x="7796740" y="3817362"/>
              <a:ext cx="296675" cy="236335"/>
            </a:xfrm>
            <a:prstGeom prst="rect">
              <a:avLst/>
            </a:prstGeom>
            <a:ln w="3175" cap="flat">
              <a:noFill/>
              <a:miter lim="400000"/>
            </a:ln>
            <a:effectLst/>
          </p:spPr>
        </p:pic>
        <p:sp>
          <p:nvSpPr>
            <p:cNvPr id="667" name="Shape 377"/>
            <p:cNvSpPr/>
            <p:nvPr/>
          </p:nvSpPr>
          <p:spPr>
            <a:xfrm>
              <a:off x="7619560" y="4144069"/>
              <a:ext cx="659234" cy="10772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algn="ctr"/>
              <a:r>
                <a:rPr lang="en-IN" sz="700" b="1" dirty="0">
                  <a:solidFill>
                    <a:srgbClr val="4277BB"/>
                  </a:solidFill>
                  <a:latin typeface="Helvetica" panose="020B0604020202020204" pitchFamily="34" charset="0"/>
                  <a:ea typeface="Helvetica"/>
                  <a:cs typeface="Helvetica" panose="020B0604020202020204" pitchFamily="34" charset="0"/>
                </a:rPr>
                <a:t>SYSTEM APIs</a:t>
              </a:r>
              <a:endParaRPr sz="700" b="1" dirty="0">
                <a:solidFill>
                  <a:srgbClr val="4277BB"/>
                </a:solidFill>
                <a:latin typeface="Helvetica" panose="020B0604020202020204" pitchFamily="34" charset="0"/>
                <a:ea typeface="Helvetica"/>
                <a:cs typeface="Helvetica" panose="020B0604020202020204" pitchFamily="34" charset="0"/>
              </a:endParaRPr>
            </a:p>
          </p:txBody>
        </p:sp>
      </p:grpSp>
      <p:cxnSp>
        <p:nvCxnSpPr>
          <p:cNvPr id="668" name="Straight Connector 667"/>
          <p:cNvCxnSpPr/>
          <p:nvPr/>
        </p:nvCxnSpPr>
        <p:spPr>
          <a:xfrm flipV="1">
            <a:off x="6684483" y="2285820"/>
            <a:ext cx="286627" cy="1"/>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669" name="Straight Connector 668"/>
          <p:cNvCxnSpPr/>
          <p:nvPr/>
        </p:nvCxnSpPr>
        <p:spPr>
          <a:xfrm flipH="1">
            <a:off x="6963286" y="2300380"/>
            <a:ext cx="7547" cy="1200197"/>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670" name="Straight Connector 669"/>
          <p:cNvCxnSpPr/>
          <p:nvPr/>
        </p:nvCxnSpPr>
        <p:spPr>
          <a:xfrm flipH="1">
            <a:off x="6971110" y="3498247"/>
            <a:ext cx="136967" cy="791"/>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671" name="Straight Connector 670"/>
          <p:cNvCxnSpPr/>
          <p:nvPr/>
        </p:nvCxnSpPr>
        <p:spPr>
          <a:xfrm>
            <a:off x="7117946" y="2459371"/>
            <a:ext cx="11658" cy="1923108"/>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672" name="Straight Connector 671"/>
          <p:cNvCxnSpPr/>
          <p:nvPr/>
        </p:nvCxnSpPr>
        <p:spPr>
          <a:xfrm flipH="1">
            <a:off x="7137300" y="4377900"/>
            <a:ext cx="211019" cy="1173"/>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673" name="Straight Connector 672"/>
          <p:cNvCxnSpPr/>
          <p:nvPr/>
        </p:nvCxnSpPr>
        <p:spPr>
          <a:xfrm flipH="1" flipV="1">
            <a:off x="7768039" y="3472342"/>
            <a:ext cx="361380" cy="7858"/>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674" name="Straight Connector 673"/>
          <p:cNvCxnSpPr/>
          <p:nvPr/>
        </p:nvCxnSpPr>
        <p:spPr>
          <a:xfrm flipV="1">
            <a:off x="7700692" y="2455342"/>
            <a:ext cx="468197" cy="8687"/>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675" name="Straight Connector 674"/>
          <p:cNvCxnSpPr/>
          <p:nvPr/>
        </p:nvCxnSpPr>
        <p:spPr>
          <a:xfrm>
            <a:off x="8168885" y="2442018"/>
            <a:ext cx="6837" cy="826824"/>
          </a:xfrm>
          <a:prstGeom prst="line">
            <a:avLst/>
          </a:prstGeom>
          <a:noFill/>
          <a:ln w="19050" cap="flat">
            <a:solidFill>
              <a:srgbClr val="1A77B5"/>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676" name="Straight Connector 675"/>
          <p:cNvCxnSpPr/>
          <p:nvPr/>
        </p:nvCxnSpPr>
        <p:spPr>
          <a:xfrm>
            <a:off x="8227804" y="3955741"/>
            <a:ext cx="3737" cy="434122"/>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677" name="Straight Connector 676"/>
          <p:cNvCxnSpPr/>
          <p:nvPr/>
        </p:nvCxnSpPr>
        <p:spPr>
          <a:xfrm flipV="1">
            <a:off x="7751442" y="4379073"/>
            <a:ext cx="480099" cy="9273"/>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678" name="Straight Connector 677"/>
          <p:cNvCxnSpPr>
            <a:stCxn id="659" idx="1"/>
          </p:cNvCxnSpPr>
          <p:nvPr/>
        </p:nvCxnSpPr>
        <p:spPr>
          <a:xfrm flipH="1">
            <a:off x="8611858" y="3486720"/>
            <a:ext cx="169634" cy="0"/>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679" name="Straight Connector 678"/>
          <p:cNvCxnSpPr/>
          <p:nvPr/>
        </p:nvCxnSpPr>
        <p:spPr>
          <a:xfrm>
            <a:off x="8524944" y="2508360"/>
            <a:ext cx="6715" cy="724178"/>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680" name="Straight Connector 679"/>
          <p:cNvCxnSpPr/>
          <p:nvPr/>
        </p:nvCxnSpPr>
        <p:spPr>
          <a:xfrm flipH="1" flipV="1">
            <a:off x="8534953" y="2512406"/>
            <a:ext cx="289613" cy="3746"/>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681" name="Straight Connector 680"/>
          <p:cNvCxnSpPr/>
          <p:nvPr/>
        </p:nvCxnSpPr>
        <p:spPr>
          <a:xfrm>
            <a:off x="8538868" y="3961858"/>
            <a:ext cx="6715" cy="448031"/>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682" name="Straight Connector 681"/>
          <p:cNvCxnSpPr/>
          <p:nvPr/>
        </p:nvCxnSpPr>
        <p:spPr>
          <a:xfrm flipH="1" flipV="1">
            <a:off x="8538393" y="4397898"/>
            <a:ext cx="380604" cy="5196"/>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grpSp>
        <p:nvGrpSpPr>
          <p:cNvPr id="683" name="Group 682"/>
          <p:cNvGrpSpPr/>
          <p:nvPr/>
        </p:nvGrpSpPr>
        <p:grpSpPr>
          <a:xfrm>
            <a:off x="9387632" y="3216907"/>
            <a:ext cx="639875" cy="667941"/>
            <a:chOff x="7590444" y="1785373"/>
            <a:chExt cx="639875" cy="667941"/>
          </a:xfrm>
        </p:grpSpPr>
        <p:sp>
          <p:nvSpPr>
            <p:cNvPr id="684" name="Shape 195"/>
            <p:cNvSpPr/>
            <p:nvPr/>
          </p:nvSpPr>
          <p:spPr>
            <a:xfrm>
              <a:off x="7678829" y="1785373"/>
              <a:ext cx="427563" cy="4184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685" name="_-03.png"/>
            <p:cNvPicPr/>
            <p:nvPr/>
          </p:nvPicPr>
          <p:blipFill>
            <a:blip r:embed="rId31"/>
            <a:srcRect l="22990" t="22678" r="12110" b="12057"/>
            <a:stretch>
              <a:fillRect/>
            </a:stretch>
          </p:blipFill>
          <p:spPr>
            <a:xfrm>
              <a:off x="7776511" y="1880281"/>
              <a:ext cx="278599" cy="273119"/>
            </a:xfrm>
            <a:prstGeom prst="rect">
              <a:avLst/>
            </a:prstGeom>
            <a:ln w="3175" cap="flat">
              <a:noFill/>
              <a:miter lim="400000"/>
            </a:ln>
            <a:effectLst/>
          </p:spPr>
        </p:pic>
        <p:sp>
          <p:nvSpPr>
            <p:cNvPr id="686" name="Shape 197"/>
            <p:cNvSpPr/>
            <p:nvPr/>
          </p:nvSpPr>
          <p:spPr>
            <a:xfrm>
              <a:off x="7590444" y="2237870"/>
              <a:ext cx="639875" cy="21544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lgn="ctr">
                <a:defRPr sz="1800" b="0">
                  <a:solidFill>
                    <a:srgbClr val="000000"/>
                  </a:solidFill>
                </a:defRPr>
              </a:pPr>
              <a:r>
                <a:rPr lang="en-IN" sz="700" b="1" dirty="0">
                  <a:solidFill>
                    <a:srgbClr val="4277BB"/>
                  </a:solidFill>
                </a:rPr>
                <a:t>ENTERPRISE APPLICATION</a:t>
              </a:r>
              <a:endParaRPr sz="700" b="1" dirty="0">
                <a:solidFill>
                  <a:srgbClr val="4277BB"/>
                </a:solidFill>
              </a:endParaRPr>
            </a:p>
          </p:txBody>
        </p:sp>
      </p:grpSp>
      <p:cxnSp>
        <p:nvCxnSpPr>
          <p:cNvPr id="687" name="Straight Connector 686"/>
          <p:cNvCxnSpPr/>
          <p:nvPr/>
        </p:nvCxnSpPr>
        <p:spPr>
          <a:xfrm flipH="1" flipV="1">
            <a:off x="9253806" y="3480184"/>
            <a:ext cx="222211" cy="16"/>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688" name="Straight Connector 687"/>
          <p:cNvCxnSpPr/>
          <p:nvPr/>
        </p:nvCxnSpPr>
        <p:spPr>
          <a:xfrm>
            <a:off x="9025313" y="4021419"/>
            <a:ext cx="712280" cy="13514"/>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689" name="Straight Connector 688"/>
          <p:cNvCxnSpPr/>
          <p:nvPr/>
        </p:nvCxnSpPr>
        <p:spPr>
          <a:xfrm>
            <a:off x="9024010" y="4027929"/>
            <a:ext cx="0" cy="159035"/>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690" name="Straight Connector 689"/>
          <p:cNvCxnSpPr/>
          <p:nvPr/>
        </p:nvCxnSpPr>
        <p:spPr>
          <a:xfrm>
            <a:off x="9737593" y="3874503"/>
            <a:ext cx="0" cy="168580"/>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691" name="Straight Connector 690"/>
          <p:cNvCxnSpPr/>
          <p:nvPr/>
        </p:nvCxnSpPr>
        <p:spPr>
          <a:xfrm flipH="1">
            <a:off x="9233318" y="4379073"/>
            <a:ext cx="269096" cy="2321"/>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692" name="Straight Connector 691"/>
          <p:cNvCxnSpPr/>
          <p:nvPr/>
        </p:nvCxnSpPr>
        <p:spPr>
          <a:xfrm flipH="1" flipV="1">
            <a:off x="9229272" y="2532787"/>
            <a:ext cx="256840" cy="2026"/>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sp>
        <p:nvSpPr>
          <p:cNvPr id="693" name="Shape 314"/>
          <p:cNvSpPr/>
          <p:nvPr/>
        </p:nvSpPr>
        <p:spPr>
          <a:xfrm>
            <a:off x="244218" y="5545371"/>
            <a:ext cx="382752" cy="4034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694" name="_-37.png"/>
          <p:cNvPicPr/>
          <p:nvPr/>
        </p:nvPicPr>
        <p:blipFill>
          <a:blip r:embed="rId36"/>
          <a:srcRect l="9474" t="10164" r="9474" b="18860"/>
          <a:stretch>
            <a:fillRect/>
          </a:stretch>
        </p:blipFill>
        <p:spPr>
          <a:xfrm>
            <a:off x="279859" y="5590037"/>
            <a:ext cx="311472" cy="286315"/>
          </a:xfrm>
          <a:prstGeom prst="rect">
            <a:avLst/>
          </a:prstGeom>
          <a:ln w="3175" cap="flat">
            <a:noFill/>
            <a:miter lim="400000"/>
          </a:ln>
          <a:effectLst/>
        </p:spPr>
      </p:pic>
      <p:sp>
        <p:nvSpPr>
          <p:cNvPr id="695" name="Shape 316"/>
          <p:cNvSpPr/>
          <p:nvPr/>
        </p:nvSpPr>
        <p:spPr>
          <a:xfrm>
            <a:off x="64870" y="5952434"/>
            <a:ext cx="732573" cy="323165"/>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lgn="ctr">
              <a:defRPr sz="1800" b="0">
                <a:solidFill>
                  <a:srgbClr val="000000"/>
                </a:solidFill>
              </a:defRPr>
            </a:pPr>
            <a:r>
              <a:rPr lang="en-US" sz="700" dirty="0"/>
              <a:t>EXTERNAL DATA</a:t>
            </a:r>
            <a:endParaRPr lang="en-US" sz="700" b="1" dirty="0">
              <a:solidFill>
                <a:srgbClr val="4277BB"/>
              </a:solidFill>
            </a:endParaRPr>
          </a:p>
          <a:p>
            <a:pPr lvl="0" algn="ctr">
              <a:defRPr sz="1800" b="0">
                <a:solidFill>
                  <a:srgbClr val="000000"/>
                </a:solidFill>
              </a:defRPr>
            </a:pPr>
            <a:r>
              <a:rPr lang="en-US" sz="700" b="1" dirty="0">
                <a:solidFill>
                  <a:srgbClr val="4277BB"/>
                </a:solidFill>
              </a:rPr>
              <a:t>SOURCES</a:t>
            </a:r>
          </a:p>
          <a:p>
            <a:pPr lvl="0" algn="ctr">
              <a:defRPr sz="1800" b="0">
                <a:solidFill>
                  <a:srgbClr val="000000"/>
                </a:solidFill>
              </a:defRPr>
            </a:pPr>
            <a:r>
              <a:rPr lang="en-US" sz="700" b="0" dirty="0">
                <a:solidFill>
                  <a:srgbClr val="000000"/>
                </a:solidFill>
              </a:rPr>
              <a:t>e.g. SOCIAL</a:t>
            </a:r>
            <a:endParaRPr lang="en-US" sz="700" b="1" dirty="0">
              <a:solidFill>
                <a:srgbClr val="4277BB"/>
              </a:solidFill>
            </a:endParaRPr>
          </a:p>
        </p:txBody>
      </p:sp>
      <p:cxnSp>
        <p:nvCxnSpPr>
          <p:cNvPr id="696" name="Straight Connector 695"/>
          <p:cNvCxnSpPr/>
          <p:nvPr/>
        </p:nvCxnSpPr>
        <p:spPr>
          <a:xfrm flipH="1">
            <a:off x="822198" y="4596594"/>
            <a:ext cx="175730" cy="0"/>
          </a:xfrm>
          <a:prstGeom prst="line">
            <a:avLst/>
          </a:prstGeom>
          <a:noFill/>
          <a:ln w="19050" cap="flat">
            <a:solidFill>
              <a:srgbClr val="1A77B5"/>
            </a:solidFill>
            <a:prstDash val="solid"/>
            <a:miter lim="400000"/>
            <a:headEnd type="arrow"/>
          </a:ln>
          <a:effectLst/>
        </p:spPr>
        <p:style>
          <a:lnRef idx="0">
            <a:scrgbClr r="0" g="0" b="0"/>
          </a:lnRef>
          <a:fillRef idx="0">
            <a:scrgbClr r="0" g="0" b="0"/>
          </a:fillRef>
          <a:effectRef idx="0">
            <a:scrgbClr r="0" g="0" b="0"/>
          </a:effectRef>
          <a:fontRef idx="none"/>
        </p:style>
      </p:cxnSp>
      <p:cxnSp>
        <p:nvCxnSpPr>
          <p:cNvPr id="697" name="Straight Connector 696"/>
          <p:cNvCxnSpPr/>
          <p:nvPr/>
        </p:nvCxnSpPr>
        <p:spPr>
          <a:xfrm flipH="1">
            <a:off x="827481" y="4591202"/>
            <a:ext cx="1" cy="1130670"/>
          </a:xfrm>
          <a:prstGeom prst="line">
            <a:avLst/>
          </a:prstGeom>
          <a:noFill/>
          <a:ln w="19050" cap="flat">
            <a:solidFill>
              <a:srgbClr val="1A77B5"/>
            </a:solidFill>
            <a:prstDash val="solid"/>
            <a:miter lim="400000"/>
            <a:headEnd type="none"/>
          </a:ln>
          <a:effectLst/>
        </p:spPr>
        <p:style>
          <a:lnRef idx="0">
            <a:scrgbClr r="0" g="0" b="0"/>
          </a:lnRef>
          <a:fillRef idx="0">
            <a:scrgbClr r="0" g="0" b="0"/>
          </a:fillRef>
          <a:effectRef idx="0">
            <a:scrgbClr r="0" g="0" b="0"/>
          </a:effectRef>
          <a:fontRef idx="none"/>
        </p:style>
      </p:cxnSp>
      <p:cxnSp>
        <p:nvCxnSpPr>
          <p:cNvPr id="698" name="Straight Connector 697"/>
          <p:cNvCxnSpPr/>
          <p:nvPr/>
        </p:nvCxnSpPr>
        <p:spPr>
          <a:xfrm flipH="1">
            <a:off x="642594" y="5726614"/>
            <a:ext cx="179521" cy="0"/>
          </a:xfrm>
          <a:prstGeom prst="line">
            <a:avLst/>
          </a:prstGeom>
          <a:noFill/>
          <a:ln w="19050" cap="flat">
            <a:solidFill>
              <a:srgbClr val="1A77B5"/>
            </a:solidFill>
            <a:prstDash val="solid"/>
            <a:miter lim="400000"/>
            <a:headEnd type="none"/>
            <a:tailEnd type="arrow"/>
          </a:ln>
          <a:effectLst/>
        </p:spPr>
        <p:style>
          <a:lnRef idx="0">
            <a:scrgbClr r="0" g="0" b="0"/>
          </a:lnRef>
          <a:fillRef idx="0">
            <a:scrgbClr r="0" g="0" b="0"/>
          </a:fillRef>
          <a:effectRef idx="0">
            <a:scrgbClr r="0" g="0" b="0"/>
          </a:effectRef>
          <a:fontRef idx="none"/>
        </p:style>
      </p:cxnSp>
      <p:grpSp>
        <p:nvGrpSpPr>
          <p:cNvPr id="699" name="Group 698"/>
          <p:cNvGrpSpPr/>
          <p:nvPr/>
        </p:nvGrpSpPr>
        <p:grpSpPr>
          <a:xfrm>
            <a:off x="1612997" y="3693939"/>
            <a:ext cx="716594" cy="511538"/>
            <a:chOff x="5864596" y="2654013"/>
            <a:chExt cx="1508789" cy="1061728"/>
          </a:xfrm>
        </p:grpSpPr>
        <p:sp>
          <p:nvSpPr>
            <p:cNvPr id="700" name="Shape 498"/>
            <p:cNvSpPr/>
            <p:nvPr/>
          </p:nvSpPr>
          <p:spPr>
            <a:xfrm>
              <a:off x="6261284" y="2654013"/>
              <a:ext cx="707234"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01" name="Shape 499"/>
            <p:cNvSpPr/>
            <p:nvPr/>
          </p:nvSpPr>
          <p:spPr>
            <a:xfrm>
              <a:off x="5864596" y="3360097"/>
              <a:ext cx="1508789" cy="35564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lvl="0" algn="ctr">
                <a:defRPr sz="1800"/>
              </a:pPr>
              <a:r>
                <a:rPr lang="en-US" sz="650" b="1" dirty="0">
                  <a:solidFill>
                    <a:srgbClr val="4277BB"/>
                  </a:solidFill>
                  <a:latin typeface="Helvetica"/>
                  <a:ea typeface="Helvetica"/>
                  <a:cs typeface="Helvetica"/>
                  <a:sym typeface="Helvetica"/>
                </a:rPr>
                <a:t>AI ASSISTED</a:t>
              </a:r>
            </a:p>
            <a:p>
              <a:pPr lvl="0" algn="ctr">
                <a:defRPr sz="1800"/>
              </a:pPr>
              <a:r>
                <a:rPr sz="650" b="1" dirty="0">
                  <a:solidFill>
                    <a:srgbClr val="4277BB"/>
                  </a:solidFill>
                  <a:latin typeface="Helvetica"/>
                  <a:ea typeface="Helvetica"/>
                  <a:cs typeface="Helvetica"/>
                  <a:sym typeface="Helvetica"/>
                </a:rPr>
                <a:t>DATA</a:t>
              </a:r>
              <a:r>
                <a:rPr lang="en-US" sz="650" b="1" dirty="0">
                  <a:solidFill>
                    <a:srgbClr val="4277BB"/>
                  </a:solidFill>
                  <a:latin typeface="Helvetica"/>
                  <a:ea typeface="Helvetica"/>
                  <a:cs typeface="Helvetica"/>
                  <a:sym typeface="Helvetica"/>
                </a:rPr>
                <a:t> </a:t>
              </a:r>
              <a:r>
                <a:rPr sz="650" b="1" dirty="0">
                  <a:solidFill>
                    <a:srgbClr val="4277BB"/>
                  </a:solidFill>
                  <a:latin typeface="Helvetica"/>
                  <a:ea typeface="Helvetica"/>
                  <a:cs typeface="Helvetica"/>
                  <a:sym typeface="Helvetica"/>
                </a:rPr>
                <a:t>INTEGRATION</a:t>
              </a:r>
            </a:p>
          </p:txBody>
        </p:sp>
        <p:pic>
          <p:nvPicPr>
            <p:cNvPr id="702" name="_-38.png"/>
            <p:cNvPicPr/>
            <p:nvPr/>
          </p:nvPicPr>
          <p:blipFill>
            <a:blip r:embed="rId37"/>
            <a:srcRect l="17301" t="12723" r="17301" b="20245"/>
            <a:stretch>
              <a:fillRect/>
            </a:stretch>
          </p:blipFill>
          <p:spPr>
            <a:xfrm>
              <a:off x="6387296" y="2743999"/>
              <a:ext cx="464367" cy="474067"/>
            </a:xfrm>
            <a:prstGeom prst="rect">
              <a:avLst/>
            </a:prstGeom>
            <a:ln w="3175" cap="flat">
              <a:noFill/>
              <a:miter lim="400000"/>
            </a:ln>
            <a:effectLst/>
          </p:spPr>
        </p:pic>
      </p:grpSp>
      <p:cxnSp>
        <p:nvCxnSpPr>
          <p:cNvPr id="703" name="Straight Connector 702"/>
          <p:cNvCxnSpPr/>
          <p:nvPr/>
        </p:nvCxnSpPr>
        <p:spPr>
          <a:xfrm flipH="1">
            <a:off x="1266302" y="3841830"/>
            <a:ext cx="3292" cy="380071"/>
          </a:xfrm>
          <a:prstGeom prst="line">
            <a:avLst/>
          </a:prstGeom>
          <a:noFill/>
          <a:ln w="19050" cap="flat">
            <a:solidFill>
              <a:srgbClr val="1A77B5"/>
            </a:solidFill>
            <a:prstDash val="solid"/>
            <a:miter lim="400000"/>
            <a:headEnd type="none"/>
            <a:tailEnd type="triangle"/>
          </a:ln>
          <a:effectLst/>
        </p:spPr>
        <p:style>
          <a:lnRef idx="0">
            <a:scrgbClr r="0" g="0" b="0"/>
          </a:lnRef>
          <a:fillRef idx="0">
            <a:scrgbClr r="0" g="0" b="0"/>
          </a:fillRef>
          <a:effectRef idx="0">
            <a:scrgbClr r="0" g="0" b="0"/>
          </a:effectRef>
          <a:fontRef idx="none"/>
        </p:style>
      </p:cxnSp>
      <p:cxnSp>
        <p:nvCxnSpPr>
          <p:cNvPr id="704" name="Straight Connector 703"/>
          <p:cNvCxnSpPr/>
          <p:nvPr/>
        </p:nvCxnSpPr>
        <p:spPr>
          <a:xfrm flipH="1" flipV="1">
            <a:off x="1269594" y="3849186"/>
            <a:ext cx="505433" cy="3450"/>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705" name="Straight Connector 704"/>
          <p:cNvCxnSpPr/>
          <p:nvPr/>
        </p:nvCxnSpPr>
        <p:spPr>
          <a:xfrm flipH="1">
            <a:off x="2123019" y="3846646"/>
            <a:ext cx="397121" cy="0"/>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706" name="Straight Connector 705"/>
          <p:cNvCxnSpPr/>
          <p:nvPr/>
        </p:nvCxnSpPr>
        <p:spPr>
          <a:xfrm flipH="1">
            <a:off x="7121416" y="2445604"/>
            <a:ext cx="211019" cy="1173"/>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707" name="Straight Connector 706"/>
          <p:cNvCxnSpPr/>
          <p:nvPr/>
        </p:nvCxnSpPr>
        <p:spPr>
          <a:xfrm flipH="1">
            <a:off x="7139413" y="3499038"/>
            <a:ext cx="211019" cy="1173"/>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grpSp>
        <p:nvGrpSpPr>
          <p:cNvPr id="708" name="Group 707"/>
          <p:cNvGrpSpPr/>
          <p:nvPr/>
        </p:nvGrpSpPr>
        <p:grpSpPr>
          <a:xfrm>
            <a:off x="5410575" y="3334110"/>
            <a:ext cx="628461" cy="752579"/>
            <a:chOff x="7590444" y="1785373"/>
            <a:chExt cx="639875" cy="752579"/>
          </a:xfrm>
        </p:grpSpPr>
        <p:sp>
          <p:nvSpPr>
            <p:cNvPr id="709" name="Shape 195"/>
            <p:cNvSpPr/>
            <p:nvPr/>
          </p:nvSpPr>
          <p:spPr>
            <a:xfrm>
              <a:off x="7678829" y="1785373"/>
              <a:ext cx="427563" cy="4184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10" name="_-03.png"/>
            <p:cNvPicPr/>
            <p:nvPr/>
          </p:nvPicPr>
          <p:blipFill>
            <a:blip r:embed="rId31"/>
            <a:srcRect l="22990" t="22678" r="12110" b="12057"/>
            <a:stretch>
              <a:fillRect/>
            </a:stretch>
          </p:blipFill>
          <p:spPr>
            <a:xfrm>
              <a:off x="7776511" y="1880281"/>
              <a:ext cx="278599" cy="273119"/>
            </a:xfrm>
            <a:prstGeom prst="rect">
              <a:avLst/>
            </a:prstGeom>
            <a:ln w="3175" cap="flat">
              <a:noFill/>
              <a:miter lim="400000"/>
            </a:ln>
            <a:effectLst/>
          </p:spPr>
        </p:pic>
        <p:sp>
          <p:nvSpPr>
            <p:cNvPr id="711" name="Shape 197"/>
            <p:cNvSpPr/>
            <p:nvPr/>
          </p:nvSpPr>
          <p:spPr>
            <a:xfrm>
              <a:off x="7590444" y="2237870"/>
              <a:ext cx="639875" cy="3000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lgn="ctr">
                <a:defRPr sz="1800" b="0">
                  <a:solidFill>
                    <a:srgbClr val="000000"/>
                  </a:solidFill>
                </a:defRPr>
              </a:pPr>
              <a:r>
                <a:rPr lang="en-IN" sz="650" b="1" dirty="0">
                  <a:solidFill>
                    <a:srgbClr val="4277BB"/>
                  </a:solidFill>
                </a:rPr>
                <a:t> CLOUD ENABLED APPLICATION1</a:t>
              </a:r>
              <a:endParaRPr sz="650" b="1" dirty="0">
                <a:solidFill>
                  <a:srgbClr val="4277BB"/>
                </a:solidFill>
              </a:endParaRPr>
            </a:p>
          </p:txBody>
        </p:sp>
      </p:grpSp>
      <p:grpSp>
        <p:nvGrpSpPr>
          <p:cNvPr id="712" name="Group 711"/>
          <p:cNvGrpSpPr/>
          <p:nvPr/>
        </p:nvGrpSpPr>
        <p:grpSpPr>
          <a:xfrm>
            <a:off x="6011959" y="3331338"/>
            <a:ext cx="665156" cy="751014"/>
            <a:chOff x="7590444" y="1785373"/>
            <a:chExt cx="639875" cy="752579"/>
          </a:xfrm>
        </p:grpSpPr>
        <p:sp>
          <p:nvSpPr>
            <p:cNvPr id="713" name="Shape 195"/>
            <p:cNvSpPr/>
            <p:nvPr/>
          </p:nvSpPr>
          <p:spPr>
            <a:xfrm>
              <a:off x="7678829" y="1785373"/>
              <a:ext cx="427563" cy="4184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14" name="_-03.png"/>
            <p:cNvPicPr/>
            <p:nvPr/>
          </p:nvPicPr>
          <p:blipFill>
            <a:blip r:embed="rId31"/>
            <a:srcRect l="22990" t="22678" r="12110" b="12057"/>
            <a:stretch>
              <a:fillRect/>
            </a:stretch>
          </p:blipFill>
          <p:spPr>
            <a:xfrm>
              <a:off x="7776511" y="1880281"/>
              <a:ext cx="278599" cy="273119"/>
            </a:xfrm>
            <a:prstGeom prst="rect">
              <a:avLst/>
            </a:prstGeom>
            <a:ln w="3175" cap="flat">
              <a:noFill/>
              <a:miter lim="400000"/>
            </a:ln>
            <a:effectLst/>
          </p:spPr>
        </p:pic>
        <p:sp>
          <p:nvSpPr>
            <p:cNvPr id="715" name="Shape 197"/>
            <p:cNvSpPr/>
            <p:nvPr/>
          </p:nvSpPr>
          <p:spPr>
            <a:xfrm>
              <a:off x="7590444" y="2237870"/>
              <a:ext cx="639875" cy="30008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lgn="ctr">
                <a:defRPr sz="1800" b="0">
                  <a:solidFill>
                    <a:srgbClr val="000000"/>
                  </a:solidFill>
                </a:defRPr>
              </a:pPr>
              <a:r>
                <a:rPr lang="en-IN" sz="650" b="1" dirty="0">
                  <a:solidFill>
                    <a:srgbClr val="4277BB"/>
                  </a:solidFill>
                </a:rPr>
                <a:t> CLOUD ENABLED APPLICATION2</a:t>
              </a:r>
              <a:endParaRPr sz="650" b="1" dirty="0">
                <a:solidFill>
                  <a:srgbClr val="4277BB"/>
                </a:solidFill>
              </a:endParaRPr>
            </a:p>
          </p:txBody>
        </p:sp>
      </p:grpSp>
      <p:sp>
        <p:nvSpPr>
          <p:cNvPr id="716" name="Shape 61"/>
          <p:cNvSpPr/>
          <p:nvPr/>
        </p:nvSpPr>
        <p:spPr>
          <a:xfrm>
            <a:off x="5386004" y="3184435"/>
            <a:ext cx="1452644" cy="981518"/>
          </a:xfrm>
          <a:prstGeom prst="rect">
            <a:avLst/>
          </a:prstGeom>
          <a:ln w="19050">
            <a:solidFill>
              <a:srgbClr val="4277BB"/>
            </a:solidFill>
            <a:miter lim="400000"/>
          </a:ln>
        </p:spPr>
        <p:txBody>
          <a:bodyPr lIns="0" tIns="0" rIns="0" bIns="0" anchor="ctr"/>
          <a:lstStyle/>
          <a:p>
            <a:pPr lvl="0">
              <a:defRPr sz="1800">
                <a:solidFill>
                  <a:srgbClr val="4277BB"/>
                </a:solidFill>
              </a:defRPr>
            </a:pPr>
            <a:endParaRPr dirty="0">
              <a:latin typeface="Helvetica" panose="020B0604020202020204" pitchFamily="34" charset="0"/>
              <a:cs typeface="Helvetica" panose="020B0604020202020204" pitchFamily="34" charset="0"/>
            </a:endParaRPr>
          </a:p>
        </p:txBody>
      </p:sp>
      <p:sp>
        <p:nvSpPr>
          <p:cNvPr id="717" name="TextBox 716"/>
          <p:cNvSpPr txBox="1"/>
          <p:nvPr/>
        </p:nvSpPr>
        <p:spPr>
          <a:xfrm>
            <a:off x="6539458" y="3517467"/>
            <a:ext cx="280846" cy="215444"/>
          </a:xfrm>
          <a:prstGeom prst="rect">
            <a:avLst/>
          </a:prstGeom>
          <a:noFill/>
          <a:ln w="3175" cap="flat">
            <a:noFill/>
            <a:miter lim="400000"/>
          </a:ln>
          <a:effectLst/>
        </p:spPr>
        <p:txBody>
          <a:bodyPr wrap="square" lIns="0" tIns="0" rIns="0" bIns="0" numCol="1" anchor="t">
            <a:spAutoFit/>
          </a:bodyPr>
          <a:lstStyle>
            <a:defPPr>
              <a:defRPr lang="en-US"/>
            </a:defPPr>
            <a:lvl1pPr lvl="0" algn="ctr">
              <a:defRPr sz="650" b="1">
                <a:solidFill>
                  <a:srgbClr val="4277BB"/>
                </a:solidFill>
                <a:latin typeface="Helvetica"/>
                <a:ea typeface="Helvetica"/>
                <a:cs typeface="Helvetica"/>
              </a:defRPr>
            </a:lvl1pPr>
          </a:lstStyle>
          <a:p>
            <a:r>
              <a:rPr lang="en-IN" sz="1400" dirty="0"/>
              <a:t>++</a:t>
            </a:r>
          </a:p>
        </p:txBody>
      </p:sp>
      <p:cxnSp>
        <p:nvCxnSpPr>
          <p:cNvPr id="718" name="Straight Connector 717"/>
          <p:cNvCxnSpPr>
            <a:endCxn id="716" idx="3"/>
          </p:cNvCxnSpPr>
          <p:nvPr/>
        </p:nvCxnSpPr>
        <p:spPr>
          <a:xfrm flipH="1">
            <a:off x="6838648" y="3675194"/>
            <a:ext cx="269430" cy="0"/>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sp>
        <p:nvSpPr>
          <p:cNvPr id="719" name="Shape 192"/>
          <p:cNvSpPr/>
          <p:nvPr/>
        </p:nvSpPr>
        <p:spPr>
          <a:xfrm>
            <a:off x="5408372" y="3203901"/>
            <a:ext cx="1365758"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latin typeface="Helvetica" panose="020B0604020202020204" pitchFamily="34" charset="0"/>
                <a:cs typeface="Helvetica" panose="020B0604020202020204" pitchFamily="34" charset="0"/>
              </a:rPr>
              <a:t>Cloud Enabled Applications</a:t>
            </a:r>
            <a:endParaRPr sz="800" b="1" dirty="0">
              <a:solidFill>
                <a:srgbClr val="4277BB"/>
              </a:solidFill>
              <a:latin typeface="Helvetica" panose="020B0604020202020204" pitchFamily="34" charset="0"/>
              <a:cs typeface="Helvetica" panose="020B0604020202020204" pitchFamily="34" charset="0"/>
            </a:endParaRPr>
          </a:p>
        </p:txBody>
      </p:sp>
      <p:cxnSp>
        <p:nvCxnSpPr>
          <p:cNvPr id="720" name="Straight Connector 719"/>
          <p:cNvCxnSpPr/>
          <p:nvPr/>
        </p:nvCxnSpPr>
        <p:spPr>
          <a:xfrm flipV="1">
            <a:off x="2895540" y="1575689"/>
            <a:ext cx="4004206" cy="5748"/>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721" name="Straight Connector 720"/>
          <p:cNvCxnSpPr/>
          <p:nvPr/>
        </p:nvCxnSpPr>
        <p:spPr>
          <a:xfrm>
            <a:off x="6889756" y="1602799"/>
            <a:ext cx="802" cy="1727010"/>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722" name="Straight Connector 721"/>
          <p:cNvCxnSpPr/>
          <p:nvPr/>
        </p:nvCxnSpPr>
        <p:spPr>
          <a:xfrm flipH="1">
            <a:off x="6885937" y="3308941"/>
            <a:ext cx="268491" cy="7416"/>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grpSp>
        <p:nvGrpSpPr>
          <p:cNvPr id="723" name="Group 722"/>
          <p:cNvGrpSpPr/>
          <p:nvPr/>
        </p:nvGrpSpPr>
        <p:grpSpPr>
          <a:xfrm>
            <a:off x="3209671" y="5130564"/>
            <a:ext cx="468263" cy="561681"/>
            <a:chOff x="7868675" y="5331979"/>
            <a:chExt cx="707233" cy="913172"/>
          </a:xfrm>
        </p:grpSpPr>
        <p:sp>
          <p:nvSpPr>
            <p:cNvPr id="724" name="Shape 298">
              <a:extLst>
                <a:ext uri="{FF2B5EF4-FFF2-40B4-BE49-F238E27FC236}">
                  <a16:creationId xmlns:a16="http://schemas.microsoft.com/office/drawing/2014/main" id="{D00FC99A-6C29-1E4F-8E19-4396EFBB14CB}"/>
                </a:ext>
              </a:extLst>
            </p:cNvPr>
            <p:cNvSpPr/>
            <p:nvPr/>
          </p:nvSpPr>
          <p:spPr>
            <a:xfrm>
              <a:off x="7868675" y="5331979"/>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25" name="Shape 299">
              <a:extLst>
                <a:ext uri="{FF2B5EF4-FFF2-40B4-BE49-F238E27FC236}">
                  <a16:creationId xmlns:a16="http://schemas.microsoft.com/office/drawing/2014/main" id="{F4E34BEA-8E8B-F146-BE3E-63CA818EA65B}"/>
                </a:ext>
              </a:extLst>
            </p:cNvPr>
            <p:cNvSpPr/>
            <p:nvPr/>
          </p:nvSpPr>
          <p:spPr>
            <a:xfrm>
              <a:off x="7922108" y="6029707"/>
              <a:ext cx="610745" cy="21544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lgn="ctr">
                <a:defRPr sz="1800" b="0">
                  <a:solidFill>
                    <a:srgbClr val="000000"/>
                  </a:solidFill>
                </a:defRPr>
              </a:pPr>
              <a:r>
                <a:rPr lang="en-US" sz="700" b="1" dirty="0">
                  <a:solidFill>
                    <a:srgbClr val="4277BB"/>
                  </a:solidFill>
                </a:rPr>
                <a:t>BARE METAL </a:t>
              </a:r>
            </a:p>
            <a:p>
              <a:pPr lvl="0" algn="ctr">
                <a:defRPr sz="1800" b="0">
                  <a:solidFill>
                    <a:srgbClr val="000000"/>
                  </a:solidFill>
                </a:defRPr>
              </a:pPr>
              <a:r>
                <a:rPr lang="en-US" sz="700" b="1" dirty="0">
                  <a:solidFill>
                    <a:srgbClr val="4277BB"/>
                  </a:solidFill>
                </a:rPr>
                <a:t>SERVERS</a:t>
              </a:r>
              <a:endParaRPr sz="700" b="1" dirty="0">
                <a:solidFill>
                  <a:srgbClr val="4277BB"/>
                </a:solidFill>
              </a:endParaRPr>
            </a:p>
          </p:txBody>
        </p:sp>
        <p:pic>
          <p:nvPicPr>
            <p:cNvPr id="726" name="Picture 725">
              <a:extLst>
                <a:ext uri="{FF2B5EF4-FFF2-40B4-BE49-F238E27FC236}">
                  <a16:creationId xmlns:a16="http://schemas.microsoft.com/office/drawing/2014/main" id="{01D29A9A-4880-8C4E-9243-67D46D1ECC2A}"/>
                </a:ext>
              </a:extLst>
            </p:cNvPr>
            <p:cNvPicPr>
              <a:picLocks noChangeAspect="1"/>
            </p:cNvPicPr>
            <p:nvPr/>
          </p:nvPicPr>
          <p:blipFill>
            <a:blip r:embed="rId38"/>
            <a:stretch>
              <a:fillRect/>
            </a:stretch>
          </p:blipFill>
          <p:spPr>
            <a:xfrm>
              <a:off x="7998349" y="5439999"/>
              <a:ext cx="444500" cy="482600"/>
            </a:xfrm>
            <a:prstGeom prst="rect">
              <a:avLst/>
            </a:prstGeom>
          </p:spPr>
        </p:pic>
      </p:grpSp>
      <p:grpSp>
        <p:nvGrpSpPr>
          <p:cNvPr id="727" name="Group 726"/>
          <p:cNvGrpSpPr/>
          <p:nvPr/>
        </p:nvGrpSpPr>
        <p:grpSpPr>
          <a:xfrm>
            <a:off x="3970397" y="5112600"/>
            <a:ext cx="479609" cy="596050"/>
            <a:chOff x="8094424" y="4771191"/>
            <a:chExt cx="820738" cy="995207"/>
          </a:xfrm>
        </p:grpSpPr>
        <p:sp>
          <p:nvSpPr>
            <p:cNvPr id="728" name="Shape 529"/>
            <p:cNvSpPr/>
            <p:nvPr/>
          </p:nvSpPr>
          <p:spPr>
            <a:xfrm>
              <a:off x="8152785" y="484372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29" name="Shape 530"/>
            <p:cNvSpPr/>
            <p:nvPr/>
          </p:nvSpPr>
          <p:spPr>
            <a:xfrm>
              <a:off x="8094424" y="5550954"/>
              <a:ext cx="820738" cy="21544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lgn="ctr">
                <a:defRPr sz="1800" b="0">
                  <a:solidFill>
                    <a:srgbClr val="000000"/>
                  </a:solidFill>
                </a:defRPr>
              </a:pPr>
              <a:r>
                <a:rPr lang="en-US" sz="700" b="1" dirty="0">
                  <a:solidFill>
                    <a:srgbClr val="4277BB"/>
                  </a:solidFill>
                </a:rPr>
                <a:t>VIRTUAL</a:t>
              </a:r>
            </a:p>
            <a:p>
              <a:pPr lvl="0" algn="ctr">
                <a:defRPr sz="1800" b="0">
                  <a:solidFill>
                    <a:srgbClr val="000000"/>
                  </a:solidFill>
                </a:defRPr>
              </a:pPr>
              <a:r>
                <a:rPr lang="en-US" sz="700" b="1" dirty="0">
                  <a:solidFill>
                    <a:srgbClr val="4277BB"/>
                  </a:solidFill>
                </a:rPr>
                <a:t>INFRASTRUCTURE</a:t>
              </a:r>
            </a:p>
          </p:txBody>
        </p:sp>
        <p:pic>
          <p:nvPicPr>
            <p:cNvPr id="730" name="Picture 729"/>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8160165" y="4771191"/>
              <a:ext cx="707136" cy="725424"/>
            </a:xfrm>
            <a:prstGeom prst="rect">
              <a:avLst/>
            </a:prstGeom>
          </p:spPr>
        </p:pic>
      </p:grpSp>
      <p:sp>
        <p:nvSpPr>
          <p:cNvPr id="731" name="Content Placeholder 2">
            <a:extLst>
              <a:ext uri="{FF2B5EF4-FFF2-40B4-BE49-F238E27FC236}">
                <a16:creationId xmlns:a16="http://schemas.microsoft.com/office/drawing/2014/main" id="{B22FFDA3-734A-1A40-A6BC-5DFECEF71BB5}"/>
              </a:ext>
            </a:extLst>
          </p:cNvPr>
          <p:cNvSpPr txBox="1">
            <a:spLocks/>
          </p:cNvSpPr>
          <p:nvPr/>
        </p:nvSpPr>
        <p:spPr>
          <a:xfrm>
            <a:off x="10136446" y="1072089"/>
            <a:ext cx="1945869" cy="5619406"/>
          </a:xfrm>
          <a:prstGeom prst="rect">
            <a:avLst/>
          </a:prstGeom>
          <a:ln w="3175">
            <a:miter lim="400000"/>
          </a:ln>
          <a:extLst>
            <a:ext uri="{C572A759-6A51-4108-AA02-DFA0A04FC94B}">
              <ma14:wrappingTextBoxFlag xmlns="" xmlns:ma14="http://schemas.microsoft.com/office/mac/drawingml/2011/main" val="1"/>
            </a:ext>
          </a:extLst>
        </p:spPr>
        <p:txBody>
          <a:bodyPr lIns="57150" tIns="57150" rIns="57150" bIns="57150">
            <a:noAutofit/>
          </a:bodyPr>
          <a:lstStyle>
            <a:lvl1pPr marL="0" marR="0" indent="0" algn="l" defTabSz="412750" rtl="0" eaLnBrk="1" latinLnBrk="0" hangingPunct="1">
              <a:lnSpc>
                <a:spcPct val="100000"/>
              </a:lnSpc>
              <a:spcBef>
                <a:spcPts val="0"/>
              </a:spcBef>
              <a:spcAft>
                <a:spcPts val="0"/>
              </a:spcAft>
              <a:buClrTx/>
              <a:buSzTx/>
              <a:buFontTx/>
              <a:buNone/>
              <a:tabLst/>
              <a:defRPr sz="4000" b="1" i="0" u="none" strike="noStrike" cap="none" spc="0" baseline="0">
                <a:ln>
                  <a:noFill/>
                </a:ln>
                <a:solidFill>
                  <a:srgbClr val="464646"/>
                </a:solidFill>
                <a:uFillTx/>
                <a:latin typeface="+mn-lt"/>
                <a:ea typeface="+mn-ea"/>
                <a:cs typeface="+mn-cs"/>
                <a:sym typeface="Helvetica"/>
              </a:defRPr>
            </a:lvl1pPr>
            <a:lvl2pPr marL="0" marR="0" indent="0" algn="l" defTabSz="412750" rtl="0" eaLnBrk="1" latinLnBrk="0" hangingPunct="1">
              <a:lnSpc>
                <a:spcPct val="100000"/>
              </a:lnSpc>
              <a:spcBef>
                <a:spcPts val="0"/>
              </a:spcBef>
              <a:spcAft>
                <a:spcPts val="0"/>
              </a:spcAft>
              <a:buClrTx/>
              <a:buSzTx/>
              <a:buFontTx/>
              <a:buNone/>
              <a:tabLst/>
              <a:defRPr sz="4000" b="1" i="0" u="none" strike="noStrike" cap="none" spc="0" baseline="0">
                <a:ln>
                  <a:noFill/>
                </a:ln>
                <a:solidFill>
                  <a:srgbClr val="464646"/>
                </a:solidFill>
                <a:uFillTx/>
                <a:latin typeface="+mn-lt"/>
                <a:ea typeface="+mn-ea"/>
                <a:cs typeface="+mn-cs"/>
                <a:sym typeface="Helvetica"/>
              </a:defRPr>
            </a:lvl2pPr>
            <a:lvl3pPr marL="0" marR="0" indent="0" algn="l" defTabSz="412750" rtl="0" eaLnBrk="1" latinLnBrk="0" hangingPunct="1">
              <a:lnSpc>
                <a:spcPct val="100000"/>
              </a:lnSpc>
              <a:spcBef>
                <a:spcPts val="0"/>
              </a:spcBef>
              <a:spcAft>
                <a:spcPts val="0"/>
              </a:spcAft>
              <a:buClrTx/>
              <a:buSzTx/>
              <a:buFontTx/>
              <a:buNone/>
              <a:tabLst/>
              <a:defRPr sz="4000" b="1" i="0" u="none" strike="noStrike" cap="none" spc="0" baseline="0">
                <a:ln>
                  <a:noFill/>
                </a:ln>
                <a:solidFill>
                  <a:srgbClr val="464646"/>
                </a:solidFill>
                <a:uFillTx/>
                <a:latin typeface="+mn-lt"/>
                <a:ea typeface="+mn-ea"/>
                <a:cs typeface="+mn-cs"/>
                <a:sym typeface="Helvetica"/>
              </a:defRPr>
            </a:lvl3pPr>
            <a:lvl4pPr marL="0" marR="0" indent="0" algn="l" defTabSz="412750" rtl="0" eaLnBrk="1" latinLnBrk="0" hangingPunct="1">
              <a:lnSpc>
                <a:spcPct val="100000"/>
              </a:lnSpc>
              <a:spcBef>
                <a:spcPts val="0"/>
              </a:spcBef>
              <a:spcAft>
                <a:spcPts val="0"/>
              </a:spcAft>
              <a:buClrTx/>
              <a:buSzTx/>
              <a:buFontTx/>
              <a:buNone/>
              <a:tabLst/>
              <a:defRPr sz="4000" b="1" i="0" u="none" strike="noStrike" cap="none" spc="0" baseline="0">
                <a:ln>
                  <a:noFill/>
                </a:ln>
                <a:solidFill>
                  <a:srgbClr val="464646"/>
                </a:solidFill>
                <a:uFillTx/>
                <a:latin typeface="+mn-lt"/>
                <a:ea typeface="+mn-ea"/>
                <a:cs typeface="+mn-cs"/>
                <a:sym typeface="Helvetica"/>
              </a:defRPr>
            </a:lvl4pPr>
            <a:lvl5pPr marL="0" marR="0" indent="0" algn="l" defTabSz="412750" rtl="0" eaLnBrk="1" latinLnBrk="0" hangingPunct="1">
              <a:lnSpc>
                <a:spcPct val="100000"/>
              </a:lnSpc>
              <a:spcBef>
                <a:spcPts val="0"/>
              </a:spcBef>
              <a:spcAft>
                <a:spcPts val="0"/>
              </a:spcAft>
              <a:buClrTx/>
              <a:buSzTx/>
              <a:buFontTx/>
              <a:buNone/>
              <a:tabLst/>
              <a:defRPr sz="4000" b="1" i="0" u="none" strike="noStrike" cap="none" spc="0" baseline="0">
                <a:ln>
                  <a:noFill/>
                </a:ln>
                <a:solidFill>
                  <a:srgbClr val="464646"/>
                </a:solidFill>
                <a:uFillTx/>
                <a:latin typeface="+mn-lt"/>
                <a:ea typeface="+mn-ea"/>
                <a:cs typeface="+mn-cs"/>
                <a:sym typeface="Helvetica"/>
              </a:defRPr>
            </a:lvl5pPr>
            <a:lvl6pPr marL="0" marR="0" indent="120650" algn="l" defTabSz="412750" rtl="0" eaLnBrk="1" latinLnBrk="0" hangingPunct="1">
              <a:lnSpc>
                <a:spcPct val="100000"/>
              </a:lnSpc>
              <a:spcBef>
                <a:spcPts val="0"/>
              </a:spcBef>
              <a:spcAft>
                <a:spcPts val="0"/>
              </a:spcAft>
              <a:buClrTx/>
              <a:buSzTx/>
              <a:buFontTx/>
              <a:buNone/>
              <a:tabLst/>
              <a:defRPr sz="4000" b="1" i="0" u="none" strike="noStrike" cap="none" spc="0" baseline="0">
                <a:ln>
                  <a:noFill/>
                </a:ln>
                <a:solidFill>
                  <a:srgbClr val="464646"/>
                </a:solidFill>
                <a:uFillTx/>
                <a:latin typeface="+mn-lt"/>
                <a:ea typeface="+mn-ea"/>
                <a:cs typeface="+mn-cs"/>
                <a:sym typeface="Helvetica"/>
              </a:defRPr>
            </a:lvl6pPr>
            <a:lvl7pPr marL="0" marR="0" indent="234950" algn="l" defTabSz="412750" rtl="0" eaLnBrk="1" latinLnBrk="0" hangingPunct="1">
              <a:lnSpc>
                <a:spcPct val="100000"/>
              </a:lnSpc>
              <a:spcBef>
                <a:spcPts val="0"/>
              </a:spcBef>
              <a:spcAft>
                <a:spcPts val="0"/>
              </a:spcAft>
              <a:buClrTx/>
              <a:buSzTx/>
              <a:buFontTx/>
              <a:buNone/>
              <a:tabLst/>
              <a:defRPr sz="4000" b="1" i="0" u="none" strike="noStrike" cap="none" spc="0" baseline="0">
                <a:ln>
                  <a:noFill/>
                </a:ln>
                <a:solidFill>
                  <a:srgbClr val="464646"/>
                </a:solidFill>
                <a:uFillTx/>
                <a:latin typeface="+mn-lt"/>
                <a:ea typeface="+mn-ea"/>
                <a:cs typeface="+mn-cs"/>
                <a:sym typeface="Helvetica"/>
              </a:defRPr>
            </a:lvl7pPr>
            <a:lvl8pPr marL="0" marR="0" indent="355600" algn="l" defTabSz="412750" rtl="0" eaLnBrk="1" latinLnBrk="0" hangingPunct="1">
              <a:lnSpc>
                <a:spcPct val="100000"/>
              </a:lnSpc>
              <a:spcBef>
                <a:spcPts val="0"/>
              </a:spcBef>
              <a:spcAft>
                <a:spcPts val="0"/>
              </a:spcAft>
              <a:buClrTx/>
              <a:buSzTx/>
              <a:buFontTx/>
              <a:buNone/>
              <a:tabLst/>
              <a:defRPr sz="4000" b="1" i="0" u="none" strike="noStrike" cap="none" spc="0" baseline="0">
                <a:ln>
                  <a:noFill/>
                </a:ln>
                <a:solidFill>
                  <a:srgbClr val="464646"/>
                </a:solidFill>
                <a:uFillTx/>
                <a:latin typeface="+mn-lt"/>
                <a:ea typeface="+mn-ea"/>
                <a:cs typeface="+mn-cs"/>
                <a:sym typeface="Helvetica"/>
              </a:defRPr>
            </a:lvl8pPr>
            <a:lvl9pPr marL="0" marR="0" indent="476250" algn="l" defTabSz="412750" rtl="0" eaLnBrk="1" latinLnBrk="0" hangingPunct="1">
              <a:lnSpc>
                <a:spcPct val="100000"/>
              </a:lnSpc>
              <a:spcBef>
                <a:spcPts val="0"/>
              </a:spcBef>
              <a:spcAft>
                <a:spcPts val="0"/>
              </a:spcAft>
              <a:buClrTx/>
              <a:buSzTx/>
              <a:buFontTx/>
              <a:buNone/>
              <a:tabLst/>
              <a:defRPr sz="4000" b="1" i="0" u="none" strike="noStrike" cap="none" spc="0" baseline="0">
                <a:ln>
                  <a:noFill/>
                </a:ln>
                <a:solidFill>
                  <a:srgbClr val="464646"/>
                </a:solidFill>
                <a:uFillTx/>
                <a:latin typeface="+mn-lt"/>
                <a:ea typeface="+mn-ea"/>
                <a:cs typeface="+mn-cs"/>
                <a:sym typeface="Helvetica"/>
              </a:defRPr>
            </a:lvl9pPr>
          </a:lstStyle>
          <a:p>
            <a:r>
              <a:rPr lang="en-US" sz="850" b="0" kern="0" dirty="0">
                <a:latin typeface="IBM Plex Sans" panose="020B0503050203000203" pitchFamily="34" charset="77"/>
                <a:ea typeface="Helvetica Neue Light" charset="0"/>
                <a:cs typeface="Helvetica Neue Light" charset="0"/>
              </a:rPr>
              <a:t>Architecture Overview illustrates following aspects, typically included in any Cloud Application Development and DevOps on Cloud Solution</a:t>
            </a:r>
          </a:p>
          <a:p>
            <a:endParaRPr lang="en-US" sz="850" b="0" kern="0" dirty="0">
              <a:latin typeface="IBM Plex Sans" panose="020B0503050203000203" pitchFamily="34" charset="77"/>
              <a:ea typeface="Helvetica Neue Light" charset="0"/>
              <a:cs typeface="Helvetica Neue Light" charset="0"/>
            </a:endParaRPr>
          </a:p>
          <a:p>
            <a:pPr marL="171450" indent="-171450">
              <a:buFont typeface="Arial" panose="020B0604020202020204" pitchFamily="34" charset="0"/>
              <a:buChar char="•"/>
            </a:pPr>
            <a:r>
              <a:rPr lang="en-US" sz="850" kern="0" dirty="0">
                <a:latin typeface="IBM Plex Sans" panose="020B0503050203000203" pitchFamily="34" charset="77"/>
                <a:ea typeface="Helvetica Neue Light" charset="0"/>
                <a:cs typeface="Helvetica Neue Light" charset="0"/>
              </a:rPr>
              <a:t>Multichannel Applications </a:t>
            </a:r>
            <a:r>
              <a:rPr lang="en-US" sz="850" b="0" kern="0" dirty="0">
                <a:latin typeface="IBM Plex Sans" panose="020B0503050203000203" pitchFamily="34" charset="77"/>
                <a:ea typeface="Helvetica Neue Light" charset="0"/>
                <a:cs typeface="Helvetica Neue Light" charset="0"/>
              </a:rPr>
              <a:t>These can be manifested by Multichannel Digital Experience Apps integrating with supported APIs and Microservices for backend integration</a:t>
            </a:r>
            <a:endParaRPr lang="en-US" sz="850" kern="0" dirty="0">
              <a:latin typeface="IBM Plex Sans" panose="020B0503050203000203" pitchFamily="34" charset="77"/>
              <a:ea typeface="Helvetica Neue Light" charset="0"/>
              <a:cs typeface="Helvetica Neue Light" charset="0"/>
            </a:endParaRPr>
          </a:p>
          <a:p>
            <a:pPr marL="171450" indent="-171450">
              <a:buFont typeface="Arial" panose="020B0604020202020204" pitchFamily="34" charset="0"/>
              <a:buChar char="•"/>
            </a:pPr>
            <a:r>
              <a:rPr lang="en-US" sz="850" kern="0" dirty="0">
                <a:latin typeface="IBM Plex Sans" panose="020B0503050203000203" pitchFamily="34" charset="77"/>
                <a:ea typeface="Helvetica Neue Light" charset="0"/>
                <a:cs typeface="Helvetica Neue Light" charset="0"/>
              </a:rPr>
              <a:t>Microservices </a:t>
            </a:r>
            <a:r>
              <a:rPr lang="en-US" sz="850" b="0" kern="0" dirty="0">
                <a:latin typeface="IBM Plex Sans" panose="020B0503050203000203" pitchFamily="34" charset="77"/>
                <a:ea typeface="Helvetica Neue Light" charset="0"/>
                <a:cs typeface="Helvetica Neue Light" charset="0"/>
              </a:rPr>
              <a:t>These can be manifested using different development patterns &amp; realized using a polyglot technology stack </a:t>
            </a:r>
          </a:p>
          <a:p>
            <a:pPr marL="171450" indent="-171450">
              <a:buFont typeface="Arial" panose="020B0604020202020204" pitchFamily="34" charset="0"/>
              <a:buChar char="•"/>
            </a:pPr>
            <a:r>
              <a:rPr lang="en-US" sz="850" kern="0" dirty="0">
                <a:latin typeface="IBM Plex Sans" panose="020B0503050203000203" pitchFamily="34" charset="77"/>
                <a:ea typeface="Helvetica Neue Light" charset="0"/>
                <a:cs typeface="Helvetica Neue Light" charset="0"/>
              </a:rPr>
              <a:t>API Runtime / Implementation  </a:t>
            </a:r>
            <a:r>
              <a:rPr lang="en-US" sz="850" b="0" kern="0" dirty="0">
                <a:latin typeface="IBM Plex Sans" panose="020B0503050203000203" pitchFamily="34" charset="77"/>
                <a:ea typeface="Helvetica Neue Light" charset="0"/>
                <a:cs typeface="Helvetica Neue Light" charset="0"/>
              </a:rPr>
              <a:t>implements functionality exposed by APIs. Can be implemented using different development patterns </a:t>
            </a:r>
          </a:p>
          <a:p>
            <a:pPr marL="171450" indent="-171450">
              <a:buFont typeface="Arial" panose="020B0604020202020204" pitchFamily="34" charset="0"/>
              <a:buChar char="•"/>
            </a:pPr>
            <a:r>
              <a:rPr lang="en-US" sz="850" kern="0" dirty="0">
                <a:latin typeface="IBM Plex Sans" panose="020B0503050203000203" pitchFamily="34" charset="77"/>
                <a:ea typeface="Helvetica Neue Light" charset="0"/>
                <a:cs typeface="Helvetica Neue Light" charset="0"/>
              </a:rPr>
              <a:t>Cloud Enabled Applications </a:t>
            </a:r>
            <a:r>
              <a:rPr lang="en-US" sz="850" b="0" kern="0" dirty="0">
                <a:latin typeface="IBM Plex Sans" panose="020B0503050203000203" pitchFamily="34" charset="77"/>
                <a:ea typeface="Helvetica Neue Light" charset="0"/>
                <a:cs typeface="Helvetica Neue Light" charset="0"/>
              </a:rPr>
              <a:t>(Applications enabled to be deployed on virtual infrastructure)</a:t>
            </a:r>
          </a:p>
          <a:p>
            <a:pPr marL="171450" indent="-171450">
              <a:buFont typeface="Arial" panose="020B0604020202020204" pitchFamily="34" charset="0"/>
              <a:buChar char="•"/>
            </a:pPr>
            <a:r>
              <a:rPr lang="en-US" sz="850" kern="0" dirty="0">
                <a:latin typeface="IBM Plex Sans" panose="020B0503050203000203" pitchFamily="34" charset="77"/>
                <a:ea typeface="Helvetica Neue Light" charset="0"/>
                <a:cs typeface="Helvetica Neue Light" charset="0"/>
              </a:rPr>
              <a:t>Hybrid Cloud Integration </a:t>
            </a:r>
            <a:r>
              <a:rPr lang="en-US" sz="850" b="0" kern="0" dirty="0">
                <a:latin typeface="IBM Plex Sans" panose="020B0503050203000203" pitchFamily="34" charset="77"/>
                <a:ea typeface="Helvetica Neue Light" charset="0"/>
                <a:cs typeface="Helvetica Neue Light" charset="0"/>
              </a:rPr>
              <a:t>provides a seamless platform for native or on-premises applications to interchangeably integrate end-to-end business-critical capabilities regardless of where these capabilities are deployed</a:t>
            </a:r>
          </a:p>
          <a:p>
            <a:pPr marL="171450" indent="-171450">
              <a:buFont typeface="Arial" panose="020B0604020202020204" pitchFamily="34" charset="0"/>
              <a:buChar char="•"/>
            </a:pPr>
            <a:r>
              <a:rPr lang="en-US" sz="850" kern="0" dirty="0">
                <a:latin typeface="IBM Plex Sans" panose="020B0503050203000203" pitchFamily="34" charset="77"/>
                <a:ea typeface="Helvetica Neue Light" charset="0"/>
                <a:cs typeface="Helvetica Neue Light" charset="0"/>
              </a:rPr>
              <a:t>Infrastructure</a:t>
            </a:r>
            <a:r>
              <a:rPr lang="en-US" sz="850" b="0" kern="0" dirty="0">
                <a:latin typeface="IBM Plex Sans" panose="020B0503050203000203" pitchFamily="34" charset="77"/>
                <a:ea typeface="Helvetica Neue Light" charset="0"/>
                <a:cs typeface="Helvetica Neue Light" charset="0"/>
              </a:rPr>
              <a:t> includes Physical and Virtual Infrastructure, Bare Metal Servers, Storage, Network, Provisioning and Security Services </a:t>
            </a:r>
          </a:p>
          <a:p>
            <a:pPr marL="171450" indent="-171450">
              <a:buFont typeface="Arial" panose="020B0604020202020204" pitchFamily="34" charset="0"/>
              <a:buChar char="•"/>
            </a:pPr>
            <a:r>
              <a:rPr lang="en-US" sz="850" kern="0" dirty="0">
                <a:latin typeface="IBM Plex Sans" panose="020B0503050203000203" pitchFamily="34" charset="77"/>
                <a:ea typeface="Helvetica Neue Light" charset="0"/>
                <a:cs typeface="Helvetica Neue Light" charset="0"/>
              </a:rPr>
              <a:t>DevOps</a:t>
            </a:r>
            <a:r>
              <a:rPr lang="en-US" sz="850" b="0" kern="0" dirty="0">
                <a:latin typeface="IBM Plex Sans" panose="020B0503050203000203" pitchFamily="34" charset="77"/>
                <a:ea typeface="Helvetica Neue Light" charset="0"/>
                <a:cs typeface="Helvetica Neue Light" charset="0"/>
              </a:rPr>
              <a:t> are critical to support core cloud native capabilities of CI/CD , release engineering  as well as integrated monitoring &amp; management of the solution (platform, middleware, applications)</a:t>
            </a:r>
          </a:p>
        </p:txBody>
      </p:sp>
      <p:grpSp>
        <p:nvGrpSpPr>
          <p:cNvPr id="732" name="Group 731"/>
          <p:cNvGrpSpPr/>
          <p:nvPr/>
        </p:nvGrpSpPr>
        <p:grpSpPr>
          <a:xfrm>
            <a:off x="1607655" y="3033292"/>
            <a:ext cx="450443" cy="493240"/>
            <a:chOff x="8689938" y="4370743"/>
            <a:chExt cx="1141263" cy="1255726"/>
          </a:xfrm>
        </p:grpSpPr>
        <p:sp>
          <p:nvSpPr>
            <p:cNvPr id="733" name="Shape 529">
              <a:extLst>
                <a:ext uri="{FF2B5EF4-FFF2-40B4-BE49-F238E27FC236}">
                  <a16:creationId xmlns:a16="http://schemas.microsoft.com/office/drawing/2014/main" id="{AFFB9FB3-7432-6242-B1D1-2A128A67FC01}"/>
                </a:ext>
              </a:extLst>
            </p:cNvPr>
            <p:cNvSpPr/>
            <p:nvPr/>
          </p:nvSpPr>
          <p:spPr>
            <a:xfrm>
              <a:off x="8891302" y="43707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34" name="Shape 530">
              <a:extLst>
                <a:ext uri="{FF2B5EF4-FFF2-40B4-BE49-F238E27FC236}">
                  <a16:creationId xmlns:a16="http://schemas.microsoft.com/office/drawing/2014/main" id="{F336E0A6-BF73-A144-9471-4AF1C8766579}"/>
                </a:ext>
              </a:extLst>
            </p:cNvPr>
            <p:cNvSpPr/>
            <p:nvPr/>
          </p:nvSpPr>
          <p:spPr>
            <a:xfrm>
              <a:off x="8689938" y="5077976"/>
              <a:ext cx="1141263" cy="54849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lgn="ctr">
                <a:defRPr sz="1800" b="0">
                  <a:solidFill>
                    <a:srgbClr val="000000"/>
                  </a:solidFill>
                </a:defRPr>
              </a:pPr>
              <a:r>
                <a:rPr lang="en-US" sz="700" b="1" dirty="0">
                  <a:solidFill>
                    <a:srgbClr val="4277BB"/>
                  </a:solidFill>
                </a:rPr>
                <a:t>SERVICES</a:t>
              </a:r>
            </a:p>
            <a:p>
              <a:pPr lvl="0" algn="ctr">
                <a:defRPr sz="1800" b="0">
                  <a:solidFill>
                    <a:srgbClr val="000000"/>
                  </a:solidFill>
                </a:defRPr>
              </a:pPr>
              <a:r>
                <a:rPr lang="en-US" sz="700" b="1" dirty="0">
                  <a:solidFill>
                    <a:srgbClr val="4277BB"/>
                  </a:solidFill>
                </a:rPr>
                <a:t> MESH</a:t>
              </a:r>
              <a:endParaRPr sz="700" b="1" dirty="0">
                <a:solidFill>
                  <a:srgbClr val="4277BB"/>
                </a:solidFill>
              </a:endParaRPr>
            </a:p>
          </p:txBody>
        </p:sp>
        <p:pic>
          <p:nvPicPr>
            <p:cNvPr id="735" name="Picture 734">
              <a:extLst>
                <a:ext uri="{FF2B5EF4-FFF2-40B4-BE49-F238E27FC236}">
                  <a16:creationId xmlns:a16="http://schemas.microsoft.com/office/drawing/2014/main" id="{7429DA96-8F0B-914D-AAC0-61B34C2731D6}"/>
                </a:ext>
              </a:extLst>
            </p:cNvPr>
            <p:cNvPicPr>
              <a:picLocks noChangeAspect="1"/>
            </p:cNvPicPr>
            <p:nvPr/>
          </p:nvPicPr>
          <p:blipFill>
            <a:blip r:embed="rId40"/>
            <a:stretch>
              <a:fillRect/>
            </a:stretch>
          </p:blipFill>
          <p:spPr>
            <a:xfrm>
              <a:off x="8924007" y="4468030"/>
              <a:ext cx="571500" cy="444500"/>
            </a:xfrm>
            <a:prstGeom prst="rect">
              <a:avLst/>
            </a:prstGeom>
          </p:spPr>
        </p:pic>
      </p:grpSp>
      <p:grpSp>
        <p:nvGrpSpPr>
          <p:cNvPr id="736" name="Group 735"/>
          <p:cNvGrpSpPr/>
          <p:nvPr/>
        </p:nvGrpSpPr>
        <p:grpSpPr>
          <a:xfrm>
            <a:off x="2135202" y="3009332"/>
            <a:ext cx="351777" cy="489619"/>
            <a:chOff x="8653193" y="4468706"/>
            <a:chExt cx="644189" cy="877841"/>
          </a:xfrm>
        </p:grpSpPr>
        <p:sp>
          <p:nvSpPr>
            <p:cNvPr id="737" name="Shape 192"/>
            <p:cNvSpPr/>
            <p:nvPr/>
          </p:nvSpPr>
          <p:spPr>
            <a:xfrm>
              <a:off x="8653193" y="5020714"/>
              <a:ext cx="644189" cy="3258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lgn="ctr">
                <a:defRPr sz="1800" b="0">
                  <a:solidFill>
                    <a:srgbClr val="000000"/>
                  </a:solidFill>
                </a:defRPr>
              </a:pPr>
              <a:r>
                <a:rPr lang="en-US" sz="700" b="1" dirty="0">
                  <a:solidFill>
                    <a:srgbClr val="4277BB"/>
                  </a:solidFill>
                </a:rPr>
                <a:t>CIRCUIT </a:t>
              </a:r>
            </a:p>
            <a:p>
              <a:pPr lvl="0" algn="ctr">
                <a:defRPr sz="1800" b="0">
                  <a:solidFill>
                    <a:srgbClr val="000000"/>
                  </a:solidFill>
                </a:defRPr>
              </a:pPr>
              <a:r>
                <a:rPr lang="en-US" sz="700" b="1" dirty="0">
                  <a:solidFill>
                    <a:srgbClr val="4277BB"/>
                  </a:solidFill>
                </a:rPr>
                <a:t>BREAKER</a:t>
              </a:r>
              <a:endParaRPr sz="700" b="1" dirty="0">
                <a:solidFill>
                  <a:srgbClr val="4277BB"/>
                </a:solidFill>
              </a:endParaRPr>
            </a:p>
          </p:txBody>
        </p:sp>
        <p:sp>
          <p:nvSpPr>
            <p:cNvPr id="738" name="Shape 195"/>
            <p:cNvSpPr/>
            <p:nvPr/>
          </p:nvSpPr>
          <p:spPr>
            <a:xfrm>
              <a:off x="8669075" y="4468706"/>
              <a:ext cx="562842" cy="5628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39" name="Picture 738"/>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8778253" y="4548726"/>
              <a:ext cx="349302" cy="363856"/>
            </a:xfrm>
            <a:prstGeom prst="rect">
              <a:avLst/>
            </a:prstGeom>
          </p:spPr>
        </p:pic>
      </p:grpSp>
      <p:grpSp>
        <p:nvGrpSpPr>
          <p:cNvPr id="740" name="Group 739"/>
          <p:cNvGrpSpPr/>
          <p:nvPr/>
        </p:nvGrpSpPr>
        <p:grpSpPr>
          <a:xfrm>
            <a:off x="2641457" y="2993538"/>
            <a:ext cx="326716" cy="448240"/>
            <a:chOff x="8479051" y="4398431"/>
            <a:chExt cx="571073" cy="776939"/>
          </a:xfrm>
        </p:grpSpPr>
        <p:sp>
          <p:nvSpPr>
            <p:cNvPr id="741" name="Shape 242"/>
            <p:cNvSpPr/>
            <p:nvPr/>
          </p:nvSpPr>
          <p:spPr>
            <a:xfrm>
              <a:off x="8479051" y="4398431"/>
              <a:ext cx="551556" cy="5515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42" name="_-15.png"/>
            <p:cNvPicPr/>
            <p:nvPr/>
          </p:nvPicPr>
          <p:blipFill>
            <a:blip r:embed="rId42"/>
            <a:srcRect l="22431" t="23447" r="22431" b="23447"/>
            <a:stretch>
              <a:fillRect/>
            </a:stretch>
          </p:blipFill>
          <p:spPr>
            <a:xfrm>
              <a:off x="8608562" y="4537694"/>
              <a:ext cx="304110" cy="292906"/>
            </a:xfrm>
            <a:prstGeom prst="rect">
              <a:avLst/>
            </a:prstGeom>
            <a:ln w="3175" cap="flat">
              <a:noFill/>
              <a:miter lim="400000"/>
            </a:ln>
            <a:effectLst/>
          </p:spPr>
        </p:pic>
        <p:sp>
          <p:nvSpPr>
            <p:cNvPr id="743" name="Shape 244"/>
            <p:cNvSpPr/>
            <p:nvPr/>
          </p:nvSpPr>
          <p:spPr>
            <a:xfrm>
              <a:off x="8524339" y="4959926"/>
              <a:ext cx="525785" cy="21544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lgn="ctr">
                <a:defRPr sz="1800" b="0">
                  <a:solidFill>
                    <a:srgbClr val="000000"/>
                  </a:solidFill>
                </a:defRPr>
              </a:pPr>
              <a:r>
                <a:rPr sz="700" b="1" dirty="0">
                  <a:solidFill>
                    <a:srgbClr val="4277BB"/>
                  </a:solidFill>
                </a:rPr>
                <a:t>SERVICE </a:t>
              </a:r>
              <a:endParaRPr lang="en-US" sz="700" b="1" dirty="0">
                <a:solidFill>
                  <a:srgbClr val="4277BB"/>
                </a:solidFill>
              </a:endParaRPr>
            </a:p>
            <a:p>
              <a:pPr lvl="0" algn="ctr">
                <a:defRPr sz="1800" b="0">
                  <a:solidFill>
                    <a:srgbClr val="000000"/>
                  </a:solidFill>
                </a:defRPr>
              </a:pPr>
              <a:r>
                <a:rPr sz="700" b="1" dirty="0">
                  <a:solidFill>
                    <a:srgbClr val="4277BB"/>
                  </a:solidFill>
                </a:rPr>
                <a:t>DISCOVERY</a:t>
              </a:r>
            </a:p>
          </p:txBody>
        </p:sp>
      </p:grpSp>
      <p:grpSp>
        <p:nvGrpSpPr>
          <p:cNvPr id="744" name="Group 743"/>
          <p:cNvGrpSpPr/>
          <p:nvPr/>
        </p:nvGrpSpPr>
        <p:grpSpPr>
          <a:xfrm>
            <a:off x="3146004" y="3017958"/>
            <a:ext cx="342336" cy="423608"/>
            <a:chOff x="9017763" y="4415966"/>
            <a:chExt cx="398490" cy="518580"/>
          </a:xfrm>
        </p:grpSpPr>
        <p:sp>
          <p:nvSpPr>
            <p:cNvPr id="745" name="Shape 267"/>
            <p:cNvSpPr/>
            <p:nvPr/>
          </p:nvSpPr>
          <p:spPr>
            <a:xfrm>
              <a:off x="9017763" y="4415966"/>
              <a:ext cx="398490" cy="37329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46" name="_-16.png"/>
            <p:cNvPicPr/>
            <p:nvPr/>
          </p:nvPicPr>
          <p:blipFill>
            <a:blip r:embed="rId4"/>
            <a:srcRect l="26965" t="19145" r="26965" b="19145"/>
            <a:stretch>
              <a:fillRect/>
            </a:stretch>
          </p:blipFill>
          <p:spPr>
            <a:xfrm>
              <a:off x="9121045" y="4487434"/>
              <a:ext cx="183577" cy="230360"/>
            </a:xfrm>
            <a:prstGeom prst="rect">
              <a:avLst/>
            </a:prstGeom>
            <a:ln w="3175" cap="flat">
              <a:noFill/>
              <a:miter lim="400000"/>
            </a:ln>
            <a:effectLst/>
          </p:spPr>
        </p:pic>
        <p:sp>
          <p:nvSpPr>
            <p:cNvPr id="747" name="Shape 269"/>
            <p:cNvSpPr/>
            <p:nvPr/>
          </p:nvSpPr>
          <p:spPr>
            <a:xfrm>
              <a:off x="9061545" y="4789261"/>
              <a:ext cx="324259" cy="145285"/>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lgn="ctr">
                <a:defRPr sz="1800" b="0">
                  <a:solidFill>
                    <a:srgbClr val="000000"/>
                  </a:solidFill>
                </a:defRPr>
              </a:pPr>
              <a:r>
                <a:rPr lang="en-US" sz="700" b="1" dirty="0">
                  <a:solidFill>
                    <a:srgbClr val="4277BB"/>
                  </a:solidFill>
                </a:rPr>
                <a:t>ROUTING </a:t>
              </a:r>
            </a:p>
            <a:p>
              <a:pPr lvl="0" algn="ctr">
                <a:defRPr sz="1800" b="0">
                  <a:solidFill>
                    <a:srgbClr val="000000"/>
                  </a:solidFill>
                </a:defRPr>
              </a:pPr>
              <a:r>
                <a:rPr lang="en-US" sz="700" b="1" dirty="0">
                  <a:solidFill>
                    <a:srgbClr val="4277BB"/>
                  </a:solidFill>
                </a:rPr>
                <a:t>SERVICES</a:t>
              </a:r>
              <a:endParaRPr sz="700" b="1" dirty="0">
                <a:solidFill>
                  <a:srgbClr val="4277BB"/>
                </a:solidFill>
              </a:endParaRPr>
            </a:p>
          </p:txBody>
        </p:sp>
      </p:grpSp>
      <p:grpSp>
        <p:nvGrpSpPr>
          <p:cNvPr id="748" name="Group 747"/>
          <p:cNvGrpSpPr/>
          <p:nvPr/>
        </p:nvGrpSpPr>
        <p:grpSpPr>
          <a:xfrm>
            <a:off x="3664702" y="3047934"/>
            <a:ext cx="306182" cy="389028"/>
            <a:chOff x="8789026" y="4358386"/>
            <a:chExt cx="556606" cy="771954"/>
          </a:xfrm>
        </p:grpSpPr>
        <p:sp>
          <p:nvSpPr>
            <p:cNvPr id="749" name="Shape 195"/>
            <p:cNvSpPr/>
            <p:nvPr/>
          </p:nvSpPr>
          <p:spPr>
            <a:xfrm>
              <a:off x="8789026" y="4358386"/>
              <a:ext cx="556513" cy="5565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50" name="_-03.png"/>
            <p:cNvPicPr/>
            <p:nvPr/>
          </p:nvPicPr>
          <p:blipFill>
            <a:blip r:embed="rId31"/>
            <a:srcRect l="22990" t="22678" r="12110" b="12057"/>
            <a:stretch>
              <a:fillRect/>
            </a:stretch>
          </p:blipFill>
          <p:spPr>
            <a:xfrm>
              <a:off x="8916170" y="4484596"/>
              <a:ext cx="362622" cy="363202"/>
            </a:xfrm>
            <a:prstGeom prst="rect">
              <a:avLst/>
            </a:prstGeom>
            <a:ln w="3175" cap="flat">
              <a:noFill/>
              <a:miter lim="400000"/>
            </a:ln>
            <a:effectLst/>
          </p:spPr>
        </p:pic>
        <p:sp>
          <p:nvSpPr>
            <p:cNvPr id="751" name="Shape 197"/>
            <p:cNvSpPr/>
            <p:nvPr/>
          </p:nvSpPr>
          <p:spPr>
            <a:xfrm>
              <a:off x="8823053" y="4914896"/>
              <a:ext cx="522579" cy="21544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lgn="ctr">
                <a:defRPr sz="1800" b="0">
                  <a:solidFill>
                    <a:srgbClr val="000000"/>
                  </a:solidFill>
                </a:defRPr>
              </a:pPr>
              <a:r>
                <a:rPr lang="en-US" sz="700" b="1" dirty="0">
                  <a:solidFill>
                    <a:srgbClr val="4277BB"/>
                  </a:solidFill>
                </a:rPr>
                <a:t>TRACING &amp; </a:t>
              </a:r>
            </a:p>
            <a:p>
              <a:pPr lvl="0" algn="ctr">
                <a:defRPr sz="1800" b="0">
                  <a:solidFill>
                    <a:srgbClr val="000000"/>
                  </a:solidFill>
                </a:defRPr>
              </a:pPr>
              <a:r>
                <a:rPr lang="en-US" sz="700" b="1" dirty="0">
                  <a:solidFill>
                    <a:srgbClr val="4277BB"/>
                  </a:solidFill>
                </a:rPr>
                <a:t>LOGGING</a:t>
              </a:r>
              <a:endParaRPr sz="700" b="1" dirty="0">
                <a:solidFill>
                  <a:srgbClr val="4277BB"/>
                </a:solidFill>
              </a:endParaRPr>
            </a:p>
          </p:txBody>
        </p:sp>
      </p:grpSp>
      <p:grpSp>
        <p:nvGrpSpPr>
          <p:cNvPr id="752" name="Group 751"/>
          <p:cNvGrpSpPr/>
          <p:nvPr/>
        </p:nvGrpSpPr>
        <p:grpSpPr>
          <a:xfrm>
            <a:off x="4277483" y="3042039"/>
            <a:ext cx="352578" cy="410065"/>
            <a:chOff x="8599071" y="4510320"/>
            <a:chExt cx="750205" cy="770528"/>
          </a:xfrm>
        </p:grpSpPr>
        <p:sp>
          <p:nvSpPr>
            <p:cNvPr id="753" name="Shape 482"/>
            <p:cNvSpPr/>
            <p:nvPr/>
          </p:nvSpPr>
          <p:spPr>
            <a:xfrm>
              <a:off x="8660482" y="4510320"/>
              <a:ext cx="558569" cy="5585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54" name="Shape 483"/>
            <p:cNvSpPr/>
            <p:nvPr/>
          </p:nvSpPr>
          <p:spPr>
            <a:xfrm>
              <a:off x="8599071" y="5065404"/>
              <a:ext cx="750205" cy="21544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lgn="ctr">
                <a:defRPr sz="1800" b="0">
                  <a:solidFill>
                    <a:srgbClr val="000000"/>
                  </a:solidFill>
                </a:defRPr>
              </a:pPr>
              <a:r>
                <a:rPr lang="en-US" sz="700" b="1" dirty="0">
                  <a:solidFill>
                    <a:srgbClr val="4277BB"/>
                  </a:solidFill>
                </a:rPr>
                <a:t>MICROSERVICES</a:t>
              </a:r>
            </a:p>
            <a:p>
              <a:pPr lvl="0" algn="ctr">
                <a:defRPr sz="1800" b="0">
                  <a:solidFill>
                    <a:srgbClr val="000000"/>
                  </a:solidFill>
                </a:defRPr>
              </a:pPr>
              <a:r>
                <a:rPr sz="700" b="1" dirty="0">
                  <a:solidFill>
                    <a:srgbClr val="4277BB"/>
                  </a:solidFill>
                </a:rPr>
                <a:t>SECURITY</a:t>
              </a:r>
            </a:p>
          </p:txBody>
        </p:sp>
        <p:pic>
          <p:nvPicPr>
            <p:cNvPr id="755" name="_-46.png"/>
            <p:cNvPicPr/>
            <p:nvPr/>
          </p:nvPicPr>
          <p:blipFill>
            <a:blip r:embed="rId3"/>
            <a:srcRect l="26174" t="17171" r="26174" b="17171"/>
            <a:stretch>
              <a:fillRect/>
            </a:stretch>
          </p:blipFill>
          <p:spPr>
            <a:xfrm>
              <a:off x="8806684" y="4607218"/>
              <a:ext cx="266166" cy="366739"/>
            </a:xfrm>
            <a:prstGeom prst="rect">
              <a:avLst/>
            </a:prstGeom>
            <a:ln w="3175" cap="flat">
              <a:noFill/>
              <a:miter lim="400000"/>
            </a:ln>
            <a:effectLst/>
          </p:spPr>
        </p:pic>
      </p:grpSp>
      <p:grpSp>
        <p:nvGrpSpPr>
          <p:cNvPr id="756" name="Group 755"/>
          <p:cNvGrpSpPr/>
          <p:nvPr/>
        </p:nvGrpSpPr>
        <p:grpSpPr>
          <a:xfrm>
            <a:off x="4848157" y="3071850"/>
            <a:ext cx="349455" cy="465546"/>
            <a:chOff x="8741368" y="4477130"/>
            <a:chExt cx="743640" cy="1042001"/>
          </a:xfrm>
        </p:grpSpPr>
        <p:sp>
          <p:nvSpPr>
            <p:cNvPr id="757" name="Shape 192"/>
            <p:cNvSpPr/>
            <p:nvPr/>
          </p:nvSpPr>
          <p:spPr>
            <a:xfrm>
              <a:off x="8741368" y="5036917"/>
              <a:ext cx="743640" cy="48221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lgn="ctr">
                <a:defRPr sz="1800" b="0">
                  <a:solidFill>
                    <a:srgbClr val="000000"/>
                  </a:solidFill>
                </a:defRPr>
              </a:pPr>
              <a:r>
                <a:rPr lang="en-US" sz="650" b="1" dirty="0">
                  <a:solidFill>
                    <a:srgbClr val="4277BB"/>
                  </a:solidFill>
                </a:rPr>
                <a:t>CONFIG</a:t>
              </a:r>
              <a:r>
                <a:rPr lang="en-US" sz="700" b="1" dirty="0">
                  <a:solidFill>
                    <a:srgbClr val="4277BB"/>
                  </a:solidFill>
                </a:rPr>
                <a:t> </a:t>
              </a:r>
            </a:p>
            <a:p>
              <a:pPr lvl="0" algn="ctr">
                <a:defRPr sz="1800" b="0">
                  <a:solidFill>
                    <a:srgbClr val="000000"/>
                  </a:solidFill>
                </a:defRPr>
              </a:pPr>
              <a:r>
                <a:rPr lang="en-US" sz="700" b="1" dirty="0">
                  <a:solidFill>
                    <a:srgbClr val="4277BB"/>
                  </a:solidFill>
                </a:rPr>
                <a:t>MGMT</a:t>
              </a:r>
              <a:endParaRPr sz="700" b="1" dirty="0">
                <a:solidFill>
                  <a:srgbClr val="4277BB"/>
                </a:solidFill>
              </a:endParaRPr>
            </a:p>
          </p:txBody>
        </p:sp>
        <p:sp>
          <p:nvSpPr>
            <p:cNvPr id="758" name="Shape 365"/>
            <p:cNvSpPr/>
            <p:nvPr/>
          </p:nvSpPr>
          <p:spPr>
            <a:xfrm>
              <a:off x="8813524" y="4477130"/>
              <a:ext cx="558839" cy="5588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59" name="Picture 758"/>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8830529" y="4542669"/>
              <a:ext cx="481691" cy="423888"/>
            </a:xfrm>
            <a:prstGeom prst="rect">
              <a:avLst/>
            </a:prstGeom>
          </p:spPr>
        </p:pic>
      </p:grpSp>
      <p:sp>
        <p:nvSpPr>
          <p:cNvPr id="760" name="Shape 61"/>
          <p:cNvSpPr/>
          <p:nvPr/>
        </p:nvSpPr>
        <p:spPr>
          <a:xfrm>
            <a:off x="1544811" y="2895666"/>
            <a:ext cx="3619657" cy="654647"/>
          </a:xfrm>
          <a:prstGeom prst="rect">
            <a:avLst/>
          </a:prstGeom>
          <a:ln w="19050">
            <a:solidFill>
              <a:srgbClr val="4277BB"/>
            </a:solidFill>
            <a:miter lim="400000"/>
          </a:ln>
        </p:spPr>
        <p:txBody>
          <a:bodyPr lIns="0" tIns="0" rIns="0" bIns="0" anchor="ctr"/>
          <a:lstStyle/>
          <a:p>
            <a:pPr lvl="0">
              <a:defRPr sz="1800">
                <a:solidFill>
                  <a:srgbClr val="4277BB"/>
                </a:solidFill>
              </a:defRPr>
            </a:pPr>
            <a:endParaRPr dirty="0">
              <a:latin typeface="Helvetica" panose="020B0604020202020204" pitchFamily="34" charset="0"/>
              <a:cs typeface="Helvetica" panose="020B0604020202020204" pitchFamily="34" charset="0"/>
            </a:endParaRPr>
          </a:p>
        </p:txBody>
      </p:sp>
      <p:sp>
        <p:nvSpPr>
          <p:cNvPr id="761" name="Shape 192"/>
          <p:cNvSpPr/>
          <p:nvPr/>
        </p:nvSpPr>
        <p:spPr>
          <a:xfrm>
            <a:off x="1587792" y="2886221"/>
            <a:ext cx="181139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latin typeface="Helvetica" panose="020B0604020202020204" pitchFamily="34" charset="0"/>
                <a:cs typeface="Helvetica" panose="020B0604020202020204" pitchFamily="34" charset="0"/>
              </a:rPr>
              <a:t>Cloud Native Supporting Capabilities</a:t>
            </a:r>
            <a:endParaRPr sz="800" b="1" dirty="0">
              <a:solidFill>
                <a:srgbClr val="4277BB"/>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869352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2A4E6-45AA-4113-AE57-7AFD11D4E3F8}"/>
              </a:ext>
            </a:extLst>
          </p:cNvPr>
          <p:cNvSpPr>
            <a:spLocks noGrp="1"/>
          </p:cNvSpPr>
          <p:nvPr>
            <p:ph type="title"/>
          </p:nvPr>
        </p:nvSpPr>
        <p:spPr>
          <a:xfrm>
            <a:off x="66964" y="58491"/>
            <a:ext cx="11430000" cy="952500"/>
          </a:xfrm>
        </p:spPr>
        <p:txBody>
          <a:bodyPr/>
          <a:lstStyle/>
          <a:p>
            <a:r>
              <a:rPr lang="en-US" b="1" dirty="0">
                <a:solidFill>
                  <a:schemeClr val="bg1"/>
                </a:solidFill>
              </a:rPr>
              <a:t>Cloud Application Development with Solution Patterns</a:t>
            </a:r>
          </a:p>
        </p:txBody>
      </p:sp>
      <p:sp>
        <p:nvSpPr>
          <p:cNvPr id="5" name="Content Placeholder 2">
            <a:extLst>
              <a:ext uri="{FF2B5EF4-FFF2-40B4-BE49-F238E27FC236}">
                <a16:creationId xmlns:a16="http://schemas.microsoft.com/office/drawing/2014/main" id="{C6AC9FFD-10AA-476F-B897-82A4E0A548B6}"/>
              </a:ext>
            </a:extLst>
          </p:cNvPr>
          <p:cNvSpPr txBox="1">
            <a:spLocks/>
          </p:cNvSpPr>
          <p:nvPr/>
        </p:nvSpPr>
        <p:spPr>
          <a:xfrm>
            <a:off x="0" y="966891"/>
            <a:ext cx="10909300" cy="321854"/>
          </a:xfrm>
          <a:prstGeom prst="rect">
            <a:avLst/>
          </a:prstGeom>
        </p:spPr>
        <p:txBody>
          <a:bodyPr/>
          <a:lstStyle>
            <a:lvl1pPr marL="0" indent="0" algn="l" defTabSz="914377" rtl="0" eaLnBrk="1" latinLnBrk="0" hangingPunct="1">
              <a:lnSpc>
                <a:spcPct val="105000"/>
              </a:lnSpc>
              <a:spcBef>
                <a:spcPts val="500"/>
              </a:spcBef>
              <a:buFontTx/>
              <a:buNone/>
              <a:tabLst/>
              <a:defRPr sz="1667" b="0" i="0" kern="1200">
                <a:solidFill>
                  <a:schemeClr val="tx1"/>
                </a:solidFill>
                <a:latin typeface="IBM Plex Sans" charset="0"/>
                <a:ea typeface="IBM Plex Sans" charset="0"/>
                <a:cs typeface="IBM Plex Sans" charset="0"/>
              </a:defRPr>
            </a:lvl1pPr>
            <a:lvl2pPr marL="190495" indent="-190495" algn="l" defTabSz="914377" rtl="0" eaLnBrk="1" latinLnBrk="0" hangingPunct="1">
              <a:lnSpc>
                <a:spcPct val="105000"/>
              </a:lnSpc>
              <a:spcBef>
                <a:spcPts val="500"/>
              </a:spcBef>
              <a:buFont typeface="Wingdings" panose="05000000000000000000" pitchFamily="2" charset="2"/>
              <a:buChar char="§"/>
              <a:defRPr lang="en-US" sz="1667" b="0" i="0" kern="1200" dirty="0" smtClean="0">
                <a:solidFill>
                  <a:schemeClr val="tx1"/>
                </a:solidFill>
                <a:latin typeface="IBM Plex Sans" charset="0"/>
                <a:ea typeface="IBM Plex Sans" charset="0"/>
                <a:cs typeface="IBM Plex Sans" charset="0"/>
              </a:defRPr>
            </a:lvl2pPr>
            <a:lvl3pPr marL="380990" indent="-190495" algn="l" defTabSz="914377" rtl="0" eaLnBrk="1" latinLnBrk="0" hangingPunct="1">
              <a:lnSpc>
                <a:spcPct val="105000"/>
              </a:lnSpc>
              <a:spcBef>
                <a:spcPts val="500"/>
              </a:spcBef>
              <a:buSzPct val="80000"/>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3pPr>
            <a:lvl4pPr marL="571486" indent="-190495" algn="l" defTabSz="914377" rtl="0" eaLnBrk="1" latinLnBrk="0" hangingPunct="1">
              <a:lnSpc>
                <a:spcPct val="105000"/>
              </a:lnSpc>
              <a:spcBef>
                <a:spcPts val="500"/>
              </a:spcBef>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4pPr>
            <a:lvl5pPr marL="761981" indent="-190495" algn="l" defTabSz="914377" rtl="0" eaLnBrk="1" latinLnBrk="0" hangingPunct="1">
              <a:lnSpc>
                <a:spcPct val="105000"/>
              </a:lnSpc>
              <a:spcBef>
                <a:spcPts val="500"/>
              </a:spcBef>
              <a:buSzPct val="80000"/>
              <a:buFont typeface="Arial" panose="020B0604020202020204" pitchFamily="34" charset="0"/>
              <a:buChar char="–"/>
              <a:defRPr lang="en-US" sz="1667" b="0" i="0" kern="1200" dirty="0">
                <a:solidFill>
                  <a:schemeClr val="tx1"/>
                </a:solidFill>
                <a:latin typeface="IBM Plex Sans" charset="0"/>
                <a:ea typeface="IBM Plex Sans" charset="0"/>
                <a:cs typeface="IBM Plex Sans"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prstClr val="black"/>
                </a:solidFill>
              </a:rPr>
              <a:t>Client scenario driven solution components for Cloud Application Development</a:t>
            </a:r>
          </a:p>
        </p:txBody>
      </p:sp>
      <p:sp>
        <p:nvSpPr>
          <p:cNvPr id="9" name="Slide Number Placeholder 13">
            <a:extLst>
              <a:ext uri="{FF2B5EF4-FFF2-40B4-BE49-F238E27FC236}">
                <a16:creationId xmlns:a16="http://schemas.microsoft.com/office/drawing/2014/main" id="{9D30A147-1B29-46C1-A03C-CCD711D17D93}"/>
              </a:ext>
            </a:extLst>
          </p:cNvPr>
          <p:cNvSpPr txBox="1">
            <a:spLocks/>
          </p:cNvSpPr>
          <p:nvPr/>
        </p:nvSpPr>
        <p:spPr>
          <a:xfrm>
            <a:off x="9259529" y="633156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E7E9D57-535C-0840-A093-12271BECC0CD}" type="slidenum">
              <a:rPr lang="en-US" smtClean="0">
                <a:solidFill>
                  <a:prstClr val="black">
                    <a:tint val="75000"/>
                  </a:prstClr>
                </a:solidFill>
                <a:latin typeface="Calibri"/>
              </a:rPr>
              <a:pPr algn="r"/>
              <a:t>7</a:t>
            </a:fld>
            <a:endParaRPr lang="en-US" dirty="0">
              <a:solidFill>
                <a:prstClr val="black">
                  <a:tint val="75000"/>
                </a:prstClr>
              </a:solidFill>
              <a:latin typeface="Calibri"/>
            </a:endParaRPr>
          </a:p>
        </p:txBody>
      </p:sp>
      <p:sp>
        <p:nvSpPr>
          <p:cNvPr id="6" name="Text Placeholder 10">
            <a:extLst>
              <a:ext uri="{FF2B5EF4-FFF2-40B4-BE49-F238E27FC236}">
                <a16:creationId xmlns:a16="http://schemas.microsoft.com/office/drawing/2014/main" id="{83B69477-8502-4EA7-B75F-B76D3D9E5731}"/>
              </a:ext>
            </a:extLst>
          </p:cNvPr>
          <p:cNvSpPr>
            <a:spLocks noGrp="1"/>
          </p:cNvSpPr>
          <p:nvPr>
            <p:ph type="body" sz="quarter" idx="14"/>
          </p:nvPr>
        </p:nvSpPr>
        <p:spPr>
          <a:xfrm>
            <a:off x="430280" y="6221794"/>
            <a:ext cx="5486400" cy="381000"/>
          </a:xfrm>
        </p:spPr>
        <p:txBody>
          <a:bodyPr/>
          <a:lstStyle/>
          <a:p>
            <a:r>
              <a:rPr lang="en-US" dirty="0"/>
              <a:t>IBM Services for Cloud</a:t>
            </a:r>
          </a:p>
        </p:txBody>
      </p:sp>
      <p:sp>
        <p:nvSpPr>
          <p:cNvPr id="3" name="Rounded Rectangle 2"/>
          <p:cNvSpPr/>
          <p:nvPr/>
        </p:nvSpPr>
        <p:spPr>
          <a:xfrm>
            <a:off x="221455" y="1502071"/>
            <a:ext cx="1907382" cy="450630"/>
          </a:xfrm>
          <a:prstGeom prst="roundRect">
            <a:avLst/>
          </a:prstGeom>
          <a:gradFill flip="none" rotWithShape="1">
            <a:gsLst>
              <a:gs pos="0">
                <a:srgbClr val="CCCCFF"/>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000" dirty="0">
                <a:solidFill>
                  <a:prstClr val="black"/>
                </a:solidFill>
                <a:latin typeface="IBM Plex Sans" panose="020B0503050000000000" pitchFamily="34" charset="0"/>
              </a:rPr>
              <a:t>Client needs to rapidly bring an innovative idea to market</a:t>
            </a:r>
            <a:endParaRPr lang="en-IN" sz="1000" dirty="0">
              <a:solidFill>
                <a:prstClr val="black"/>
              </a:solidFill>
              <a:latin typeface="IBM Plex Sans" panose="020B0503050000000000" pitchFamily="34" charset="0"/>
            </a:endParaRPr>
          </a:p>
        </p:txBody>
      </p:sp>
      <p:sp>
        <p:nvSpPr>
          <p:cNvPr id="11" name="Rounded Rectangle 10"/>
          <p:cNvSpPr/>
          <p:nvPr/>
        </p:nvSpPr>
        <p:spPr>
          <a:xfrm>
            <a:off x="225027" y="2233208"/>
            <a:ext cx="1943100" cy="575663"/>
          </a:xfrm>
          <a:prstGeom prst="roundRect">
            <a:avLst/>
          </a:prstGeom>
          <a:gradFill flip="none" rotWithShape="1">
            <a:gsLst>
              <a:gs pos="0">
                <a:srgbClr val="CCCCFF"/>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IN" sz="1000" dirty="0">
                <a:solidFill>
                  <a:prstClr val="black"/>
                </a:solidFill>
                <a:latin typeface="IBM Plex Sans" panose="020B0503050000000000" pitchFamily="34" charset="0"/>
              </a:rPr>
              <a:t>Client wants build MVP </a:t>
            </a:r>
            <a:r>
              <a:rPr lang="en-US" sz="1000" dirty="0">
                <a:solidFill>
                  <a:prstClr val="black"/>
                </a:solidFill>
                <a:latin typeface="IBM Plex Sans" panose="020B0503050000000000" pitchFamily="34" charset="0"/>
              </a:rPr>
              <a:t>in large-scale with full functional scope</a:t>
            </a:r>
          </a:p>
          <a:p>
            <a:endParaRPr lang="en-IN" sz="1000" dirty="0">
              <a:solidFill>
                <a:prstClr val="black"/>
              </a:solidFill>
              <a:latin typeface="IBM Plex Sans" panose="020B0503050000000000" pitchFamily="34" charset="0"/>
            </a:endParaRPr>
          </a:p>
        </p:txBody>
      </p:sp>
      <p:sp>
        <p:nvSpPr>
          <p:cNvPr id="12" name="Rounded Rectangle 11"/>
          <p:cNvSpPr/>
          <p:nvPr/>
        </p:nvSpPr>
        <p:spPr>
          <a:xfrm>
            <a:off x="203595" y="3001331"/>
            <a:ext cx="1985962" cy="733425"/>
          </a:xfrm>
          <a:prstGeom prst="roundRect">
            <a:avLst/>
          </a:prstGeom>
          <a:gradFill flip="none" rotWithShape="1">
            <a:gsLst>
              <a:gs pos="0">
                <a:srgbClr val="CCCCFF"/>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IN" sz="1000" dirty="0">
                <a:solidFill>
                  <a:prstClr val="black"/>
                </a:solidFill>
                <a:latin typeface="IBM Plex Sans" panose="020B0503050000000000" pitchFamily="34" charset="0"/>
              </a:rPr>
              <a:t>Client wants </a:t>
            </a:r>
            <a:r>
              <a:rPr lang="en-US" sz="1000" dirty="0">
                <a:solidFill>
                  <a:prstClr val="black"/>
                </a:solidFill>
                <a:latin typeface="IBM Plex Sans" panose="020B0503050000000000" pitchFamily="34" charset="0"/>
              </a:rPr>
              <a:t>to re-write an existing application using new architecture and cloud native capabilities</a:t>
            </a:r>
          </a:p>
          <a:p>
            <a:endParaRPr lang="en-IN" sz="1000" dirty="0">
              <a:solidFill>
                <a:prstClr val="black"/>
              </a:solidFill>
              <a:latin typeface="IBM Plex Sans" panose="020B0503050000000000" pitchFamily="34" charset="0"/>
            </a:endParaRPr>
          </a:p>
        </p:txBody>
      </p:sp>
      <p:sp>
        <p:nvSpPr>
          <p:cNvPr id="14" name="Rounded Rectangle 13"/>
          <p:cNvSpPr/>
          <p:nvPr/>
        </p:nvSpPr>
        <p:spPr>
          <a:xfrm>
            <a:off x="203594" y="4103334"/>
            <a:ext cx="1925243" cy="642168"/>
          </a:xfrm>
          <a:prstGeom prst="roundRect">
            <a:avLst/>
          </a:prstGeom>
          <a:gradFill flip="none" rotWithShape="1">
            <a:gsLst>
              <a:gs pos="0">
                <a:srgbClr val="CCCCFF"/>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IN" sz="1000" dirty="0">
                <a:solidFill>
                  <a:prstClr val="black"/>
                </a:solidFill>
                <a:latin typeface="IBM Plex Sans" panose="020B0503050000000000" pitchFamily="34" charset="0"/>
              </a:rPr>
              <a:t>Client wants </a:t>
            </a:r>
            <a:r>
              <a:rPr lang="en-US" sz="1000" dirty="0">
                <a:solidFill>
                  <a:prstClr val="black"/>
                </a:solidFill>
                <a:latin typeface="IBM Plex Sans" panose="020B0503050000000000" pitchFamily="34" charset="0"/>
              </a:rPr>
              <a:t>to apply Cloud Native Transformation at Enterprise Scale</a:t>
            </a:r>
          </a:p>
          <a:p>
            <a:endParaRPr lang="en-IN" sz="1000" dirty="0">
              <a:solidFill>
                <a:prstClr val="black"/>
              </a:solidFill>
              <a:latin typeface="IBM Plex Sans" panose="020B0503050000000000" pitchFamily="34" charset="0"/>
            </a:endParaRPr>
          </a:p>
        </p:txBody>
      </p:sp>
      <p:sp>
        <p:nvSpPr>
          <p:cNvPr id="15" name="Rounded Rectangle 14"/>
          <p:cNvSpPr/>
          <p:nvPr/>
        </p:nvSpPr>
        <p:spPr>
          <a:xfrm>
            <a:off x="162519" y="5450088"/>
            <a:ext cx="1985963" cy="447053"/>
          </a:xfrm>
          <a:prstGeom prst="roundRect">
            <a:avLst/>
          </a:prstGeom>
          <a:gradFill flip="none" rotWithShape="1">
            <a:gsLst>
              <a:gs pos="0">
                <a:srgbClr val="CCCCFF"/>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IN" sz="1000" dirty="0">
                <a:solidFill>
                  <a:prstClr val="black"/>
                </a:solidFill>
                <a:latin typeface="IBM Plex Sans" panose="020B0503050000000000" pitchFamily="34" charset="0"/>
              </a:rPr>
              <a:t>Client </a:t>
            </a:r>
            <a:r>
              <a:rPr lang="en-US" sz="1000" dirty="0">
                <a:solidFill>
                  <a:prstClr val="black"/>
                </a:solidFill>
                <a:latin typeface="IBM Plex Sans" panose="020B0503050000000000" pitchFamily="34" charset="0"/>
              </a:rPr>
              <a:t>needs to modernize my Integration portfolio </a:t>
            </a:r>
            <a:endParaRPr lang="en-IN" sz="1000" dirty="0">
              <a:solidFill>
                <a:prstClr val="black"/>
              </a:solidFill>
              <a:latin typeface="IBM Plex Sans" panose="020B0503050000000000" pitchFamily="34" charset="0"/>
            </a:endParaRPr>
          </a:p>
        </p:txBody>
      </p:sp>
      <p:sp>
        <p:nvSpPr>
          <p:cNvPr id="44" name="Rounded Rectangle 43"/>
          <p:cNvSpPr/>
          <p:nvPr/>
        </p:nvSpPr>
        <p:spPr>
          <a:xfrm>
            <a:off x="4622639" y="1972152"/>
            <a:ext cx="1802355" cy="575663"/>
          </a:xfrm>
          <a:prstGeom prst="roundRect">
            <a:avLst/>
          </a:prstGeom>
          <a:gradFill flip="none" rotWithShape="1">
            <a:gsLst>
              <a:gs pos="0">
                <a:srgbClr val="CCCCFF"/>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IN" sz="1000" dirty="0">
                <a:solidFill>
                  <a:prstClr val="black"/>
                </a:solidFill>
                <a:latin typeface="IBM Plex Sans" panose="020B0503050000000000" pitchFamily="34" charset="0"/>
              </a:rPr>
              <a:t>Custom Cloud Application Development with chosen solution pattern</a:t>
            </a:r>
            <a:endParaRPr lang="en-US" sz="1000" dirty="0">
              <a:solidFill>
                <a:prstClr val="black"/>
              </a:solidFill>
              <a:latin typeface="IBM Plex Sans" panose="020B0503050000000000" pitchFamily="34" charset="0"/>
            </a:endParaRPr>
          </a:p>
          <a:p>
            <a:endParaRPr lang="en-IN" sz="1000" dirty="0">
              <a:solidFill>
                <a:prstClr val="black"/>
              </a:solidFill>
              <a:latin typeface="IBM Plex Sans" panose="020B0503050000000000" pitchFamily="34" charset="0"/>
            </a:endParaRPr>
          </a:p>
        </p:txBody>
      </p:sp>
      <p:sp>
        <p:nvSpPr>
          <p:cNvPr id="45" name="Rounded Rectangle 44"/>
          <p:cNvSpPr/>
          <p:nvPr/>
        </p:nvSpPr>
        <p:spPr>
          <a:xfrm>
            <a:off x="10008122" y="2009054"/>
            <a:ext cx="1802355" cy="394494"/>
          </a:xfrm>
          <a:prstGeom prst="roundRect">
            <a:avLst/>
          </a:prstGeom>
          <a:gradFill flip="none" rotWithShape="1">
            <a:gsLst>
              <a:gs pos="0">
                <a:srgbClr val="CCCCFF"/>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IN" sz="1000" dirty="0">
                <a:solidFill>
                  <a:prstClr val="black"/>
                </a:solidFill>
                <a:latin typeface="IBM Plex Sans" panose="020B0503050000000000" pitchFamily="34" charset="0"/>
              </a:rPr>
              <a:t>Microservices Reference Architecture</a:t>
            </a:r>
            <a:endParaRPr lang="en-US" sz="1000" dirty="0">
              <a:solidFill>
                <a:prstClr val="black"/>
              </a:solidFill>
              <a:latin typeface="IBM Plex Sans" panose="020B0503050000000000" pitchFamily="34" charset="0"/>
            </a:endParaRPr>
          </a:p>
          <a:p>
            <a:endParaRPr lang="en-IN" sz="1000" dirty="0">
              <a:solidFill>
                <a:prstClr val="black"/>
              </a:solidFill>
              <a:latin typeface="IBM Plex Sans" panose="020B0503050000000000" pitchFamily="34" charset="0"/>
            </a:endParaRPr>
          </a:p>
        </p:txBody>
      </p:sp>
      <p:sp>
        <p:nvSpPr>
          <p:cNvPr id="47" name="Rounded Rectangle 46"/>
          <p:cNvSpPr/>
          <p:nvPr/>
        </p:nvSpPr>
        <p:spPr>
          <a:xfrm>
            <a:off x="10008122" y="3024445"/>
            <a:ext cx="1802355" cy="394494"/>
          </a:xfrm>
          <a:prstGeom prst="roundRect">
            <a:avLst/>
          </a:prstGeom>
          <a:gradFill flip="none" rotWithShape="1">
            <a:gsLst>
              <a:gs pos="0">
                <a:srgbClr val="CCCCFF"/>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IN" sz="1000" dirty="0">
                <a:solidFill>
                  <a:prstClr val="black"/>
                </a:solidFill>
                <a:latin typeface="IBM Plex Sans" panose="020B0503050000000000" pitchFamily="34" charset="0"/>
              </a:rPr>
              <a:t>API Reference Architecture</a:t>
            </a:r>
            <a:endParaRPr lang="en-US" sz="1000" dirty="0">
              <a:solidFill>
                <a:prstClr val="black"/>
              </a:solidFill>
              <a:latin typeface="IBM Plex Sans" panose="020B0503050000000000" pitchFamily="34" charset="0"/>
            </a:endParaRPr>
          </a:p>
          <a:p>
            <a:endParaRPr lang="en-IN" sz="1000" dirty="0">
              <a:solidFill>
                <a:prstClr val="black"/>
              </a:solidFill>
              <a:latin typeface="IBM Plex Sans" panose="020B0503050000000000" pitchFamily="34" charset="0"/>
            </a:endParaRPr>
          </a:p>
        </p:txBody>
      </p:sp>
      <p:sp>
        <p:nvSpPr>
          <p:cNvPr id="48" name="Rounded Rectangle 47"/>
          <p:cNvSpPr/>
          <p:nvPr/>
        </p:nvSpPr>
        <p:spPr>
          <a:xfrm>
            <a:off x="4622639" y="3383919"/>
            <a:ext cx="2003950" cy="575663"/>
          </a:xfrm>
          <a:prstGeom prst="roundRect">
            <a:avLst/>
          </a:prstGeom>
          <a:gradFill flip="none" rotWithShape="1">
            <a:gsLst>
              <a:gs pos="0">
                <a:srgbClr val="CCCCFF"/>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IN" sz="1000" dirty="0">
                <a:solidFill>
                  <a:prstClr val="black"/>
                </a:solidFill>
                <a:latin typeface="IBM Plex Sans" panose="020B0503050000000000" pitchFamily="34" charset="0"/>
              </a:rPr>
              <a:t>Re-engineered or Modernized Application with Cloud Native Architecture Style</a:t>
            </a:r>
            <a:endParaRPr lang="en-US" sz="1000" dirty="0">
              <a:solidFill>
                <a:prstClr val="black"/>
              </a:solidFill>
              <a:latin typeface="IBM Plex Sans" panose="020B0503050000000000" pitchFamily="34" charset="0"/>
            </a:endParaRPr>
          </a:p>
          <a:p>
            <a:endParaRPr lang="en-IN" sz="1000" dirty="0">
              <a:solidFill>
                <a:prstClr val="black"/>
              </a:solidFill>
              <a:latin typeface="IBM Plex Sans" panose="020B0503050000000000" pitchFamily="34" charset="0"/>
            </a:endParaRPr>
          </a:p>
        </p:txBody>
      </p:sp>
      <p:cxnSp>
        <p:nvCxnSpPr>
          <p:cNvPr id="13" name="Elbow Connector 12"/>
          <p:cNvCxnSpPr>
            <a:stCxn id="44" idx="3"/>
            <a:endCxn id="48" idx="3"/>
          </p:cNvCxnSpPr>
          <p:nvPr/>
        </p:nvCxnSpPr>
        <p:spPr>
          <a:xfrm>
            <a:off x="6424994" y="2259984"/>
            <a:ext cx="201595" cy="1411767"/>
          </a:xfrm>
          <a:prstGeom prst="bentConnector3">
            <a:avLst>
              <a:gd name="adj1" fmla="val 213396"/>
            </a:avLst>
          </a:prstGeom>
          <a:ln>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44" idx="0"/>
            <a:endCxn id="48" idx="0"/>
          </p:cNvCxnSpPr>
          <p:nvPr/>
        </p:nvCxnSpPr>
        <p:spPr>
          <a:xfrm rot="16200000" flipH="1">
            <a:off x="4868331" y="2627637"/>
            <a:ext cx="1411767" cy="100797"/>
          </a:xfrm>
          <a:prstGeom prst="bentConnector5">
            <a:avLst>
              <a:gd name="adj1" fmla="val -16192"/>
              <a:gd name="adj2" fmla="val 1692756"/>
              <a:gd name="adj3" fmla="val 51379"/>
            </a:avLst>
          </a:prstGeom>
          <a:ln>
            <a:solidFill>
              <a:srgbClr val="0070C0"/>
            </a:solidFill>
            <a:tailEnd type="none"/>
          </a:ln>
        </p:spPr>
        <p:style>
          <a:lnRef idx="1">
            <a:schemeClr val="accent1"/>
          </a:lnRef>
          <a:fillRef idx="0">
            <a:schemeClr val="accent1"/>
          </a:fillRef>
          <a:effectRef idx="0">
            <a:schemeClr val="accent1"/>
          </a:effectRef>
          <a:fontRef idx="minor">
            <a:schemeClr val="tx1"/>
          </a:fontRef>
        </p:style>
      </p:cxnSp>
      <p:sp>
        <p:nvSpPr>
          <p:cNvPr id="63" name="Content Placeholder 2">
            <a:extLst>
              <a:ext uri="{FF2B5EF4-FFF2-40B4-BE49-F238E27FC236}">
                <a16:creationId xmlns:a16="http://schemas.microsoft.com/office/drawing/2014/main" id="{C6AC9FFD-10AA-476F-B897-82A4E0A548B6}"/>
              </a:ext>
            </a:extLst>
          </p:cNvPr>
          <p:cNvSpPr txBox="1">
            <a:spLocks/>
          </p:cNvSpPr>
          <p:nvPr/>
        </p:nvSpPr>
        <p:spPr>
          <a:xfrm>
            <a:off x="7432017" y="1871727"/>
            <a:ext cx="2576105" cy="372490"/>
          </a:xfrm>
          <a:prstGeom prst="rect">
            <a:avLst/>
          </a:prstGeom>
        </p:spPr>
        <p:txBody>
          <a:bodyPr/>
          <a:lstStyle>
            <a:lvl1pPr marL="0" indent="0" algn="l" defTabSz="914377" rtl="0" eaLnBrk="1" latinLnBrk="0" hangingPunct="1">
              <a:lnSpc>
                <a:spcPct val="105000"/>
              </a:lnSpc>
              <a:spcBef>
                <a:spcPts val="500"/>
              </a:spcBef>
              <a:buFontTx/>
              <a:buNone/>
              <a:tabLst/>
              <a:defRPr sz="1667" b="0" i="0" kern="1200">
                <a:solidFill>
                  <a:schemeClr val="tx1"/>
                </a:solidFill>
                <a:latin typeface="IBM Plex Sans" charset="0"/>
                <a:ea typeface="IBM Plex Sans" charset="0"/>
                <a:cs typeface="IBM Plex Sans" charset="0"/>
              </a:defRPr>
            </a:lvl1pPr>
            <a:lvl2pPr marL="190495" indent="-190495" algn="l" defTabSz="914377" rtl="0" eaLnBrk="1" latinLnBrk="0" hangingPunct="1">
              <a:lnSpc>
                <a:spcPct val="105000"/>
              </a:lnSpc>
              <a:spcBef>
                <a:spcPts val="500"/>
              </a:spcBef>
              <a:buFont typeface="Wingdings" panose="05000000000000000000" pitchFamily="2" charset="2"/>
              <a:buChar char="§"/>
              <a:defRPr lang="en-US" sz="1667" b="0" i="0" kern="1200" dirty="0" smtClean="0">
                <a:solidFill>
                  <a:schemeClr val="tx1"/>
                </a:solidFill>
                <a:latin typeface="IBM Plex Sans" charset="0"/>
                <a:ea typeface="IBM Plex Sans" charset="0"/>
                <a:cs typeface="IBM Plex Sans" charset="0"/>
              </a:defRPr>
            </a:lvl2pPr>
            <a:lvl3pPr marL="380990" indent="-190495" algn="l" defTabSz="914377" rtl="0" eaLnBrk="1" latinLnBrk="0" hangingPunct="1">
              <a:lnSpc>
                <a:spcPct val="105000"/>
              </a:lnSpc>
              <a:spcBef>
                <a:spcPts val="500"/>
              </a:spcBef>
              <a:buSzPct val="80000"/>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3pPr>
            <a:lvl4pPr marL="571486" indent="-190495" algn="l" defTabSz="914377" rtl="0" eaLnBrk="1" latinLnBrk="0" hangingPunct="1">
              <a:lnSpc>
                <a:spcPct val="105000"/>
              </a:lnSpc>
              <a:spcBef>
                <a:spcPts val="500"/>
              </a:spcBef>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4pPr>
            <a:lvl5pPr marL="761981" indent="-190495" algn="l" defTabSz="914377" rtl="0" eaLnBrk="1" latinLnBrk="0" hangingPunct="1">
              <a:lnSpc>
                <a:spcPct val="105000"/>
              </a:lnSpc>
              <a:spcBef>
                <a:spcPts val="500"/>
              </a:spcBef>
              <a:buSzPct val="80000"/>
              <a:buFont typeface="Arial" panose="020B0604020202020204" pitchFamily="34" charset="0"/>
              <a:buChar char="–"/>
              <a:defRPr lang="en-US" sz="1667" b="0" i="0" kern="1200" dirty="0">
                <a:solidFill>
                  <a:schemeClr val="tx1"/>
                </a:solidFill>
                <a:latin typeface="IBM Plex Sans" charset="0"/>
                <a:ea typeface="IBM Plex Sans" charset="0"/>
                <a:cs typeface="IBM Plex Sans"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00" b="1" dirty="0">
                <a:solidFill>
                  <a:prstClr val="black"/>
                </a:solidFill>
              </a:rPr>
              <a:t>Distributed, Scalable, Fault tolerant and Independent services</a:t>
            </a:r>
          </a:p>
        </p:txBody>
      </p:sp>
      <p:cxnSp>
        <p:nvCxnSpPr>
          <p:cNvPr id="40" name="Straight Connector 39"/>
          <p:cNvCxnSpPr>
            <a:endCxn id="45" idx="1"/>
          </p:cNvCxnSpPr>
          <p:nvPr/>
        </p:nvCxnSpPr>
        <p:spPr>
          <a:xfrm flipV="1">
            <a:off x="7235687" y="2206301"/>
            <a:ext cx="2772435" cy="26907"/>
          </a:xfrm>
          <a:prstGeom prst="line">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endCxn id="47" idx="1"/>
          </p:cNvCxnSpPr>
          <p:nvPr/>
        </p:nvCxnSpPr>
        <p:spPr>
          <a:xfrm flipV="1">
            <a:off x="6858000" y="3221692"/>
            <a:ext cx="3150122" cy="26573"/>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4" name="Content Placeholder 2">
            <a:extLst>
              <a:ext uri="{FF2B5EF4-FFF2-40B4-BE49-F238E27FC236}">
                <a16:creationId xmlns:a16="http://schemas.microsoft.com/office/drawing/2014/main" id="{C6AC9FFD-10AA-476F-B897-82A4E0A548B6}"/>
              </a:ext>
            </a:extLst>
          </p:cNvPr>
          <p:cNvSpPr txBox="1">
            <a:spLocks/>
          </p:cNvSpPr>
          <p:nvPr/>
        </p:nvSpPr>
        <p:spPr>
          <a:xfrm>
            <a:off x="7002257" y="2824531"/>
            <a:ext cx="3040513" cy="360071"/>
          </a:xfrm>
          <a:prstGeom prst="rect">
            <a:avLst/>
          </a:prstGeom>
        </p:spPr>
        <p:txBody>
          <a:bodyPr/>
          <a:lstStyle>
            <a:lvl1pPr marL="0" indent="0" algn="l" defTabSz="914377" rtl="0" eaLnBrk="1" latinLnBrk="0" hangingPunct="1">
              <a:lnSpc>
                <a:spcPct val="105000"/>
              </a:lnSpc>
              <a:spcBef>
                <a:spcPts val="500"/>
              </a:spcBef>
              <a:buFontTx/>
              <a:buNone/>
              <a:tabLst/>
              <a:defRPr sz="1667" b="0" i="0" kern="1200">
                <a:solidFill>
                  <a:schemeClr val="tx1"/>
                </a:solidFill>
                <a:latin typeface="IBM Plex Sans" charset="0"/>
                <a:ea typeface="IBM Plex Sans" charset="0"/>
                <a:cs typeface="IBM Plex Sans" charset="0"/>
              </a:defRPr>
            </a:lvl1pPr>
            <a:lvl2pPr marL="190495" indent="-190495" algn="l" defTabSz="914377" rtl="0" eaLnBrk="1" latinLnBrk="0" hangingPunct="1">
              <a:lnSpc>
                <a:spcPct val="105000"/>
              </a:lnSpc>
              <a:spcBef>
                <a:spcPts val="500"/>
              </a:spcBef>
              <a:buFont typeface="Wingdings" panose="05000000000000000000" pitchFamily="2" charset="2"/>
              <a:buChar char="§"/>
              <a:defRPr lang="en-US" sz="1667" b="0" i="0" kern="1200" dirty="0" smtClean="0">
                <a:solidFill>
                  <a:schemeClr val="tx1"/>
                </a:solidFill>
                <a:latin typeface="IBM Plex Sans" charset="0"/>
                <a:ea typeface="IBM Plex Sans" charset="0"/>
                <a:cs typeface="IBM Plex Sans" charset="0"/>
              </a:defRPr>
            </a:lvl2pPr>
            <a:lvl3pPr marL="380990" indent="-190495" algn="l" defTabSz="914377" rtl="0" eaLnBrk="1" latinLnBrk="0" hangingPunct="1">
              <a:lnSpc>
                <a:spcPct val="105000"/>
              </a:lnSpc>
              <a:spcBef>
                <a:spcPts val="500"/>
              </a:spcBef>
              <a:buSzPct val="80000"/>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3pPr>
            <a:lvl4pPr marL="571486" indent="-190495" algn="l" defTabSz="914377" rtl="0" eaLnBrk="1" latinLnBrk="0" hangingPunct="1">
              <a:lnSpc>
                <a:spcPct val="105000"/>
              </a:lnSpc>
              <a:spcBef>
                <a:spcPts val="500"/>
              </a:spcBef>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4pPr>
            <a:lvl5pPr marL="761981" indent="-190495" algn="l" defTabSz="914377" rtl="0" eaLnBrk="1" latinLnBrk="0" hangingPunct="1">
              <a:lnSpc>
                <a:spcPct val="105000"/>
              </a:lnSpc>
              <a:spcBef>
                <a:spcPts val="500"/>
              </a:spcBef>
              <a:buSzPct val="80000"/>
              <a:buFont typeface="Arial" panose="020B0604020202020204" pitchFamily="34" charset="0"/>
              <a:buChar char="–"/>
              <a:defRPr lang="en-US" sz="1667" b="0" i="0" kern="1200" dirty="0">
                <a:solidFill>
                  <a:schemeClr val="tx1"/>
                </a:solidFill>
                <a:latin typeface="IBM Plex Sans" charset="0"/>
                <a:ea typeface="IBM Plex Sans" charset="0"/>
                <a:cs typeface="IBM Plex Sans"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00" b="1" dirty="0">
                <a:solidFill>
                  <a:prstClr val="black"/>
                </a:solidFill>
              </a:rPr>
              <a:t>Connectivity with systems of engagement, external partner and other enterprise systems</a:t>
            </a:r>
          </a:p>
        </p:txBody>
      </p:sp>
      <p:cxnSp>
        <p:nvCxnSpPr>
          <p:cNvPr id="51" name="Elbow Connector 50"/>
          <p:cNvCxnSpPr>
            <a:stCxn id="3" idx="3"/>
            <a:endCxn id="11" idx="3"/>
          </p:cNvCxnSpPr>
          <p:nvPr/>
        </p:nvCxnSpPr>
        <p:spPr>
          <a:xfrm>
            <a:off x="2128837" y="1727386"/>
            <a:ext cx="39290" cy="793654"/>
          </a:xfrm>
          <a:prstGeom prst="bentConnector3">
            <a:avLst>
              <a:gd name="adj1" fmla="val 681827"/>
            </a:avLst>
          </a:prstGeom>
          <a:ln>
            <a:solidFill>
              <a:srgbClr val="00B0F0"/>
            </a:solidFill>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endCxn id="44" idx="1"/>
          </p:cNvCxnSpPr>
          <p:nvPr/>
        </p:nvCxnSpPr>
        <p:spPr>
          <a:xfrm>
            <a:off x="2375452" y="2259983"/>
            <a:ext cx="2247187" cy="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Elbow Connector 64"/>
          <p:cNvCxnSpPr>
            <a:stCxn id="12" idx="3"/>
            <a:endCxn id="14" idx="3"/>
          </p:cNvCxnSpPr>
          <p:nvPr/>
        </p:nvCxnSpPr>
        <p:spPr>
          <a:xfrm flipH="1">
            <a:off x="2128837" y="3368044"/>
            <a:ext cx="60720" cy="1056374"/>
          </a:xfrm>
          <a:prstGeom prst="bentConnector3">
            <a:avLst>
              <a:gd name="adj1" fmla="val -376482"/>
            </a:avLst>
          </a:prstGeom>
          <a:ln>
            <a:solidFill>
              <a:schemeClr val="accent2"/>
            </a:solidFill>
            <a:tailEnd type="non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endCxn id="48" idx="1"/>
          </p:cNvCxnSpPr>
          <p:nvPr/>
        </p:nvCxnSpPr>
        <p:spPr>
          <a:xfrm>
            <a:off x="2375452" y="3671751"/>
            <a:ext cx="2247187"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7" name="Rounded Rectangle 96"/>
          <p:cNvSpPr/>
          <p:nvPr/>
        </p:nvSpPr>
        <p:spPr>
          <a:xfrm>
            <a:off x="4572239" y="5358299"/>
            <a:ext cx="2003950" cy="575663"/>
          </a:xfrm>
          <a:prstGeom prst="roundRect">
            <a:avLst/>
          </a:prstGeom>
          <a:gradFill flip="none" rotWithShape="1">
            <a:gsLst>
              <a:gs pos="0">
                <a:srgbClr val="CCCCFF"/>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IN" sz="1000" dirty="0">
                <a:solidFill>
                  <a:prstClr val="black"/>
                </a:solidFill>
                <a:latin typeface="IBM Plex Sans" panose="020B0503050000000000" pitchFamily="34" charset="0"/>
              </a:rPr>
              <a:t>Modernized Integration Layer with connectivity to Enterprise Applications and Data</a:t>
            </a:r>
            <a:endParaRPr lang="en-US" sz="1000" dirty="0">
              <a:solidFill>
                <a:prstClr val="black"/>
              </a:solidFill>
              <a:latin typeface="IBM Plex Sans" panose="020B0503050000000000" pitchFamily="34" charset="0"/>
            </a:endParaRPr>
          </a:p>
          <a:p>
            <a:endParaRPr lang="en-IN" sz="1000" dirty="0">
              <a:solidFill>
                <a:prstClr val="black"/>
              </a:solidFill>
              <a:latin typeface="IBM Plex Sans" panose="020B0503050000000000" pitchFamily="34" charset="0"/>
            </a:endParaRPr>
          </a:p>
        </p:txBody>
      </p:sp>
      <p:sp>
        <p:nvSpPr>
          <p:cNvPr id="98" name="Rounded Rectangle 97"/>
          <p:cNvSpPr/>
          <p:nvPr/>
        </p:nvSpPr>
        <p:spPr>
          <a:xfrm>
            <a:off x="9898513" y="5419643"/>
            <a:ext cx="1802355" cy="394494"/>
          </a:xfrm>
          <a:prstGeom prst="roundRect">
            <a:avLst/>
          </a:prstGeom>
          <a:gradFill flip="none" rotWithShape="1">
            <a:gsLst>
              <a:gs pos="0">
                <a:srgbClr val="CCCCFF"/>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IN" sz="1000" dirty="0">
                <a:solidFill>
                  <a:prstClr val="black"/>
                </a:solidFill>
                <a:latin typeface="IBM Plex Sans" panose="020B0503050000000000" pitchFamily="34" charset="0"/>
              </a:rPr>
              <a:t>Hybrid Cloud Integration</a:t>
            </a:r>
            <a:endParaRPr lang="en-US" sz="1000" dirty="0">
              <a:solidFill>
                <a:prstClr val="black"/>
              </a:solidFill>
              <a:latin typeface="IBM Plex Sans" panose="020B0503050000000000" pitchFamily="34" charset="0"/>
            </a:endParaRPr>
          </a:p>
          <a:p>
            <a:endParaRPr lang="en-IN" sz="1000" dirty="0">
              <a:solidFill>
                <a:prstClr val="black"/>
              </a:solidFill>
              <a:latin typeface="IBM Plex Sans" panose="020B0503050000000000" pitchFamily="34" charset="0"/>
            </a:endParaRPr>
          </a:p>
        </p:txBody>
      </p:sp>
      <p:cxnSp>
        <p:nvCxnSpPr>
          <p:cNvPr id="76" name="Elbow Connector 75"/>
          <p:cNvCxnSpPr>
            <a:stCxn id="48" idx="3"/>
            <a:endCxn id="97" idx="0"/>
          </p:cNvCxnSpPr>
          <p:nvPr/>
        </p:nvCxnSpPr>
        <p:spPr>
          <a:xfrm flipH="1">
            <a:off x="5574214" y="3671751"/>
            <a:ext cx="1052375" cy="1686548"/>
          </a:xfrm>
          <a:prstGeom prst="bentConnector4">
            <a:avLst>
              <a:gd name="adj1" fmla="val -21722"/>
              <a:gd name="adj2" fmla="val 58533"/>
            </a:avLst>
          </a:prstGeom>
          <a:ln>
            <a:solidFill>
              <a:srgbClr val="00B0F0"/>
            </a:solidFill>
            <a:tailEnd type="non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97" idx="3"/>
            <a:endCxn id="98" idx="1"/>
          </p:cNvCxnSpPr>
          <p:nvPr/>
        </p:nvCxnSpPr>
        <p:spPr>
          <a:xfrm flipV="1">
            <a:off x="6576189" y="5616890"/>
            <a:ext cx="3322324" cy="2924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4" name="Content Placeholder 2">
            <a:extLst>
              <a:ext uri="{FF2B5EF4-FFF2-40B4-BE49-F238E27FC236}">
                <a16:creationId xmlns:a16="http://schemas.microsoft.com/office/drawing/2014/main" id="{C6AC9FFD-10AA-476F-B897-82A4E0A548B6}"/>
              </a:ext>
            </a:extLst>
          </p:cNvPr>
          <p:cNvSpPr txBox="1">
            <a:spLocks/>
          </p:cNvSpPr>
          <p:nvPr/>
        </p:nvSpPr>
        <p:spPr>
          <a:xfrm>
            <a:off x="6718852" y="5248969"/>
            <a:ext cx="3179661" cy="360071"/>
          </a:xfrm>
          <a:prstGeom prst="rect">
            <a:avLst/>
          </a:prstGeom>
        </p:spPr>
        <p:txBody>
          <a:bodyPr/>
          <a:lstStyle>
            <a:lvl1pPr marL="0" indent="0" algn="l" defTabSz="914377" rtl="0" eaLnBrk="1" latinLnBrk="0" hangingPunct="1">
              <a:lnSpc>
                <a:spcPct val="105000"/>
              </a:lnSpc>
              <a:spcBef>
                <a:spcPts val="500"/>
              </a:spcBef>
              <a:buFontTx/>
              <a:buNone/>
              <a:tabLst/>
              <a:defRPr sz="1667" b="0" i="0" kern="1200">
                <a:solidFill>
                  <a:schemeClr val="tx1"/>
                </a:solidFill>
                <a:latin typeface="IBM Plex Sans" charset="0"/>
                <a:ea typeface="IBM Plex Sans" charset="0"/>
                <a:cs typeface="IBM Plex Sans" charset="0"/>
              </a:defRPr>
            </a:lvl1pPr>
            <a:lvl2pPr marL="190495" indent="-190495" algn="l" defTabSz="914377" rtl="0" eaLnBrk="1" latinLnBrk="0" hangingPunct="1">
              <a:lnSpc>
                <a:spcPct val="105000"/>
              </a:lnSpc>
              <a:spcBef>
                <a:spcPts val="500"/>
              </a:spcBef>
              <a:buFont typeface="Wingdings" panose="05000000000000000000" pitchFamily="2" charset="2"/>
              <a:buChar char="§"/>
              <a:defRPr lang="en-US" sz="1667" b="0" i="0" kern="1200" dirty="0" smtClean="0">
                <a:solidFill>
                  <a:schemeClr val="tx1"/>
                </a:solidFill>
                <a:latin typeface="IBM Plex Sans" charset="0"/>
                <a:ea typeface="IBM Plex Sans" charset="0"/>
                <a:cs typeface="IBM Plex Sans" charset="0"/>
              </a:defRPr>
            </a:lvl2pPr>
            <a:lvl3pPr marL="380990" indent="-190495" algn="l" defTabSz="914377" rtl="0" eaLnBrk="1" latinLnBrk="0" hangingPunct="1">
              <a:lnSpc>
                <a:spcPct val="105000"/>
              </a:lnSpc>
              <a:spcBef>
                <a:spcPts val="500"/>
              </a:spcBef>
              <a:buSzPct val="80000"/>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3pPr>
            <a:lvl4pPr marL="571486" indent="-190495" algn="l" defTabSz="914377" rtl="0" eaLnBrk="1" latinLnBrk="0" hangingPunct="1">
              <a:lnSpc>
                <a:spcPct val="105000"/>
              </a:lnSpc>
              <a:spcBef>
                <a:spcPts val="500"/>
              </a:spcBef>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4pPr>
            <a:lvl5pPr marL="761981" indent="-190495" algn="l" defTabSz="914377" rtl="0" eaLnBrk="1" latinLnBrk="0" hangingPunct="1">
              <a:lnSpc>
                <a:spcPct val="105000"/>
              </a:lnSpc>
              <a:spcBef>
                <a:spcPts val="500"/>
              </a:spcBef>
              <a:buSzPct val="80000"/>
              <a:buFont typeface="Arial" panose="020B0604020202020204" pitchFamily="34" charset="0"/>
              <a:buChar char="–"/>
              <a:defRPr lang="en-US" sz="1667" b="0" i="0" kern="1200" dirty="0">
                <a:solidFill>
                  <a:schemeClr val="tx1"/>
                </a:solidFill>
                <a:latin typeface="IBM Plex Sans" charset="0"/>
                <a:ea typeface="IBM Plex Sans" charset="0"/>
                <a:cs typeface="IBM Plex Sans"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00" b="1" dirty="0">
                <a:solidFill>
                  <a:prstClr val="black"/>
                </a:solidFill>
              </a:rPr>
              <a:t>Integration enabled by Cloud Integration Services, Cloud Messaging and Interaction APIs </a:t>
            </a:r>
          </a:p>
        </p:txBody>
      </p:sp>
      <p:cxnSp>
        <p:nvCxnSpPr>
          <p:cNvPr id="81" name="Straight Arrow Connector 80"/>
          <p:cNvCxnSpPr>
            <a:stCxn id="15" idx="3"/>
            <a:endCxn id="97" idx="1"/>
          </p:cNvCxnSpPr>
          <p:nvPr/>
        </p:nvCxnSpPr>
        <p:spPr>
          <a:xfrm flipV="1">
            <a:off x="2148482" y="5646131"/>
            <a:ext cx="2423757" cy="27484"/>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0A06575-625D-4B4C-87BD-1DDB31222705}"/>
              </a:ext>
            </a:extLst>
          </p:cNvPr>
          <p:cNvCxnSpPr>
            <a:stCxn id="133" idx="2"/>
          </p:cNvCxnSpPr>
          <p:nvPr/>
        </p:nvCxnSpPr>
        <p:spPr>
          <a:xfrm flipV="1">
            <a:off x="5074368" y="550085"/>
            <a:ext cx="6663503" cy="4952"/>
          </a:xfrm>
          <a:prstGeom prst="line">
            <a:avLst/>
          </a:prstGeom>
          <a:noFill/>
          <a:ln w="6350" cap="flat" cmpd="sng" algn="ctr">
            <a:solidFill>
              <a:srgbClr val="ED7D31"/>
            </a:solidFill>
            <a:prstDash val="solid"/>
            <a:miter lim="800000"/>
          </a:ln>
          <a:effectLst/>
        </p:spPr>
      </p:cxnSp>
      <p:sp>
        <p:nvSpPr>
          <p:cNvPr id="110" name="Oval 109">
            <a:extLst>
              <a:ext uri="{FF2B5EF4-FFF2-40B4-BE49-F238E27FC236}">
                <a16:creationId xmlns:a16="http://schemas.microsoft.com/office/drawing/2014/main" id="{56D98CBE-70E1-AB42-B8B9-0568914AC953}"/>
              </a:ext>
            </a:extLst>
          </p:cNvPr>
          <p:cNvSpPr/>
          <p:nvPr/>
        </p:nvSpPr>
        <p:spPr>
          <a:xfrm>
            <a:off x="6681542" y="461333"/>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112" name="Oval 111">
            <a:extLst>
              <a:ext uri="{FF2B5EF4-FFF2-40B4-BE49-F238E27FC236}">
                <a16:creationId xmlns:a16="http://schemas.microsoft.com/office/drawing/2014/main" id="{639E3F11-C0FA-5344-9B9D-D99710A2C91F}"/>
              </a:ext>
            </a:extLst>
          </p:cNvPr>
          <p:cNvSpPr/>
          <p:nvPr/>
        </p:nvSpPr>
        <p:spPr>
          <a:xfrm>
            <a:off x="7472263" y="461333"/>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113" name="TextBox 112">
            <a:extLst>
              <a:ext uri="{FF2B5EF4-FFF2-40B4-BE49-F238E27FC236}">
                <a16:creationId xmlns:a16="http://schemas.microsoft.com/office/drawing/2014/main" id="{56B8B405-5212-3E45-89BE-5DB0EBBBA540}"/>
              </a:ext>
            </a:extLst>
          </p:cNvPr>
          <p:cNvSpPr txBox="1"/>
          <p:nvPr/>
        </p:nvSpPr>
        <p:spPr>
          <a:xfrm>
            <a:off x="4977867" y="673227"/>
            <a:ext cx="695128"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Client Scenarios</a:t>
            </a:r>
          </a:p>
        </p:txBody>
      </p:sp>
      <p:sp>
        <p:nvSpPr>
          <p:cNvPr id="114" name="TextBox 113">
            <a:extLst>
              <a:ext uri="{FF2B5EF4-FFF2-40B4-BE49-F238E27FC236}">
                <a16:creationId xmlns:a16="http://schemas.microsoft.com/office/drawing/2014/main" id="{84DBA1A9-2ACF-8141-9E35-444E89EA12E3}"/>
              </a:ext>
            </a:extLst>
          </p:cNvPr>
          <p:cNvSpPr txBox="1"/>
          <p:nvPr/>
        </p:nvSpPr>
        <p:spPr>
          <a:xfrm>
            <a:off x="6578712" y="658990"/>
            <a:ext cx="86079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Framework</a:t>
            </a:r>
          </a:p>
        </p:txBody>
      </p:sp>
      <p:sp>
        <p:nvSpPr>
          <p:cNvPr id="116" name="TextBox 115">
            <a:extLst>
              <a:ext uri="{FF2B5EF4-FFF2-40B4-BE49-F238E27FC236}">
                <a16:creationId xmlns:a16="http://schemas.microsoft.com/office/drawing/2014/main" id="{1D1282E6-32BF-7D4B-8C6B-3459598C5BA5}"/>
              </a:ext>
            </a:extLst>
          </p:cNvPr>
          <p:cNvSpPr txBox="1"/>
          <p:nvPr/>
        </p:nvSpPr>
        <p:spPr>
          <a:xfrm>
            <a:off x="7358859" y="673227"/>
            <a:ext cx="599804"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Testing Strategy</a:t>
            </a:r>
          </a:p>
        </p:txBody>
      </p:sp>
      <p:sp>
        <p:nvSpPr>
          <p:cNvPr id="117" name="TextBox 116">
            <a:extLst>
              <a:ext uri="{FF2B5EF4-FFF2-40B4-BE49-F238E27FC236}">
                <a16:creationId xmlns:a16="http://schemas.microsoft.com/office/drawing/2014/main" id="{080C819E-7FD9-B849-9BA5-E6710E687A0A}"/>
              </a:ext>
            </a:extLst>
          </p:cNvPr>
          <p:cNvSpPr txBox="1"/>
          <p:nvPr/>
        </p:nvSpPr>
        <p:spPr>
          <a:xfrm>
            <a:off x="9016763" y="673227"/>
            <a:ext cx="69098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Model</a:t>
            </a:r>
          </a:p>
        </p:txBody>
      </p:sp>
      <p:sp>
        <p:nvSpPr>
          <p:cNvPr id="119" name="Oval 118">
            <a:extLst>
              <a:ext uri="{FF2B5EF4-FFF2-40B4-BE49-F238E27FC236}">
                <a16:creationId xmlns:a16="http://schemas.microsoft.com/office/drawing/2014/main" id="{785E10D0-C4E2-8D4A-A429-E5DD4098A3C9}"/>
              </a:ext>
            </a:extLst>
          </p:cNvPr>
          <p:cNvSpPr/>
          <p:nvPr/>
        </p:nvSpPr>
        <p:spPr>
          <a:xfrm>
            <a:off x="8313787" y="461333"/>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120" name="TextBox 119">
            <a:extLst>
              <a:ext uri="{FF2B5EF4-FFF2-40B4-BE49-F238E27FC236}">
                <a16:creationId xmlns:a16="http://schemas.microsoft.com/office/drawing/2014/main" id="{8E4F2430-1187-3346-B71F-5DAEABFBD7EA}"/>
              </a:ext>
            </a:extLst>
          </p:cNvPr>
          <p:cNvSpPr txBox="1"/>
          <p:nvPr/>
        </p:nvSpPr>
        <p:spPr>
          <a:xfrm>
            <a:off x="8160244" y="673227"/>
            <a:ext cx="85805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Sizing &amp; Estimation</a:t>
            </a:r>
          </a:p>
        </p:txBody>
      </p:sp>
      <p:sp>
        <p:nvSpPr>
          <p:cNvPr id="122" name="Oval 121">
            <a:extLst>
              <a:ext uri="{FF2B5EF4-FFF2-40B4-BE49-F238E27FC236}">
                <a16:creationId xmlns:a16="http://schemas.microsoft.com/office/drawing/2014/main" id="{77490EA7-C450-EA4D-AA8F-0D2DD0081109}"/>
              </a:ext>
            </a:extLst>
          </p:cNvPr>
          <p:cNvSpPr/>
          <p:nvPr/>
        </p:nvSpPr>
        <p:spPr>
          <a:xfrm>
            <a:off x="9118735" y="461333"/>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123" name="TextBox 122">
            <a:extLst>
              <a:ext uri="{FF2B5EF4-FFF2-40B4-BE49-F238E27FC236}">
                <a16:creationId xmlns:a16="http://schemas.microsoft.com/office/drawing/2014/main" id="{4FD09469-5912-7843-8437-D6CA3EA19255}"/>
              </a:ext>
            </a:extLst>
          </p:cNvPr>
          <p:cNvSpPr txBox="1"/>
          <p:nvPr/>
        </p:nvSpPr>
        <p:spPr>
          <a:xfrm>
            <a:off x="5697133" y="673227"/>
            <a:ext cx="75388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Solution Architecture</a:t>
            </a:r>
          </a:p>
        </p:txBody>
      </p:sp>
      <p:sp>
        <p:nvSpPr>
          <p:cNvPr id="124" name="TextBox 123">
            <a:extLst>
              <a:ext uri="{FF2B5EF4-FFF2-40B4-BE49-F238E27FC236}">
                <a16:creationId xmlns:a16="http://schemas.microsoft.com/office/drawing/2014/main" id="{75E1A420-AC5D-524F-89B2-7A23E50E0990}"/>
              </a:ext>
            </a:extLst>
          </p:cNvPr>
          <p:cNvSpPr txBox="1"/>
          <p:nvPr/>
        </p:nvSpPr>
        <p:spPr>
          <a:xfrm>
            <a:off x="9906225" y="673227"/>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Risk Reviews</a:t>
            </a:r>
          </a:p>
        </p:txBody>
      </p:sp>
      <p:sp>
        <p:nvSpPr>
          <p:cNvPr id="126" name="Oval 125">
            <a:extLst>
              <a:ext uri="{FF2B5EF4-FFF2-40B4-BE49-F238E27FC236}">
                <a16:creationId xmlns:a16="http://schemas.microsoft.com/office/drawing/2014/main" id="{4ADB01D4-CA4F-D241-A259-D7CDCB827CEA}"/>
              </a:ext>
            </a:extLst>
          </p:cNvPr>
          <p:cNvSpPr/>
          <p:nvPr/>
        </p:nvSpPr>
        <p:spPr>
          <a:xfrm>
            <a:off x="9986118" y="461333"/>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127" name="TextBox 126">
            <a:extLst>
              <a:ext uri="{FF2B5EF4-FFF2-40B4-BE49-F238E27FC236}">
                <a16:creationId xmlns:a16="http://schemas.microsoft.com/office/drawing/2014/main" id="{11B445D0-62D9-924A-A77D-506ED8D658A0}"/>
              </a:ext>
            </a:extLst>
          </p:cNvPr>
          <p:cNvSpPr txBox="1"/>
          <p:nvPr/>
        </p:nvSpPr>
        <p:spPr>
          <a:xfrm>
            <a:off x="10703072" y="673227"/>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Pricing Options</a:t>
            </a:r>
          </a:p>
        </p:txBody>
      </p:sp>
      <p:sp>
        <p:nvSpPr>
          <p:cNvPr id="129" name="Oval 128">
            <a:extLst>
              <a:ext uri="{FF2B5EF4-FFF2-40B4-BE49-F238E27FC236}">
                <a16:creationId xmlns:a16="http://schemas.microsoft.com/office/drawing/2014/main" id="{34E03A38-90A1-5B4D-A37B-3CC9B702614E}"/>
              </a:ext>
            </a:extLst>
          </p:cNvPr>
          <p:cNvSpPr/>
          <p:nvPr/>
        </p:nvSpPr>
        <p:spPr>
          <a:xfrm>
            <a:off x="10835828" y="461333"/>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130" name="TextBox 129">
            <a:extLst>
              <a:ext uri="{FF2B5EF4-FFF2-40B4-BE49-F238E27FC236}">
                <a16:creationId xmlns:a16="http://schemas.microsoft.com/office/drawing/2014/main" id="{11B445D0-62D9-924A-A77D-506ED8D658A0}"/>
              </a:ext>
            </a:extLst>
          </p:cNvPr>
          <p:cNvSpPr txBox="1"/>
          <p:nvPr/>
        </p:nvSpPr>
        <p:spPr>
          <a:xfrm>
            <a:off x="11231416" y="673227"/>
            <a:ext cx="905163"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Integration with other offerings</a:t>
            </a:r>
          </a:p>
        </p:txBody>
      </p:sp>
      <p:sp>
        <p:nvSpPr>
          <p:cNvPr id="132" name="Oval 131">
            <a:extLst>
              <a:ext uri="{FF2B5EF4-FFF2-40B4-BE49-F238E27FC236}">
                <a16:creationId xmlns:a16="http://schemas.microsoft.com/office/drawing/2014/main" id="{56D98CBE-70E1-AB42-B8B9-0568914AC953}"/>
              </a:ext>
            </a:extLst>
          </p:cNvPr>
          <p:cNvSpPr/>
          <p:nvPr/>
        </p:nvSpPr>
        <p:spPr>
          <a:xfrm>
            <a:off x="5831832" y="461333"/>
            <a:ext cx="169696" cy="187407"/>
          </a:xfrm>
          <a:prstGeom prst="ellipse">
            <a:avLst/>
          </a:prstGeom>
          <a:solidFill>
            <a:srgbClr val="00B050"/>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133" name="Oval 132">
            <a:extLst>
              <a:ext uri="{FF2B5EF4-FFF2-40B4-BE49-F238E27FC236}">
                <a16:creationId xmlns:a16="http://schemas.microsoft.com/office/drawing/2014/main" id="{56D98CBE-70E1-AB42-B8B9-0568914AC953}"/>
              </a:ext>
            </a:extLst>
          </p:cNvPr>
          <p:cNvSpPr/>
          <p:nvPr/>
        </p:nvSpPr>
        <p:spPr>
          <a:xfrm>
            <a:off x="5074368" y="461333"/>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135" name="Oval 134">
            <a:extLst>
              <a:ext uri="{FF2B5EF4-FFF2-40B4-BE49-F238E27FC236}">
                <a16:creationId xmlns:a16="http://schemas.microsoft.com/office/drawing/2014/main" id="{56D98CBE-70E1-AB42-B8B9-0568914AC953}"/>
              </a:ext>
            </a:extLst>
          </p:cNvPr>
          <p:cNvSpPr/>
          <p:nvPr/>
        </p:nvSpPr>
        <p:spPr>
          <a:xfrm>
            <a:off x="11618248" y="461333"/>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50" name="Title 1">
            <a:extLst>
              <a:ext uri="{FF2B5EF4-FFF2-40B4-BE49-F238E27FC236}">
                <a16:creationId xmlns:a16="http://schemas.microsoft.com/office/drawing/2014/main" id="{EF863D1F-B34B-48AE-ABC8-BF22F4EAFBC4}"/>
              </a:ext>
            </a:extLst>
          </p:cNvPr>
          <p:cNvSpPr txBox="1">
            <a:spLocks/>
          </p:cNvSpPr>
          <p:nvPr/>
        </p:nvSpPr>
        <p:spPr bwMode="auto">
          <a:xfrm>
            <a:off x="221455" y="6133912"/>
            <a:ext cx="9677058" cy="250057"/>
          </a:xfrm>
          <a:prstGeom prst="rect">
            <a:avLst/>
          </a:prstGeom>
          <a:noFill/>
          <a:ln w="9525">
            <a:noFill/>
            <a:miter lim="800000"/>
            <a:headEnd/>
            <a:tailEnd/>
          </a:ln>
          <a:effectLst/>
        </p:spPr>
        <p:txBody>
          <a:bodyPr vert="horz" wrap="square" lIns="0" tIns="45720" rIns="0" bIns="0" numCol="1" anchor="t" anchorCtr="0" compatLnSpc="1">
            <a:prstTxWarp prst="textNoShape">
              <a:avLst/>
            </a:prstTxWarp>
            <a:normAutofit fontScale="97500" lnSpcReduction="10000"/>
          </a:bodyPr>
          <a:lstStyle>
            <a:lvl1pPr algn="l" rtl="0" fontAlgn="base">
              <a:lnSpc>
                <a:spcPct val="90000"/>
              </a:lnSpc>
              <a:spcBef>
                <a:spcPct val="0"/>
              </a:spcBef>
              <a:spcAft>
                <a:spcPct val="0"/>
              </a:spcAft>
              <a:defRPr kumimoji="0" lang="en-US" sz="2000" b="1" i="0" u="none" strike="noStrike" kern="0" cap="none" spc="0" normalizeH="0" baseline="0" dirty="0">
                <a:ln>
                  <a:noFill/>
                </a:ln>
                <a:solidFill>
                  <a:srgbClr val="8C8C8C"/>
                </a:solidFill>
                <a:effectLst/>
                <a:uLnTx/>
                <a:uFillTx/>
                <a:latin typeface="Arial" charset="0"/>
                <a:ea typeface="Arial" charset="0"/>
                <a:cs typeface="Arial" charset="0"/>
              </a:defRPr>
            </a:lvl1pPr>
            <a:lvl2pPr algn="l" rtl="0" fontAlgn="base">
              <a:lnSpc>
                <a:spcPct val="90000"/>
              </a:lnSpc>
              <a:spcBef>
                <a:spcPct val="0"/>
              </a:spcBef>
              <a:spcAft>
                <a:spcPct val="0"/>
              </a:spcAft>
              <a:defRPr sz="2640">
                <a:solidFill>
                  <a:srgbClr val="191919"/>
                </a:solidFill>
                <a:latin typeface="HelvNeue Light for IBM" pitchFamily="34" charset="0"/>
              </a:defRPr>
            </a:lvl2pPr>
            <a:lvl3pPr algn="l" rtl="0" fontAlgn="base">
              <a:lnSpc>
                <a:spcPct val="90000"/>
              </a:lnSpc>
              <a:spcBef>
                <a:spcPct val="0"/>
              </a:spcBef>
              <a:spcAft>
                <a:spcPct val="0"/>
              </a:spcAft>
              <a:defRPr sz="2640">
                <a:solidFill>
                  <a:srgbClr val="191919"/>
                </a:solidFill>
                <a:latin typeface="HelvNeue Light for IBM" pitchFamily="34" charset="0"/>
              </a:defRPr>
            </a:lvl3pPr>
            <a:lvl4pPr algn="l" rtl="0" fontAlgn="base">
              <a:lnSpc>
                <a:spcPct val="90000"/>
              </a:lnSpc>
              <a:spcBef>
                <a:spcPct val="0"/>
              </a:spcBef>
              <a:spcAft>
                <a:spcPct val="0"/>
              </a:spcAft>
              <a:defRPr sz="2640">
                <a:solidFill>
                  <a:srgbClr val="191919"/>
                </a:solidFill>
                <a:latin typeface="HelvNeue Light for IBM" pitchFamily="34" charset="0"/>
              </a:defRPr>
            </a:lvl4pPr>
            <a:lvl5pPr algn="l" rtl="0" fontAlgn="base">
              <a:lnSpc>
                <a:spcPct val="90000"/>
              </a:lnSpc>
              <a:spcBef>
                <a:spcPct val="0"/>
              </a:spcBef>
              <a:spcAft>
                <a:spcPct val="0"/>
              </a:spcAft>
              <a:defRPr sz="2640">
                <a:solidFill>
                  <a:srgbClr val="191919"/>
                </a:solidFill>
                <a:latin typeface="HelvNeue Light for IBM" pitchFamily="34" charset="0"/>
              </a:defRPr>
            </a:lvl5pPr>
            <a:lvl6pPr marL="431024" algn="l" rtl="0" fontAlgn="base">
              <a:lnSpc>
                <a:spcPct val="90000"/>
              </a:lnSpc>
              <a:spcBef>
                <a:spcPct val="0"/>
              </a:spcBef>
              <a:spcAft>
                <a:spcPct val="0"/>
              </a:spcAft>
              <a:defRPr sz="2640">
                <a:solidFill>
                  <a:srgbClr val="191919"/>
                </a:solidFill>
                <a:latin typeface="HelvNeue Light for IBM" pitchFamily="34" charset="0"/>
              </a:defRPr>
            </a:lvl6pPr>
            <a:lvl7pPr marL="862049" algn="l" rtl="0" fontAlgn="base">
              <a:lnSpc>
                <a:spcPct val="90000"/>
              </a:lnSpc>
              <a:spcBef>
                <a:spcPct val="0"/>
              </a:spcBef>
              <a:spcAft>
                <a:spcPct val="0"/>
              </a:spcAft>
              <a:defRPr sz="2640">
                <a:solidFill>
                  <a:srgbClr val="191919"/>
                </a:solidFill>
                <a:latin typeface="HelvNeue Light for IBM" pitchFamily="34" charset="0"/>
              </a:defRPr>
            </a:lvl7pPr>
            <a:lvl8pPr marL="1293073" algn="l" rtl="0" fontAlgn="base">
              <a:lnSpc>
                <a:spcPct val="90000"/>
              </a:lnSpc>
              <a:spcBef>
                <a:spcPct val="0"/>
              </a:spcBef>
              <a:spcAft>
                <a:spcPct val="0"/>
              </a:spcAft>
              <a:defRPr sz="2640">
                <a:solidFill>
                  <a:srgbClr val="191919"/>
                </a:solidFill>
                <a:latin typeface="HelvNeue Light for IBM" pitchFamily="34" charset="0"/>
              </a:defRPr>
            </a:lvl8pPr>
            <a:lvl9pPr marL="1724097" algn="l" rtl="0" fontAlgn="base">
              <a:lnSpc>
                <a:spcPct val="90000"/>
              </a:lnSpc>
              <a:spcBef>
                <a:spcPct val="0"/>
              </a:spcBef>
              <a:spcAft>
                <a:spcPct val="0"/>
              </a:spcAft>
              <a:defRPr sz="2640">
                <a:solidFill>
                  <a:srgbClr val="191919"/>
                </a:solidFill>
                <a:latin typeface="HelvNeue Light for IBM" pitchFamily="34" charset="0"/>
              </a:defRPr>
            </a:lvl9pPr>
          </a:lstStyle>
          <a:p>
            <a:r>
              <a:rPr lang="en-US" sz="1600" u="sng" kern="1200" dirty="0">
                <a:solidFill>
                  <a:schemeClr val="tx1"/>
                </a:solidFill>
                <a:latin typeface="+mn-lt"/>
                <a:ea typeface="+mn-ea"/>
                <a:cs typeface="+mn-cs"/>
              </a:rPr>
              <a:t>Note:</a:t>
            </a:r>
            <a:r>
              <a:rPr lang="en-US" sz="1600" b="0" kern="1200" dirty="0">
                <a:solidFill>
                  <a:schemeClr val="tx1"/>
                </a:solidFill>
                <a:latin typeface="+mn-lt"/>
                <a:ea typeface="+mn-ea"/>
                <a:cs typeface="+mn-cs"/>
              </a:rPr>
              <a:t> Refer to </a:t>
            </a:r>
            <a:r>
              <a:rPr lang="en-US" sz="1600" b="0" kern="1200" dirty="0">
                <a:solidFill>
                  <a:schemeClr val="tx1"/>
                </a:solidFill>
                <a:latin typeface="+mn-lt"/>
                <a:ea typeface="+mn-ea"/>
                <a:cs typeface="+mn-cs"/>
                <a:hlinkClick r:id="rId2"/>
              </a:rPr>
              <a:t>Architecture Kit</a:t>
            </a:r>
            <a:r>
              <a:rPr lang="en-US" sz="1600" b="0" kern="1200" dirty="0">
                <a:solidFill>
                  <a:schemeClr val="tx1"/>
                </a:solidFill>
                <a:latin typeface="+mn-lt"/>
                <a:ea typeface="+mn-ea"/>
                <a:cs typeface="+mn-cs"/>
              </a:rPr>
              <a:t> </a:t>
            </a:r>
            <a:r>
              <a:rPr lang="en-US" sz="1600" b="0" kern="1200" dirty="0">
                <a:solidFill>
                  <a:schemeClr val="tx1"/>
                </a:solidFill>
                <a:ea typeface="+mn-ea"/>
              </a:rPr>
              <a:t>f</a:t>
            </a:r>
            <a:r>
              <a:rPr lang="en-US" sz="1600" b="0" kern="1200" dirty="0">
                <a:solidFill>
                  <a:schemeClr val="tx1"/>
                </a:solidFill>
              </a:rPr>
              <a:t>or further guidance on solution pattern options and decisions.</a:t>
            </a:r>
            <a:r>
              <a:rPr lang="en-US" sz="1600" b="0" kern="1200" dirty="0">
                <a:solidFill>
                  <a:schemeClr val="tx1"/>
                </a:solidFill>
                <a:latin typeface="+mn-lt"/>
                <a:ea typeface="+mn-ea"/>
                <a:cs typeface="+mn-cs"/>
              </a:rPr>
              <a:t> </a:t>
            </a:r>
          </a:p>
        </p:txBody>
      </p:sp>
    </p:spTree>
    <p:extLst>
      <p:ext uri="{BB962C8B-B14F-4D97-AF65-F5344CB8AC3E}">
        <p14:creationId xmlns:p14="http://schemas.microsoft.com/office/powerpoint/2010/main" val="1968453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2A4E6-45AA-4113-AE57-7AFD11D4E3F8}"/>
              </a:ext>
            </a:extLst>
          </p:cNvPr>
          <p:cNvSpPr>
            <a:spLocks noGrp="1"/>
          </p:cNvSpPr>
          <p:nvPr>
            <p:ph type="title"/>
          </p:nvPr>
        </p:nvSpPr>
        <p:spPr>
          <a:xfrm>
            <a:off x="113148" y="59436"/>
            <a:ext cx="4754418" cy="447466"/>
          </a:xfrm>
        </p:spPr>
        <p:txBody>
          <a:bodyPr/>
          <a:lstStyle/>
          <a:p>
            <a:r>
              <a:rPr lang="en-US" b="1" dirty="0">
                <a:solidFill>
                  <a:schemeClr val="bg1"/>
                </a:solidFill>
              </a:rPr>
              <a:t>Delivery Framework</a:t>
            </a:r>
          </a:p>
        </p:txBody>
      </p:sp>
      <p:sp>
        <p:nvSpPr>
          <p:cNvPr id="6" name="Content Placeholder 5">
            <a:extLst>
              <a:ext uri="{FF2B5EF4-FFF2-40B4-BE49-F238E27FC236}">
                <a16:creationId xmlns:a16="http://schemas.microsoft.com/office/drawing/2014/main" id="{083FF01E-A527-4916-B907-C969BEB84BCE}"/>
              </a:ext>
            </a:extLst>
          </p:cNvPr>
          <p:cNvSpPr txBox="1">
            <a:spLocks/>
          </p:cNvSpPr>
          <p:nvPr/>
        </p:nvSpPr>
        <p:spPr>
          <a:xfrm>
            <a:off x="73896" y="731114"/>
            <a:ext cx="12210722" cy="363946"/>
          </a:xfrm>
          <a:prstGeom prst="rect">
            <a:avLst/>
          </a:prstGeom>
        </p:spPr>
        <p:txBody>
          <a:bodyPr>
            <a:noAutofit/>
          </a:bodyPr>
          <a:lstStyle>
            <a:defPPr>
              <a:defRPr lang="en-US"/>
            </a:defPPr>
            <a:lvl1pPr indent="0" fontAlgn="base">
              <a:spcBef>
                <a:spcPct val="40000"/>
              </a:spcBef>
              <a:spcAft>
                <a:spcPct val="0"/>
              </a:spcAft>
              <a:buClr>
                <a:srgbClr val="20D5D2"/>
              </a:buClr>
              <a:buFont typeface="Wingdings" panose="05000000000000000000" pitchFamily="2" charset="2"/>
              <a:buNone/>
              <a:defRPr sz="1600" b="1" i="1">
                <a:solidFill>
                  <a:prstClr val="white"/>
                </a:solidFill>
                <a:cs typeface="Arial" panose="020B0604020202020204" pitchFamily="34" charset="0"/>
              </a:defRPr>
            </a:lvl1pPr>
            <a:lvl2pPr marL="536575" indent="-179388" fontAlgn="base">
              <a:spcBef>
                <a:spcPct val="40000"/>
              </a:spcBef>
              <a:spcAft>
                <a:spcPct val="0"/>
              </a:spcAft>
              <a:buFont typeface="Arial" panose="020B0604020202020204" pitchFamily="34" charset="0"/>
              <a:buChar char="–"/>
              <a:defRPr sz="1600"/>
            </a:lvl2pPr>
            <a:lvl3pPr marL="893763" indent="-179388" fontAlgn="base">
              <a:spcBef>
                <a:spcPct val="40000"/>
              </a:spcBef>
              <a:spcAft>
                <a:spcPct val="0"/>
              </a:spcAft>
              <a:buChar char="•"/>
              <a:defRPr sz="1600"/>
            </a:lvl3pPr>
            <a:lvl4pPr marL="1250950" indent="-179388" fontAlgn="base">
              <a:spcBef>
                <a:spcPct val="40000"/>
              </a:spcBef>
              <a:spcAft>
                <a:spcPct val="0"/>
              </a:spcAft>
              <a:buFont typeface="Arial" panose="020B0604020202020204" pitchFamily="34" charset="0"/>
              <a:buChar char="-"/>
              <a:defRPr sz="1600"/>
            </a:lvl4pPr>
            <a:lvl5pPr marL="1619250" indent="-179388" fontAlgn="base">
              <a:spcBef>
                <a:spcPct val="40000"/>
              </a:spcBef>
              <a:spcAft>
                <a:spcPct val="0"/>
              </a:spcAft>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Identify the key Solution Components from Solution Architecture Overview</a:t>
            </a:r>
          </a:p>
          <a:p>
            <a:r>
              <a:rPr lang="en-AU" dirty="0"/>
              <a:t> </a:t>
            </a:r>
          </a:p>
          <a:p>
            <a:endParaRPr lang="en-AU" dirty="0"/>
          </a:p>
        </p:txBody>
      </p:sp>
      <p:sp>
        <p:nvSpPr>
          <p:cNvPr id="11" name="Slide Number Placeholder 13">
            <a:extLst>
              <a:ext uri="{FF2B5EF4-FFF2-40B4-BE49-F238E27FC236}">
                <a16:creationId xmlns:a16="http://schemas.microsoft.com/office/drawing/2014/main" id="{EB66B989-579E-41FE-9C61-5A7C6E34DBEF}"/>
              </a:ext>
            </a:extLst>
          </p:cNvPr>
          <p:cNvSpPr txBox="1">
            <a:spLocks/>
          </p:cNvSpPr>
          <p:nvPr/>
        </p:nvSpPr>
        <p:spPr>
          <a:xfrm>
            <a:off x="9288673" y="6410063"/>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E7E9D57-535C-0840-A093-12271BECC0CD}" type="slidenum">
              <a:rPr lang="en-US" smtClean="0">
                <a:solidFill>
                  <a:prstClr val="black">
                    <a:tint val="75000"/>
                  </a:prstClr>
                </a:solidFill>
                <a:latin typeface="Calibri"/>
              </a:rPr>
              <a:pPr algn="r"/>
              <a:t>8</a:t>
            </a:fld>
            <a:endParaRPr lang="en-US" dirty="0">
              <a:solidFill>
                <a:prstClr val="black">
                  <a:tint val="75000"/>
                </a:prstClr>
              </a:solidFill>
              <a:latin typeface="Calibri"/>
            </a:endParaRPr>
          </a:p>
        </p:txBody>
      </p:sp>
      <p:sp>
        <p:nvSpPr>
          <p:cNvPr id="8" name="Text Placeholder 10">
            <a:extLst>
              <a:ext uri="{FF2B5EF4-FFF2-40B4-BE49-F238E27FC236}">
                <a16:creationId xmlns:a16="http://schemas.microsoft.com/office/drawing/2014/main" id="{FE9369C0-9C7B-40D9-891D-2C0B83D3931C}"/>
              </a:ext>
            </a:extLst>
          </p:cNvPr>
          <p:cNvSpPr txBox="1">
            <a:spLocks/>
          </p:cNvSpPr>
          <p:nvPr/>
        </p:nvSpPr>
        <p:spPr>
          <a:xfrm>
            <a:off x="1877284" y="6149443"/>
            <a:ext cx="5486400" cy="381000"/>
          </a:xfrm>
          <a:prstGeom prst="rect">
            <a:avLst/>
          </a:prstGeom>
        </p:spPr>
        <p:txBody>
          <a:bodyPr vert="horz" lIns="0" tIns="0" rIns="0" bIns="0" rtlCol="0" anchor="b">
            <a:noAutofit/>
          </a:bodyPr>
          <a:lstStyle>
            <a:lvl1pPr marL="0" indent="0" algn="l" defTabSz="914363" rtl="0" eaLnBrk="1" latinLnBrk="0" hangingPunct="1">
              <a:lnSpc>
                <a:spcPct val="105000"/>
              </a:lnSpc>
              <a:spcBef>
                <a:spcPts val="500"/>
              </a:spcBef>
              <a:buFontTx/>
              <a:buNone/>
              <a:tabLst/>
              <a:defRPr lang="en-US" sz="667" b="0" i="0" kern="1200" dirty="0" smtClean="0">
                <a:solidFill>
                  <a:schemeClr val="tx1">
                    <a:alpha val="70000"/>
                  </a:schemeClr>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lang="en-US" sz="1667" b="0" i="0" kern="1200" dirty="0" smtClean="0">
                <a:solidFill>
                  <a:schemeClr val="tx1"/>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a:solidFill>
                  <a:schemeClr val="tx1"/>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dirty="0">
                <a:solidFill>
                  <a:prstClr val="black">
                    <a:alpha val="70000"/>
                  </a:prstClr>
                </a:solidFill>
              </a:rPr>
              <a:t>IBM Services for Cloud</a:t>
            </a:r>
          </a:p>
        </p:txBody>
      </p:sp>
      <p:cxnSp>
        <p:nvCxnSpPr>
          <p:cNvPr id="32" name="Straight Connector 31">
            <a:extLst>
              <a:ext uri="{FF2B5EF4-FFF2-40B4-BE49-F238E27FC236}">
                <a16:creationId xmlns:a16="http://schemas.microsoft.com/office/drawing/2014/main" id="{20A06575-625D-4B4C-87BD-1DDB31222705}"/>
              </a:ext>
            </a:extLst>
          </p:cNvPr>
          <p:cNvCxnSpPr>
            <a:stCxn id="49" idx="2"/>
          </p:cNvCxnSpPr>
          <p:nvPr/>
        </p:nvCxnSpPr>
        <p:spPr>
          <a:xfrm flipV="1">
            <a:off x="5074368" y="245290"/>
            <a:ext cx="6663503" cy="4952"/>
          </a:xfrm>
          <a:prstGeom prst="line">
            <a:avLst/>
          </a:prstGeom>
          <a:noFill/>
          <a:ln w="6350" cap="flat" cmpd="sng" algn="ctr">
            <a:solidFill>
              <a:srgbClr val="ED7D31"/>
            </a:solidFill>
            <a:prstDash val="solid"/>
            <a:miter lim="800000"/>
          </a:ln>
          <a:effectLst/>
        </p:spPr>
      </p:cxnSp>
      <p:sp>
        <p:nvSpPr>
          <p:cNvPr id="33" name="Oval 32">
            <a:extLst>
              <a:ext uri="{FF2B5EF4-FFF2-40B4-BE49-F238E27FC236}">
                <a16:creationId xmlns:a16="http://schemas.microsoft.com/office/drawing/2014/main" id="{56D98CBE-70E1-AB42-B8B9-0568914AC953}"/>
              </a:ext>
            </a:extLst>
          </p:cNvPr>
          <p:cNvSpPr/>
          <p:nvPr/>
        </p:nvSpPr>
        <p:spPr>
          <a:xfrm>
            <a:off x="6681542" y="156538"/>
            <a:ext cx="169696" cy="187407"/>
          </a:xfrm>
          <a:prstGeom prst="ellipse">
            <a:avLst/>
          </a:prstGeom>
          <a:solidFill>
            <a:srgbClr val="00B050"/>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34" name="Oval 33">
            <a:extLst>
              <a:ext uri="{FF2B5EF4-FFF2-40B4-BE49-F238E27FC236}">
                <a16:creationId xmlns:a16="http://schemas.microsoft.com/office/drawing/2014/main" id="{639E3F11-C0FA-5344-9B9D-D99710A2C91F}"/>
              </a:ext>
            </a:extLst>
          </p:cNvPr>
          <p:cNvSpPr/>
          <p:nvPr/>
        </p:nvSpPr>
        <p:spPr>
          <a:xfrm>
            <a:off x="7472263"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35" name="TextBox 34">
            <a:extLst>
              <a:ext uri="{FF2B5EF4-FFF2-40B4-BE49-F238E27FC236}">
                <a16:creationId xmlns:a16="http://schemas.microsoft.com/office/drawing/2014/main" id="{56B8B405-5212-3E45-89BE-5DB0EBBBA540}"/>
              </a:ext>
            </a:extLst>
          </p:cNvPr>
          <p:cNvSpPr txBox="1"/>
          <p:nvPr/>
        </p:nvSpPr>
        <p:spPr>
          <a:xfrm>
            <a:off x="4977867" y="368432"/>
            <a:ext cx="695128"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Client Scenarios</a:t>
            </a:r>
          </a:p>
        </p:txBody>
      </p:sp>
      <p:sp>
        <p:nvSpPr>
          <p:cNvPr id="36" name="TextBox 35">
            <a:extLst>
              <a:ext uri="{FF2B5EF4-FFF2-40B4-BE49-F238E27FC236}">
                <a16:creationId xmlns:a16="http://schemas.microsoft.com/office/drawing/2014/main" id="{84DBA1A9-2ACF-8141-9E35-444E89EA12E3}"/>
              </a:ext>
            </a:extLst>
          </p:cNvPr>
          <p:cNvSpPr txBox="1"/>
          <p:nvPr/>
        </p:nvSpPr>
        <p:spPr>
          <a:xfrm>
            <a:off x="6578712" y="354195"/>
            <a:ext cx="86079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Framework</a:t>
            </a:r>
          </a:p>
        </p:txBody>
      </p:sp>
      <p:sp>
        <p:nvSpPr>
          <p:cNvPr id="37" name="TextBox 36">
            <a:extLst>
              <a:ext uri="{FF2B5EF4-FFF2-40B4-BE49-F238E27FC236}">
                <a16:creationId xmlns:a16="http://schemas.microsoft.com/office/drawing/2014/main" id="{1D1282E6-32BF-7D4B-8C6B-3459598C5BA5}"/>
              </a:ext>
            </a:extLst>
          </p:cNvPr>
          <p:cNvSpPr txBox="1"/>
          <p:nvPr/>
        </p:nvSpPr>
        <p:spPr>
          <a:xfrm>
            <a:off x="7358859" y="368432"/>
            <a:ext cx="599804"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Testing Strategy</a:t>
            </a:r>
          </a:p>
        </p:txBody>
      </p:sp>
      <p:sp>
        <p:nvSpPr>
          <p:cNvPr id="38" name="TextBox 37">
            <a:extLst>
              <a:ext uri="{FF2B5EF4-FFF2-40B4-BE49-F238E27FC236}">
                <a16:creationId xmlns:a16="http://schemas.microsoft.com/office/drawing/2014/main" id="{080C819E-7FD9-B849-9BA5-E6710E687A0A}"/>
              </a:ext>
            </a:extLst>
          </p:cNvPr>
          <p:cNvSpPr txBox="1"/>
          <p:nvPr/>
        </p:nvSpPr>
        <p:spPr>
          <a:xfrm>
            <a:off x="9016763" y="368432"/>
            <a:ext cx="69098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Model</a:t>
            </a:r>
          </a:p>
        </p:txBody>
      </p:sp>
      <p:sp>
        <p:nvSpPr>
          <p:cNvPr id="39" name="Oval 38">
            <a:extLst>
              <a:ext uri="{FF2B5EF4-FFF2-40B4-BE49-F238E27FC236}">
                <a16:creationId xmlns:a16="http://schemas.microsoft.com/office/drawing/2014/main" id="{785E10D0-C4E2-8D4A-A429-E5DD4098A3C9}"/>
              </a:ext>
            </a:extLst>
          </p:cNvPr>
          <p:cNvSpPr/>
          <p:nvPr/>
        </p:nvSpPr>
        <p:spPr>
          <a:xfrm>
            <a:off x="8313787"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0" name="TextBox 39">
            <a:extLst>
              <a:ext uri="{FF2B5EF4-FFF2-40B4-BE49-F238E27FC236}">
                <a16:creationId xmlns:a16="http://schemas.microsoft.com/office/drawing/2014/main" id="{8E4F2430-1187-3346-B71F-5DAEABFBD7EA}"/>
              </a:ext>
            </a:extLst>
          </p:cNvPr>
          <p:cNvSpPr txBox="1"/>
          <p:nvPr/>
        </p:nvSpPr>
        <p:spPr>
          <a:xfrm>
            <a:off x="8160244" y="368432"/>
            <a:ext cx="85805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Sizing &amp; Estimation</a:t>
            </a:r>
          </a:p>
        </p:txBody>
      </p:sp>
      <p:sp>
        <p:nvSpPr>
          <p:cNvPr id="41" name="Oval 40">
            <a:extLst>
              <a:ext uri="{FF2B5EF4-FFF2-40B4-BE49-F238E27FC236}">
                <a16:creationId xmlns:a16="http://schemas.microsoft.com/office/drawing/2014/main" id="{77490EA7-C450-EA4D-AA8F-0D2DD0081109}"/>
              </a:ext>
            </a:extLst>
          </p:cNvPr>
          <p:cNvSpPr/>
          <p:nvPr/>
        </p:nvSpPr>
        <p:spPr>
          <a:xfrm>
            <a:off x="9118735"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2" name="TextBox 41">
            <a:extLst>
              <a:ext uri="{FF2B5EF4-FFF2-40B4-BE49-F238E27FC236}">
                <a16:creationId xmlns:a16="http://schemas.microsoft.com/office/drawing/2014/main" id="{4FD09469-5912-7843-8437-D6CA3EA19255}"/>
              </a:ext>
            </a:extLst>
          </p:cNvPr>
          <p:cNvSpPr txBox="1"/>
          <p:nvPr/>
        </p:nvSpPr>
        <p:spPr>
          <a:xfrm>
            <a:off x="5697133" y="368432"/>
            <a:ext cx="75388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Solution Architecture</a:t>
            </a:r>
          </a:p>
        </p:txBody>
      </p:sp>
      <p:sp>
        <p:nvSpPr>
          <p:cNvPr id="43" name="TextBox 42">
            <a:extLst>
              <a:ext uri="{FF2B5EF4-FFF2-40B4-BE49-F238E27FC236}">
                <a16:creationId xmlns:a16="http://schemas.microsoft.com/office/drawing/2014/main" id="{75E1A420-AC5D-524F-89B2-7A23E50E0990}"/>
              </a:ext>
            </a:extLst>
          </p:cNvPr>
          <p:cNvSpPr txBox="1"/>
          <p:nvPr/>
        </p:nvSpPr>
        <p:spPr>
          <a:xfrm>
            <a:off x="9906225"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Risk Reviews</a:t>
            </a:r>
          </a:p>
        </p:txBody>
      </p:sp>
      <p:sp>
        <p:nvSpPr>
          <p:cNvPr id="44" name="Oval 43">
            <a:extLst>
              <a:ext uri="{FF2B5EF4-FFF2-40B4-BE49-F238E27FC236}">
                <a16:creationId xmlns:a16="http://schemas.microsoft.com/office/drawing/2014/main" id="{4ADB01D4-CA4F-D241-A259-D7CDCB827CEA}"/>
              </a:ext>
            </a:extLst>
          </p:cNvPr>
          <p:cNvSpPr/>
          <p:nvPr/>
        </p:nvSpPr>
        <p:spPr>
          <a:xfrm>
            <a:off x="998611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5" name="TextBox 44">
            <a:extLst>
              <a:ext uri="{FF2B5EF4-FFF2-40B4-BE49-F238E27FC236}">
                <a16:creationId xmlns:a16="http://schemas.microsoft.com/office/drawing/2014/main" id="{11B445D0-62D9-924A-A77D-506ED8D658A0}"/>
              </a:ext>
            </a:extLst>
          </p:cNvPr>
          <p:cNvSpPr txBox="1"/>
          <p:nvPr/>
        </p:nvSpPr>
        <p:spPr>
          <a:xfrm>
            <a:off x="10703072"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Pricing Options</a:t>
            </a:r>
          </a:p>
        </p:txBody>
      </p:sp>
      <p:sp>
        <p:nvSpPr>
          <p:cNvPr id="46" name="Oval 45">
            <a:extLst>
              <a:ext uri="{FF2B5EF4-FFF2-40B4-BE49-F238E27FC236}">
                <a16:creationId xmlns:a16="http://schemas.microsoft.com/office/drawing/2014/main" id="{34E03A38-90A1-5B4D-A37B-3CC9B702614E}"/>
              </a:ext>
            </a:extLst>
          </p:cNvPr>
          <p:cNvSpPr/>
          <p:nvPr/>
        </p:nvSpPr>
        <p:spPr>
          <a:xfrm>
            <a:off x="1083582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7" name="TextBox 46">
            <a:extLst>
              <a:ext uri="{FF2B5EF4-FFF2-40B4-BE49-F238E27FC236}">
                <a16:creationId xmlns:a16="http://schemas.microsoft.com/office/drawing/2014/main" id="{11B445D0-62D9-924A-A77D-506ED8D658A0}"/>
              </a:ext>
            </a:extLst>
          </p:cNvPr>
          <p:cNvSpPr txBox="1"/>
          <p:nvPr/>
        </p:nvSpPr>
        <p:spPr>
          <a:xfrm>
            <a:off x="11231416" y="368432"/>
            <a:ext cx="905163"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Integration with other offerings</a:t>
            </a:r>
          </a:p>
        </p:txBody>
      </p:sp>
      <p:sp>
        <p:nvSpPr>
          <p:cNvPr id="48" name="Oval 47">
            <a:extLst>
              <a:ext uri="{FF2B5EF4-FFF2-40B4-BE49-F238E27FC236}">
                <a16:creationId xmlns:a16="http://schemas.microsoft.com/office/drawing/2014/main" id="{56D98CBE-70E1-AB42-B8B9-0568914AC953}"/>
              </a:ext>
            </a:extLst>
          </p:cNvPr>
          <p:cNvSpPr/>
          <p:nvPr/>
        </p:nvSpPr>
        <p:spPr>
          <a:xfrm>
            <a:off x="5831832"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49" name="Oval 48">
            <a:extLst>
              <a:ext uri="{FF2B5EF4-FFF2-40B4-BE49-F238E27FC236}">
                <a16:creationId xmlns:a16="http://schemas.microsoft.com/office/drawing/2014/main" id="{56D98CBE-70E1-AB42-B8B9-0568914AC953}"/>
              </a:ext>
            </a:extLst>
          </p:cNvPr>
          <p:cNvSpPr/>
          <p:nvPr/>
        </p:nvSpPr>
        <p:spPr>
          <a:xfrm>
            <a:off x="507436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50" name="Oval 49">
            <a:extLst>
              <a:ext uri="{FF2B5EF4-FFF2-40B4-BE49-F238E27FC236}">
                <a16:creationId xmlns:a16="http://schemas.microsoft.com/office/drawing/2014/main" id="{56D98CBE-70E1-AB42-B8B9-0568914AC953}"/>
              </a:ext>
            </a:extLst>
          </p:cNvPr>
          <p:cNvSpPr/>
          <p:nvPr/>
        </p:nvSpPr>
        <p:spPr>
          <a:xfrm>
            <a:off x="1161824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18" name="Shape 61"/>
          <p:cNvSpPr/>
          <p:nvPr/>
        </p:nvSpPr>
        <p:spPr>
          <a:xfrm>
            <a:off x="1160357" y="1301899"/>
            <a:ext cx="6713328" cy="4541971"/>
          </a:xfrm>
          <a:prstGeom prst="rect">
            <a:avLst/>
          </a:prstGeom>
          <a:ln w="19050">
            <a:solidFill>
              <a:srgbClr val="4277BB"/>
            </a:solidFill>
            <a:miter lim="400000"/>
          </a:ln>
        </p:spPr>
        <p:txBody>
          <a:bodyPr lIns="0" tIns="0" rIns="0" bIns="0" anchor="ctr"/>
          <a:lstStyle/>
          <a:p>
            <a:pPr lvl="0">
              <a:defRPr sz="1800">
                <a:solidFill>
                  <a:srgbClr val="4277BB"/>
                </a:solidFill>
              </a:defRPr>
            </a:pPr>
            <a:endParaRPr dirty="0">
              <a:latin typeface="Helvetica" panose="020B0604020202020204" pitchFamily="34" charset="0"/>
              <a:cs typeface="Helvetica" panose="020B0604020202020204" pitchFamily="34" charset="0"/>
            </a:endParaRPr>
          </a:p>
        </p:txBody>
      </p:sp>
      <p:sp>
        <p:nvSpPr>
          <p:cNvPr id="419" name="Shape 61"/>
          <p:cNvSpPr/>
          <p:nvPr/>
        </p:nvSpPr>
        <p:spPr>
          <a:xfrm>
            <a:off x="43922" y="1087337"/>
            <a:ext cx="10063509" cy="5604158"/>
          </a:xfrm>
          <a:prstGeom prst="rect">
            <a:avLst/>
          </a:prstGeom>
          <a:noFill/>
          <a:ln w="25400">
            <a:solidFill>
              <a:srgbClr val="4277BB"/>
            </a:solidFill>
            <a:miter lim="400000"/>
          </a:ln>
        </p:spPr>
        <p:txBody>
          <a:bodyPr lIns="0" tIns="0" rIns="0" bIns="0" anchor="ctr"/>
          <a:lstStyle/>
          <a:p>
            <a:pPr lvl="0">
              <a:defRPr sz="1800">
                <a:solidFill>
                  <a:srgbClr val="4277BB"/>
                </a:solidFill>
              </a:defRPr>
            </a:pPr>
            <a:endParaRPr dirty="0">
              <a:latin typeface="Helvetica" panose="020B0604020202020204" pitchFamily="34" charset="0"/>
              <a:cs typeface="Helvetica" panose="020B0604020202020204" pitchFamily="34" charset="0"/>
            </a:endParaRPr>
          </a:p>
        </p:txBody>
      </p:sp>
      <p:sp>
        <p:nvSpPr>
          <p:cNvPr id="420" name="Shape 61"/>
          <p:cNvSpPr/>
          <p:nvPr/>
        </p:nvSpPr>
        <p:spPr>
          <a:xfrm>
            <a:off x="1230332" y="1445929"/>
            <a:ext cx="5562516" cy="1414253"/>
          </a:xfrm>
          <a:prstGeom prst="rect">
            <a:avLst/>
          </a:prstGeom>
          <a:ln w="19050">
            <a:solidFill>
              <a:srgbClr val="4277BB"/>
            </a:solidFill>
            <a:miter lim="400000"/>
          </a:ln>
        </p:spPr>
        <p:txBody>
          <a:bodyPr lIns="0" tIns="0" rIns="0" bIns="0" anchor="ctr"/>
          <a:lstStyle/>
          <a:p>
            <a:pPr lvl="0">
              <a:defRPr sz="1800">
                <a:solidFill>
                  <a:srgbClr val="4277BB"/>
                </a:solidFill>
              </a:defRPr>
            </a:pPr>
            <a:endParaRPr dirty="0">
              <a:latin typeface="Helvetica" panose="020B0604020202020204" pitchFamily="34" charset="0"/>
              <a:cs typeface="Helvetica" panose="020B0604020202020204" pitchFamily="34" charset="0"/>
            </a:endParaRPr>
          </a:p>
        </p:txBody>
      </p:sp>
      <p:sp>
        <p:nvSpPr>
          <p:cNvPr id="422" name="Shape 61"/>
          <p:cNvSpPr/>
          <p:nvPr/>
        </p:nvSpPr>
        <p:spPr>
          <a:xfrm>
            <a:off x="1555182" y="4301246"/>
            <a:ext cx="5204965" cy="739446"/>
          </a:xfrm>
          <a:prstGeom prst="rect">
            <a:avLst/>
          </a:prstGeom>
          <a:ln w="19050">
            <a:solidFill>
              <a:srgbClr val="4277BB"/>
            </a:solidFill>
            <a:miter lim="400000"/>
          </a:ln>
        </p:spPr>
        <p:txBody>
          <a:bodyPr lIns="0" tIns="0" rIns="0" bIns="0" anchor="ctr"/>
          <a:lstStyle/>
          <a:p>
            <a:pPr lvl="0">
              <a:defRPr sz="1800">
                <a:solidFill>
                  <a:srgbClr val="4277BB"/>
                </a:solidFill>
              </a:defRPr>
            </a:pPr>
            <a:endParaRPr dirty="0">
              <a:latin typeface="Helvetica" panose="020B0604020202020204" pitchFamily="34" charset="0"/>
              <a:cs typeface="Helvetica" panose="020B0604020202020204" pitchFamily="34" charset="0"/>
            </a:endParaRPr>
          </a:p>
        </p:txBody>
      </p:sp>
      <p:sp>
        <p:nvSpPr>
          <p:cNvPr id="423" name="Shape 61"/>
          <p:cNvSpPr/>
          <p:nvPr/>
        </p:nvSpPr>
        <p:spPr>
          <a:xfrm>
            <a:off x="1555183" y="5089389"/>
            <a:ext cx="6025907" cy="700041"/>
          </a:xfrm>
          <a:prstGeom prst="rect">
            <a:avLst/>
          </a:prstGeom>
          <a:ln w="19050">
            <a:solidFill>
              <a:srgbClr val="4277BB"/>
            </a:solidFill>
            <a:miter lim="400000"/>
          </a:ln>
        </p:spPr>
        <p:txBody>
          <a:bodyPr lIns="0" tIns="0" rIns="0" bIns="0" anchor="ctr"/>
          <a:lstStyle/>
          <a:p>
            <a:pPr lvl="0">
              <a:defRPr sz="1800">
                <a:solidFill>
                  <a:srgbClr val="4277BB"/>
                </a:solidFill>
              </a:defRPr>
            </a:pPr>
            <a:endParaRPr dirty="0">
              <a:latin typeface="Helvetica" panose="020B0604020202020204" pitchFamily="34" charset="0"/>
              <a:cs typeface="Helvetica" panose="020B0604020202020204" pitchFamily="34" charset="0"/>
            </a:endParaRPr>
          </a:p>
        </p:txBody>
      </p:sp>
      <p:sp>
        <p:nvSpPr>
          <p:cNvPr id="424" name="Shape 61"/>
          <p:cNvSpPr/>
          <p:nvPr/>
        </p:nvSpPr>
        <p:spPr>
          <a:xfrm>
            <a:off x="1555182" y="5890984"/>
            <a:ext cx="6025908" cy="763256"/>
          </a:xfrm>
          <a:prstGeom prst="rect">
            <a:avLst/>
          </a:prstGeom>
          <a:ln w="25400">
            <a:solidFill>
              <a:srgbClr val="4277BB"/>
            </a:solidFill>
            <a:miter lim="400000"/>
          </a:ln>
        </p:spPr>
        <p:txBody>
          <a:bodyPr lIns="0" tIns="0" rIns="0" bIns="0" anchor="ctr"/>
          <a:lstStyle/>
          <a:p>
            <a:pPr lvl="0">
              <a:defRPr sz="1800">
                <a:solidFill>
                  <a:srgbClr val="4277BB"/>
                </a:solidFill>
              </a:defRPr>
            </a:pPr>
            <a:endParaRPr dirty="0">
              <a:latin typeface="Helvetica" panose="020B0604020202020204" pitchFamily="34" charset="0"/>
              <a:cs typeface="Helvetica" panose="020B0604020202020204" pitchFamily="34" charset="0"/>
            </a:endParaRPr>
          </a:p>
        </p:txBody>
      </p:sp>
      <p:grpSp>
        <p:nvGrpSpPr>
          <p:cNvPr id="425" name="Group 424"/>
          <p:cNvGrpSpPr/>
          <p:nvPr/>
        </p:nvGrpSpPr>
        <p:grpSpPr>
          <a:xfrm>
            <a:off x="3396111" y="5973110"/>
            <a:ext cx="650819" cy="621720"/>
            <a:chOff x="-3151146" y="5523744"/>
            <a:chExt cx="780822" cy="865722"/>
          </a:xfrm>
        </p:grpSpPr>
        <p:pic>
          <p:nvPicPr>
            <p:cNvPr id="426" name="Picture 4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3942" y="5523744"/>
              <a:ext cx="649224" cy="649224"/>
            </a:xfrm>
            <a:prstGeom prst="rect">
              <a:avLst/>
            </a:prstGeom>
          </p:spPr>
        </p:pic>
        <p:sp>
          <p:nvSpPr>
            <p:cNvPr id="427" name="Shape 192"/>
            <p:cNvSpPr/>
            <p:nvPr/>
          </p:nvSpPr>
          <p:spPr>
            <a:xfrm>
              <a:off x="-3151146" y="6089468"/>
              <a:ext cx="780822" cy="29999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algn="ctr"/>
              <a:r>
                <a:rPr lang="en-US" sz="700" b="1" dirty="0">
                  <a:solidFill>
                    <a:srgbClr val="4277BB"/>
                  </a:solidFill>
                  <a:latin typeface="Helvetica" panose="020B0604020202020204" pitchFamily="34" charset="0"/>
                  <a:ea typeface="Helvetica"/>
                  <a:cs typeface="Helvetica" panose="020B0604020202020204" pitchFamily="34" charset="0"/>
                </a:rPr>
                <a:t>DEPENDENCY </a:t>
              </a:r>
            </a:p>
            <a:p>
              <a:pPr algn="ctr"/>
              <a:r>
                <a:rPr lang="en-US" sz="700" b="1" dirty="0">
                  <a:solidFill>
                    <a:srgbClr val="4277BB"/>
                  </a:solidFill>
                  <a:latin typeface="Helvetica" panose="020B0604020202020204" pitchFamily="34" charset="0"/>
                  <a:ea typeface="Helvetica"/>
                  <a:cs typeface="Helvetica" panose="020B0604020202020204" pitchFamily="34" charset="0"/>
                </a:rPr>
                <a:t>MANAGEMENT</a:t>
              </a:r>
              <a:endParaRPr sz="700" b="1" dirty="0">
                <a:solidFill>
                  <a:srgbClr val="4277BB"/>
                </a:solidFill>
                <a:latin typeface="Helvetica" panose="020B0604020202020204" pitchFamily="34" charset="0"/>
                <a:ea typeface="Helvetica"/>
                <a:cs typeface="Helvetica" panose="020B0604020202020204" pitchFamily="34" charset="0"/>
              </a:endParaRPr>
            </a:p>
          </p:txBody>
        </p:sp>
      </p:grpSp>
      <p:grpSp>
        <p:nvGrpSpPr>
          <p:cNvPr id="428" name="Group 486"/>
          <p:cNvGrpSpPr/>
          <p:nvPr/>
        </p:nvGrpSpPr>
        <p:grpSpPr>
          <a:xfrm>
            <a:off x="3836464" y="4393576"/>
            <a:ext cx="530594" cy="601710"/>
            <a:chOff x="-9523" y="0"/>
            <a:chExt cx="831816" cy="1094824"/>
          </a:xfrm>
        </p:grpSpPr>
        <p:sp>
          <p:nvSpPr>
            <p:cNvPr id="429"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latin typeface="Helvetica" panose="020B0604020202020204" pitchFamily="34" charset="0"/>
                <a:cs typeface="Helvetica" panose="020B0604020202020204" pitchFamily="34" charset="0"/>
              </a:endParaRPr>
            </a:p>
          </p:txBody>
        </p:sp>
        <p:grpSp>
          <p:nvGrpSpPr>
            <p:cNvPr id="430" name="Group 485"/>
            <p:cNvGrpSpPr/>
            <p:nvPr/>
          </p:nvGrpSpPr>
          <p:grpSpPr>
            <a:xfrm>
              <a:off x="-9523" y="122687"/>
              <a:ext cx="831816" cy="972137"/>
              <a:chOff x="-9523" y="121443"/>
              <a:chExt cx="831815" cy="972135"/>
            </a:xfrm>
          </p:grpSpPr>
          <p:sp>
            <p:nvSpPr>
              <p:cNvPr id="431" name="Shape 483"/>
              <p:cNvSpPr/>
              <p:nvPr/>
            </p:nvSpPr>
            <p:spPr>
              <a:xfrm>
                <a:off x="-9523" y="701574"/>
                <a:ext cx="831815" cy="3920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algn="ctr"/>
                <a:r>
                  <a:rPr lang="en-US" sz="700" b="1" dirty="0">
                    <a:solidFill>
                      <a:srgbClr val="4277BB"/>
                    </a:solidFill>
                    <a:latin typeface="Helvetica" panose="020B0604020202020204" pitchFamily="34" charset="0"/>
                    <a:ea typeface="Helvetica"/>
                    <a:cs typeface="Helvetica" panose="020B0604020202020204" pitchFamily="34" charset="0"/>
                  </a:rPr>
                  <a:t>CONTAINER</a:t>
                </a:r>
              </a:p>
              <a:p>
                <a:pPr algn="ctr"/>
                <a:r>
                  <a:rPr sz="700" b="1" dirty="0">
                    <a:solidFill>
                      <a:srgbClr val="4277BB"/>
                    </a:solidFill>
                    <a:latin typeface="Helvetica" panose="020B0604020202020204" pitchFamily="34" charset="0"/>
                    <a:ea typeface="Helvetica"/>
                    <a:cs typeface="Helvetica" panose="020B0604020202020204" pitchFamily="34" charset="0"/>
                  </a:rPr>
                  <a:t>SECURITY</a:t>
                </a:r>
              </a:p>
            </p:txBody>
          </p:sp>
          <p:pic>
            <p:nvPicPr>
              <p:cNvPr id="432" name="_-46.png"/>
              <p:cNvPicPr/>
              <p:nvPr/>
            </p:nvPicPr>
            <p:blipFill>
              <a:blip r:embed="rId3"/>
              <a:srcRect l="26174" t="17171" r="26174" b="17171"/>
              <a:stretch>
                <a:fillRect/>
              </a:stretch>
            </p:blipFill>
            <p:spPr>
              <a:xfrm>
                <a:off x="185113" y="121443"/>
                <a:ext cx="337006" cy="464345"/>
              </a:xfrm>
              <a:prstGeom prst="rect">
                <a:avLst/>
              </a:prstGeom>
              <a:ln w="3175" cap="flat">
                <a:noFill/>
                <a:miter lim="400000"/>
              </a:ln>
              <a:effectLst/>
            </p:spPr>
          </p:pic>
        </p:grpSp>
      </p:grpSp>
      <p:grpSp>
        <p:nvGrpSpPr>
          <p:cNvPr id="433" name="Group 271"/>
          <p:cNvGrpSpPr/>
          <p:nvPr/>
        </p:nvGrpSpPr>
        <p:grpSpPr>
          <a:xfrm>
            <a:off x="4473135" y="4394344"/>
            <a:ext cx="535403" cy="603346"/>
            <a:chOff x="142150" y="0"/>
            <a:chExt cx="841063" cy="1100034"/>
          </a:xfrm>
        </p:grpSpPr>
        <p:sp>
          <p:nvSpPr>
            <p:cNvPr id="434" name="Shape 267"/>
            <p:cNvSpPr/>
            <p:nvPr/>
          </p:nvSpPr>
          <p:spPr>
            <a:xfrm>
              <a:off x="190469"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latin typeface="Helvetica" panose="020B0604020202020204" pitchFamily="34" charset="0"/>
                <a:cs typeface="Helvetica" panose="020B0604020202020204" pitchFamily="34" charset="0"/>
              </a:endParaRPr>
            </a:p>
          </p:txBody>
        </p:sp>
        <p:grpSp>
          <p:nvGrpSpPr>
            <p:cNvPr id="435" name="Group 270"/>
            <p:cNvGrpSpPr/>
            <p:nvPr/>
          </p:nvGrpSpPr>
          <p:grpSpPr>
            <a:xfrm>
              <a:off x="142150" y="135400"/>
              <a:ext cx="841063" cy="964634"/>
              <a:chOff x="156288" y="135400"/>
              <a:chExt cx="841062" cy="964633"/>
            </a:xfrm>
          </p:grpSpPr>
          <p:pic>
            <p:nvPicPr>
              <p:cNvPr id="436" name="_-16.png"/>
              <p:cNvPicPr/>
              <p:nvPr/>
            </p:nvPicPr>
            <p:blipFill>
              <a:blip r:embed="rId4"/>
              <a:srcRect l="26965" t="19145" r="26965" b="19145"/>
              <a:stretch>
                <a:fillRect/>
              </a:stretch>
            </p:blipFill>
            <p:spPr>
              <a:xfrm>
                <a:off x="387909" y="135400"/>
                <a:ext cx="325809" cy="436431"/>
              </a:xfrm>
              <a:prstGeom prst="rect">
                <a:avLst/>
              </a:prstGeom>
              <a:ln w="3175" cap="flat">
                <a:noFill/>
                <a:miter lim="400000"/>
              </a:ln>
              <a:effectLst/>
            </p:spPr>
          </p:pic>
          <p:sp>
            <p:nvSpPr>
              <p:cNvPr id="437" name="Shape 269"/>
              <p:cNvSpPr/>
              <p:nvPr/>
            </p:nvSpPr>
            <p:spPr>
              <a:xfrm>
                <a:off x="156288" y="707231"/>
                <a:ext cx="841062" cy="39280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algn="ctr"/>
                <a:r>
                  <a:rPr sz="700" b="1" dirty="0">
                    <a:solidFill>
                      <a:srgbClr val="4277BB"/>
                    </a:solidFill>
                    <a:latin typeface="Helvetica" panose="020B0604020202020204" pitchFamily="34" charset="0"/>
                    <a:ea typeface="Helvetica"/>
                    <a:cs typeface="Helvetica" panose="020B0604020202020204" pitchFamily="34" charset="0"/>
                  </a:rPr>
                  <a:t>LOAD </a:t>
                </a:r>
                <a:endParaRPr lang="en-US" sz="700" b="1" dirty="0">
                  <a:solidFill>
                    <a:srgbClr val="4277BB"/>
                  </a:solidFill>
                  <a:latin typeface="Helvetica" panose="020B0604020202020204" pitchFamily="34" charset="0"/>
                  <a:ea typeface="Helvetica"/>
                  <a:cs typeface="Helvetica" panose="020B0604020202020204" pitchFamily="34" charset="0"/>
                </a:endParaRPr>
              </a:p>
              <a:p>
                <a:pPr algn="ctr"/>
                <a:r>
                  <a:rPr lang="en-US" sz="700" b="1" dirty="0">
                    <a:solidFill>
                      <a:srgbClr val="4277BB"/>
                    </a:solidFill>
                    <a:latin typeface="Helvetica" panose="020B0604020202020204" pitchFamily="34" charset="0"/>
                    <a:ea typeface="Helvetica"/>
                    <a:cs typeface="Helvetica" panose="020B0604020202020204" pitchFamily="34" charset="0"/>
                  </a:rPr>
                  <a:t>BALANCING</a:t>
                </a:r>
                <a:endParaRPr sz="700" b="1" dirty="0">
                  <a:solidFill>
                    <a:srgbClr val="4277BB"/>
                  </a:solidFill>
                  <a:latin typeface="Helvetica" panose="020B0604020202020204" pitchFamily="34" charset="0"/>
                  <a:ea typeface="Helvetica"/>
                  <a:cs typeface="Helvetica" panose="020B0604020202020204" pitchFamily="34" charset="0"/>
                </a:endParaRPr>
              </a:p>
            </p:txBody>
          </p:sp>
        </p:grpSp>
      </p:grpSp>
      <p:grpSp>
        <p:nvGrpSpPr>
          <p:cNvPr id="438" name="Group 437"/>
          <p:cNvGrpSpPr/>
          <p:nvPr/>
        </p:nvGrpSpPr>
        <p:grpSpPr>
          <a:xfrm>
            <a:off x="5066272" y="4388346"/>
            <a:ext cx="586699" cy="608632"/>
            <a:chOff x="5350930" y="3891330"/>
            <a:chExt cx="586699" cy="608632"/>
          </a:xfrm>
        </p:grpSpPr>
        <p:sp>
          <p:nvSpPr>
            <p:cNvPr id="439" name="Shape 304"/>
            <p:cNvSpPr/>
            <p:nvPr/>
          </p:nvSpPr>
          <p:spPr>
            <a:xfrm>
              <a:off x="5415724" y="3891330"/>
              <a:ext cx="456343" cy="3931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latin typeface="Helvetica" panose="020B0604020202020204" pitchFamily="34" charset="0"/>
                <a:cs typeface="Helvetica" panose="020B0604020202020204" pitchFamily="34" charset="0"/>
              </a:endParaRPr>
            </a:p>
          </p:txBody>
        </p:sp>
        <p:pic>
          <p:nvPicPr>
            <p:cNvPr id="440" name="_-52.png"/>
            <p:cNvPicPr/>
            <p:nvPr/>
          </p:nvPicPr>
          <p:blipFill>
            <a:blip r:embed="rId5"/>
            <a:srcRect l="18565" t="22096" r="18565" b="22096"/>
            <a:stretch>
              <a:fillRect/>
            </a:stretch>
          </p:blipFill>
          <p:spPr>
            <a:xfrm>
              <a:off x="5500445" y="3978212"/>
              <a:ext cx="286901" cy="219424"/>
            </a:xfrm>
            <a:prstGeom prst="rect">
              <a:avLst/>
            </a:prstGeom>
            <a:ln w="3175" cap="flat">
              <a:noFill/>
              <a:miter lim="400000"/>
            </a:ln>
            <a:effectLst/>
          </p:spPr>
        </p:pic>
        <p:sp>
          <p:nvSpPr>
            <p:cNvPr id="441" name="Shape 306"/>
            <p:cNvSpPr/>
            <p:nvPr/>
          </p:nvSpPr>
          <p:spPr>
            <a:xfrm>
              <a:off x="5350930" y="4284518"/>
              <a:ext cx="586699" cy="21544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algn="ctr"/>
              <a:r>
                <a:rPr lang="en-US" sz="700" b="1" dirty="0">
                  <a:solidFill>
                    <a:srgbClr val="4277BB"/>
                  </a:solidFill>
                  <a:latin typeface="Helvetica" panose="020B0604020202020204" pitchFamily="34" charset="0"/>
                  <a:ea typeface="Helvetica"/>
                  <a:cs typeface="Helvetica" panose="020B0604020202020204" pitchFamily="34" charset="0"/>
                </a:rPr>
                <a:t>IMAGE</a:t>
              </a:r>
            </a:p>
            <a:p>
              <a:pPr algn="ctr"/>
              <a:r>
                <a:rPr sz="700" b="1" dirty="0">
                  <a:solidFill>
                    <a:srgbClr val="4277BB"/>
                  </a:solidFill>
                  <a:latin typeface="Helvetica" panose="020B0604020202020204" pitchFamily="34" charset="0"/>
                  <a:ea typeface="Helvetica"/>
                  <a:cs typeface="Helvetica" panose="020B0604020202020204" pitchFamily="34" charset="0"/>
                </a:rPr>
                <a:t>REPOSITORY</a:t>
              </a:r>
            </a:p>
          </p:txBody>
        </p:sp>
      </p:grpSp>
      <p:sp>
        <p:nvSpPr>
          <p:cNvPr id="443" name="Shape 192"/>
          <p:cNvSpPr/>
          <p:nvPr/>
        </p:nvSpPr>
        <p:spPr>
          <a:xfrm>
            <a:off x="1590650" y="4588967"/>
            <a:ext cx="508152" cy="2462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latin typeface="Helvetica" panose="020B0604020202020204" pitchFamily="34" charset="0"/>
                <a:cs typeface="Helvetica" panose="020B0604020202020204" pitchFamily="34" charset="0"/>
              </a:rPr>
              <a:t>Container </a:t>
            </a:r>
          </a:p>
          <a:p>
            <a:pPr lvl="0">
              <a:defRPr sz="1800" b="0">
                <a:solidFill>
                  <a:srgbClr val="000000"/>
                </a:solidFill>
              </a:defRPr>
            </a:pPr>
            <a:r>
              <a:rPr lang="en-US" sz="800" b="1" dirty="0">
                <a:solidFill>
                  <a:srgbClr val="4277BB"/>
                </a:solidFill>
                <a:latin typeface="Helvetica" panose="020B0604020202020204" pitchFamily="34" charset="0"/>
                <a:cs typeface="Helvetica" panose="020B0604020202020204" pitchFamily="34" charset="0"/>
              </a:rPr>
              <a:t>Platform</a:t>
            </a:r>
            <a:endParaRPr sz="800" b="1" dirty="0">
              <a:solidFill>
                <a:srgbClr val="4277BB"/>
              </a:solidFill>
              <a:latin typeface="Helvetica" panose="020B0604020202020204" pitchFamily="34" charset="0"/>
              <a:cs typeface="Helvetica" panose="020B0604020202020204" pitchFamily="34" charset="0"/>
            </a:endParaRPr>
          </a:p>
        </p:txBody>
      </p:sp>
      <p:sp>
        <p:nvSpPr>
          <p:cNvPr id="444" name="Shape 192"/>
          <p:cNvSpPr/>
          <p:nvPr/>
        </p:nvSpPr>
        <p:spPr>
          <a:xfrm>
            <a:off x="1579655" y="5368791"/>
            <a:ext cx="66845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latin typeface="Helvetica" panose="020B0604020202020204" pitchFamily="34" charset="0"/>
                <a:cs typeface="Helvetica" panose="020B0604020202020204" pitchFamily="34" charset="0"/>
              </a:rPr>
              <a:t>Infrastructure</a:t>
            </a:r>
            <a:endParaRPr sz="800" b="1" dirty="0">
              <a:solidFill>
                <a:srgbClr val="4277BB"/>
              </a:solidFill>
              <a:latin typeface="Helvetica" panose="020B0604020202020204" pitchFamily="34" charset="0"/>
              <a:cs typeface="Helvetica" panose="020B0604020202020204" pitchFamily="34" charset="0"/>
            </a:endParaRPr>
          </a:p>
        </p:txBody>
      </p:sp>
      <p:sp>
        <p:nvSpPr>
          <p:cNvPr id="445" name="Shape 192"/>
          <p:cNvSpPr/>
          <p:nvPr/>
        </p:nvSpPr>
        <p:spPr>
          <a:xfrm>
            <a:off x="1582383" y="6242033"/>
            <a:ext cx="389530"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latin typeface="Helvetica" panose="020B0604020202020204" pitchFamily="34" charset="0"/>
                <a:cs typeface="Helvetica" panose="020B0604020202020204" pitchFamily="34" charset="0"/>
              </a:rPr>
              <a:t>DevOps</a:t>
            </a:r>
            <a:endParaRPr sz="800" b="1" dirty="0">
              <a:solidFill>
                <a:srgbClr val="4277BB"/>
              </a:solidFill>
              <a:latin typeface="Helvetica" panose="020B0604020202020204" pitchFamily="34" charset="0"/>
              <a:cs typeface="Helvetica" panose="020B0604020202020204" pitchFamily="34" charset="0"/>
            </a:endParaRPr>
          </a:p>
        </p:txBody>
      </p:sp>
      <p:pic>
        <p:nvPicPr>
          <p:cNvPr id="446" name="Picture 4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75494" y="5753099"/>
            <a:ext cx="1461149" cy="903235"/>
          </a:xfrm>
          <a:prstGeom prst="rect">
            <a:avLst/>
          </a:prstGeom>
        </p:spPr>
      </p:pic>
      <p:grpSp>
        <p:nvGrpSpPr>
          <p:cNvPr id="447" name="Group 446"/>
          <p:cNvGrpSpPr/>
          <p:nvPr/>
        </p:nvGrpSpPr>
        <p:grpSpPr>
          <a:xfrm>
            <a:off x="4245530" y="1680090"/>
            <a:ext cx="716543" cy="473005"/>
            <a:chOff x="-1122335" y="2446866"/>
            <a:chExt cx="1368881" cy="1048771"/>
          </a:xfrm>
        </p:grpSpPr>
        <p:pic>
          <p:nvPicPr>
            <p:cNvPr id="448" name="Picture 4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2896" y="2446866"/>
              <a:ext cx="1072896" cy="810768"/>
            </a:xfrm>
            <a:prstGeom prst="rect">
              <a:avLst/>
            </a:prstGeom>
          </p:spPr>
        </p:pic>
        <p:sp>
          <p:nvSpPr>
            <p:cNvPr id="449" name="Shape 284"/>
            <p:cNvSpPr/>
            <p:nvPr/>
          </p:nvSpPr>
          <p:spPr>
            <a:xfrm>
              <a:off x="-1122335" y="3256790"/>
              <a:ext cx="1368881" cy="23884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r>
                <a:rPr lang="en-US" sz="700" b="1" dirty="0">
                  <a:solidFill>
                    <a:srgbClr val="4277BB"/>
                  </a:solidFill>
                  <a:latin typeface="Helvetica" panose="020B0604020202020204" pitchFamily="34" charset="0"/>
                  <a:ea typeface="Helvetica"/>
                  <a:cs typeface="Helvetica" panose="020B0604020202020204" pitchFamily="34" charset="0"/>
                </a:rPr>
                <a:t>MICROSERVICE </a:t>
              </a:r>
            </a:p>
          </p:txBody>
        </p:sp>
      </p:grpSp>
      <p:grpSp>
        <p:nvGrpSpPr>
          <p:cNvPr id="450" name="Group 449"/>
          <p:cNvGrpSpPr/>
          <p:nvPr/>
        </p:nvGrpSpPr>
        <p:grpSpPr>
          <a:xfrm>
            <a:off x="4245530" y="2224993"/>
            <a:ext cx="716543" cy="473005"/>
            <a:chOff x="-1122335" y="2446866"/>
            <a:chExt cx="1368881" cy="1048771"/>
          </a:xfrm>
        </p:grpSpPr>
        <p:pic>
          <p:nvPicPr>
            <p:cNvPr id="451" name="Picture 45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2896" y="2446866"/>
              <a:ext cx="1072896" cy="810768"/>
            </a:xfrm>
            <a:prstGeom prst="rect">
              <a:avLst/>
            </a:prstGeom>
          </p:spPr>
        </p:pic>
        <p:sp>
          <p:nvSpPr>
            <p:cNvPr id="452" name="Shape 284"/>
            <p:cNvSpPr/>
            <p:nvPr/>
          </p:nvSpPr>
          <p:spPr>
            <a:xfrm>
              <a:off x="-1122335" y="3256790"/>
              <a:ext cx="1368881" cy="23884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r>
                <a:rPr lang="en-US" sz="700" b="1" dirty="0">
                  <a:solidFill>
                    <a:srgbClr val="4277BB"/>
                  </a:solidFill>
                  <a:latin typeface="Helvetica" panose="020B0604020202020204" pitchFamily="34" charset="0"/>
                  <a:ea typeface="Helvetica"/>
                  <a:cs typeface="Helvetica" panose="020B0604020202020204" pitchFamily="34" charset="0"/>
                </a:rPr>
                <a:t>MICROSERVICE </a:t>
              </a:r>
            </a:p>
          </p:txBody>
        </p:sp>
      </p:grpSp>
      <p:grpSp>
        <p:nvGrpSpPr>
          <p:cNvPr id="453" name="Group 452"/>
          <p:cNvGrpSpPr/>
          <p:nvPr/>
        </p:nvGrpSpPr>
        <p:grpSpPr>
          <a:xfrm>
            <a:off x="3507698" y="1952542"/>
            <a:ext cx="716543" cy="473005"/>
            <a:chOff x="-1122335" y="2446866"/>
            <a:chExt cx="1368881" cy="1048769"/>
          </a:xfrm>
        </p:grpSpPr>
        <p:pic>
          <p:nvPicPr>
            <p:cNvPr id="454" name="Picture 45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2896" y="2446866"/>
              <a:ext cx="1072896" cy="810768"/>
            </a:xfrm>
            <a:prstGeom prst="rect">
              <a:avLst/>
            </a:prstGeom>
          </p:spPr>
        </p:pic>
        <p:sp>
          <p:nvSpPr>
            <p:cNvPr id="455" name="Shape 284"/>
            <p:cNvSpPr/>
            <p:nvPr/>
          </p:nvSpPr>
          <p:spPr>
            <a:xfrm>
              <a:off x="-1122335" y="3256789"/>
              <a:ext cx="1368881" cy="2388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0" b="1" dirty="0">
                  <a:solidFill>
                    <a:srgbClr val="4277BB"/>
                  </a:solidFill>
                  <a:latin typeface="Helvetica" panose="020B0604020202020204" pitchFamily="34" charset="0"/>
                  <a:cs typeface="Helvetica" panose="020B0604020202020204" pitchFamily="34" charset="0"/>
                </a:rPr>
                <a:t>MICROSERVICE </a:t>
              </a:r>
            </a:p>
          </p:txBody>
        </p:sp>
      </p:grpSp>
      <p:sp>
        <p:nvSpPr>
          <p:cNvPr id="456" name="Shape 61"/>
          <p:cNvSpPr/>
          <p:nvPr/>
        </p:nvSpPr>
        <p:spPr>
          <a:xfrm>
            <a:off x="3362326" y="1669295"/>
            <a:ext cx="1589179" cy="1058264"/>
          </a:xfrm>
          <a:prstGeom prst="rect">
            <a:avLst/>
          </a:prstGeom>
          <a:ln w="19050">
            <a:solidFill>
              <a:srgbClr val="4277BB"/>
            </a:solidFill>
            <a:miter lim="400000"/>
          </a:ln>
        </p:spPr>
        <p:txBody>
          <a:bodyPr lIns="0" tIns="0" rIns="0" bIns="0" anchor="ctr"/>
          <a:lstStyle/>
          <a:p>
            <a:pPr lvl="0">
              <a:defRPr sz="1800">
                <a:solidFill>
                  <a:srgbClr val="4277BB"/>
                </a:solidFill>
              </a:defRPr>
            </a:pPr>
            <a:endParaRPr dirty="0">
              <a:latin typeface="Helvetica" panose="020B0604020202020204" pitchFamily="34" charset="0"/>
              <a:cs typeface="Helvetica" panose="020B0604020202020204" pitchFamily="34" charset="0"/>
            </a:endParaRPr>
          </a:p>
        </p:txBody>
      </p:sp>
      <p:grpSp>
        <p:nvGrpSpPr>
          <p:cNvPr id="465" name="Group 464"/>
          <p:cNvGrpSpPr/>
          <p:nvPr/>
        </p:nvGrpSpPr>
        <p:grpSpPr>
          <a:xfrm>
            <a:off x="137354" y="4770481"/>
            <a:ext cx="466474" cy="472389"/>
            <a:chOff x="4046627" y="1950926"/>
            <a:chExt cx="769001" cy="903842"/>
          </a:xfrm>
        </p:grpSpPr>
        <p:grpSp>
          <p:nvGrpSpPr>
            <p:cNvPr id="466" name="Group 239"/>
            <p:cNvGrpSpPr/>
            <p:nvPr/>
          </p:nvGrpSpPr>
          <p:grpSpPr>
            <a:xfrm>
              <a:off x="4046627" y="1950926"/>
              <a:ext cx="769001" cy="903842"/>
              <a:chOff x="-14223" y="9504"/>
              <a:chExt cx="769000" cy="903840"/>
            </a:xfrm>
          </p:grpSpPr>
          <p:sp>
            <p:nvSpPr>
              <p:cNvPr id="468" name="Shape 237"/>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dirty="0">
                  <a:latin typeface="Helvetica" panose="020B0604020202020204" pitchFamily="34" charset="0"/>
                  <a:cs typeface="Helvetica" panose="020B0604020202020204" pitchFamily="34" charset="0"/>
                </a:endParaRPr>
              </a:p>
            </p:txBody>
          </p:sp>
          <p:sp>
            <p:nvSpPr>
              <p:cNvPr id="469" name="Shape 238"/>
              <p:cNvSpPr/>
              <p:nvPr/>
            </p:nvSpPr>
            <p:spPr>
              <a:xfrm>
                <a:off x="-14223" y="707235"/>
                <a:ext cx="769000" cy="20610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r>
                  <a:rPr lang="en-US" sz="700" b="1" dirty="0">
                    <a:solidFill>
                      <a:srgbClr val="4277BB"/>
                    </a:solidFill>
                    <a:latin typeface="Helvetica" panose="020B0604020202020204" pitchFamily="34" charset="0"/>
                    <a:ea typeface="Helvetica"/>
                    <a:cs typeface="Helvetica" panose="020B0604020202020204" pitchFamily="34" charset="0"/>
                  </a:rPr>
                  <a:t>BROWSER</a:t>
                </a:r>
                <a:endParaRPr sz="700" b="1" dirty="0">
                  <a:solidFill>
                    <a:srgbClr val="4277BB"/>
                  </a:solidFill>
                  <a:latin typeface="Helvetica" panose="020B0604020202020204" pitchFamily="34" charset="0"/>
                  <a:ea typeface="Helvetica"/>
                  <a:cs typeface="Helvetica" panose="020B0604020202020204" pitchFamily="34" charset="0"/>
                </a:endParaRPr>
              </a:p>
            </p:txBody>
          </p:sp>
        </p:grpSp>
        <p:pic>
          <p:nvPicPr>
            <p:cNvPr id="467" name="Picture 46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470" name="Group 414"/>
          <p:cNvGrpSpPr/>
          <p:nvPr/>
        </p:nvGrpSpPr>
        <p:grpSpPr>
          <a:xfrm>
            <a:off x="6161661" y="5124901"/>
            <a:ext cx="523465" cy="543910"/>
            <a:chOff x="456" y="0"/>
            <a:chExt cx="731280" cy="881890"/>
          </a:xfrm>
        </p:grpSpPr>
        <p:sp>
          <p:nvSpPr>
            <p:cNvPr id="471" name="Shape 410"/>
            <p:cNvSpPr/>
            <p:nvPr/>
          </p:nvSpPr>
          <p:spPr>
            <a:xfrm>
              <a:off x="456"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latin typeface="Helvetica" panose="020B0604020202020204" pitchFamily="34" charset="0"/>
                <a:cs typeface="Helvetica" panose="020B0604020202020204" pitchFamily="34" charset="0"/>
              </a:endParaRPr>
            </a:p>
          </p:txBody>
        </p:sp>
        <p:grpSp>
          <p:nvGrpSpPr>
            <p:cNvPr id="472" name="Group 413"/>
            <p:cNvGrpSpPr/>
            <p:nvPr/>
          </p:nvGrpSpPr>
          <p:grpSpPr>
            <a:xfrm>
              <a:off x="35284" y="143351"/>
              <a:ext cx="696452" cy="738539"/>
              <a:chOff x="43769" y="143351"/>
              <a:chExt cx="696450" cy="738538"/>
            </a:xfrm>
          </p:grpSpPr>
          <p:pic>
            <p:nvPicPr>
              <p:cNvPr id="473" name="_-34.png"/>
              <p:cNvPicPr/>
              <p:nvPr/>
            </p:nvPicPr>
            <p:blipFill>
              <a:blip r:embed="rId9"/>
              <a:srcRect l="17255" t="20269" r="17255" b="27585"/>
              <a:stretch>
                <a:fillRect/>
              </a:stretch>
            </p:blipFill>
            <p:spPr>
              <a:xfrm>
                <a:off x="140111" y="143351"/>
                <a:ext cx="463154" cy="368790"/>
              </a:xfrm>
              <a:prstGeom prst="rect">
                <a:avLst/>
              </a:prstGeom>
              <a:ln w="3175" cap="flat">
                <a:noFill/>
                <a:miter lim="400000"/>
              </a:ln>
              <a:effectLst/>
            </p:spPr>
          </p:pic>
          <p:sp>
            <p:nvSpPr>
              <p:cNvPr id="474" name="Shape 412"/>
              <p:cNvSpPr/>
              <p:nvPr/>
            </p:nvSpPr>
            <p:spPr>
              <a:xfrm>
                <a:off x="43769" y="707230"/>
                <a:ext cx="696450" cy="17465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r>
                  <a:rPr sz="700" b="1" dirty="0">
                    <a:solidFill>
                      <a:srgbClr val="4277BB"/>
                    </a:solidFill>
                    <a:latin typeface="Helvetica" panose="020B0604020202020204" pitchFamily="34" charset="0"/>
                    <a:ea typeface="Helvetica"/>
                    <a:cs typeface="Helvetica" panose="020B0604020202020204" pitchFamily="34" charset="0"/>
                  </a:rPr>
                  <a:t>PROVISION</a:t>
                </a:r>
              </a:p>
            </p:txBody>
          </p:sp>
        </p:grpSp>
      </p:grpSp>
      <p:grpSp>
        <p:nvGrpSpPr>
          <p:cNvPr id="475" name="Group 434"/>
          <p:cNvGrpSpPr/>
          <p:nvPr/>
        </p:nvGrpSpPr>
        <p:grpSpPr>
          <a:xfrm>
            <a:off x="4092789" y="6001870"/>
            <a:ext cx="601127" cy="599728"/>
            <a:chOff x="44450" y="9455"/>
            <a:chExt cx="940456" cy="1088978"/>
          </a:xfrm>
        </p:grpSpPr>
        <p:sp>
          <p:nvSpPr>
            <p:cNvPr id="476" name="Shape 430"/>
            <p:cNvSpPr/>
            <p:nvPr/>
          </p:nvSpPr>
          <p:spPr>
            <a:xfrm>
              <a:off x="92074" y="9455"/>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latin typeface="Helvetica" panose="020B0604020202020204" pitchFamily="34" charset="0"/>
                <a:cs typeface="Helvetica" panose="020B0604020202020204" pitchFamily="34" charset="0"/>
              </a:endParaRPr>
            </a:p>
          </p:txBody>
        </p:sp>
        <p:grpSp>
          <p:nvGrpSpPr>
            <p:cNvPr id="477" name="Group 433"/>
            <p:cNvGrpSpPr/>
            <p:nvPr/>
          </p:nvGrpSpPr>
          <p:grpSpPr>
            <a:xfrm>
              <a:off x="44450" y="132754"/>
              <a:ext cx="940456" cy="965679"/>
              <a:chOff x="55512" y="132754"/>
              <a:chExt cx="940455" cy="965678"/>
            </a:xfrm>
          </p:grpSpPr>
          <p:sp>
            <p:nvSpPr>
              <p:cNvPr id="478" name="Shape 431"/>
              <p:cNvSpPr/>
              <p:nvPr/>
            </p:nvSpPr>
            <p:spPr>
              <a:xfrm>
                <a:off x="55512" y="707232"/>
                <a:ext cx="940455" cy="3912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algn="ctr"/>
                <a:r>
                  <a:rPr sz="700" b="1" dirty="0">
                    <a:solidFill>
                      <a:srgbClr val="4277BB"/>
                    </a:solidFill>
                    <a:latin typeface="Helvetica" panose="020B0604020202020204" pitchFamily="34" charset="0"/>
                    <a:ea typeface="Helvetica"/>
                    <a:cs typeface="Helvetica" panose="020B0604020202020204" pitchFamily="34" charset="0"/>
                    <a:sym typeface="Helvetica"/>
                  </a:rPr>
                  <a:t>CONTINUOUS</a:t>
                </a:r>
              </a:p>
              <a:p>
                <a:pPr algn="ctr"/>
                <a:r>
                  <a:rPr sz="700" b="1" dirty="0">
                    <a:solidFill>
                      <a:srgbClr val="4277BB"/>
                    </a:solidFill>
                    <a:latin typeface="Helvetica" panose="020B0604020202020204" pitchFamily="34" charset="0"/>
                    <a:ea typeface="Helvetica"/>
                    <a:cs typeface="Helvetica" panose="020B0604020202020204" pitchFamily="34" charset="0"/>
                    <a:sym typeface="Helvetica"/>
                  </a:rPr>
                  <a:t>TESTING</a:t>
                </a:r>
              </a:p>
            </p:txBody>
          </p:sp>
          <p:pic>
            <p:nvPicPr>
              <p:cNvPr id="479" name="_-30.png"/>
              <p:cNvPicPr/>
              <p:nvPr/>
            </p:nvPicPr>
            <p:blipFill>
              <a:blip r:embed="rId10"/>
              <a:srcRect l="22616" t="18771" r="22616" b="18771"/>
              <a:stretch>
                <a:fillRect/>
              </a:stretch>
            </p:blipFill>
            <p:spPr>
              <a:xfrm>
                <a:off x="263095" y="132754"/>
                <a:ext cx="387324" cy="441723"/>
              </a:xfrm>
              <a:prstGeom prst="rect">
                <a:avLst/>
              </a:prstGeom>
              <a:ln w="3175" cap="flat">
                <a:noFill/>
                <a:miter lim="400000"/>
              </a:ln>
              <a:effectLst/>
            </p:spPr>
          </p:pic>
        </p:grpSp>
      </p:grpSp>
      <p:grpSp>
        <p:nvGrpSpPr>
          <p:cNvPr id="480" name="Group 444"/>
          <p:cNvGrpSpPr/>
          <p:nvPr/>
        </p:nvGrpSpPr>
        <p:grpSpPr>
          <a:xfrm>
            <a:off x="4734479" y="5992283"/>
            <a:ext cx="620363" cy="613131"/>
            <a:chOff x="44450" y="9088"/>
            <a:chExt cx="938334" cy="1076358"/>
          </a:xfrm>
        </p:grpSpPr>
        <p:sp>
          <p:nvSpPr>
            <p:cNvPr id="481" name="Shape 440"/>
            <p:cNvSpPr/>
            <p:nvPr/>
          </p:nvSpPr>
          <p:spPr>
            <a:xfrm>
              <a:off x="103470" y="9088"/>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latin typeface="Helvetica" panose="020B0604020202020204" pitchFamily="34" charset="0"/>
                <a:cs typeface="Helvetica" panose="020B0604020202020204" pitchFamily="34" charset="0"/>
              </a:endParaRPr>
            </a:p>
          </p:txBody>
        </p:sp>
        <p:grpSp>
          <p:nvGrpSpPr>
            <p:cNvPr id="482" name="Group 443"/>
            <p:cNvGrpSpPr/>
            <p:nvPr/>
          </p:nvGrpSpPr>
          <p:grpSpPr>
            <a:xfrm>
              <a:off x="44450" y="160491"/>
              <a:ext cx="938334" cy="924955"/>
              <a:chOff x="55512" y="160491"/>
              <a:chExt cx="938333" cy="924953"/>
            </a:xfrm>
          </p:grpSpPr>
          <p:sp>
            <p:nvSpPr>
              <p:cNvPr id="483" name="Shape 441"/>
              <p:cNvSpPr/>
              <p:nvPr/>
            </p:nvSpPr>
            <p:spPr>
              <a:xfrm>
                <a:off x="55512" y="707231"/>
                <a:ext cx="938333" cy="37821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algn="ctr"/>
                <a:r>
                  <a:rPr sz="700" b="1" dirty="0">
                    <a:solidFill>
                      <a:srgbClr val="4277BB"/>
                    </a:solidFill>
                    <a:latin typeface="Helvetica" panose="020B0604020202020204" pitchFamily="34" charset="0"/>
                    <a:ea typeface="Helvetica"/>
                    <a:cs typeface="Helvetica" panose="020B0604020202020204" pitchFamily="34" charset="0"/>
                    <a:sym typeface="Helvetica"/>
                  </a:rPr>
                  <a:t>CONTINUOUS</a:t>
                </a:r>
              </a:p>
              <a:p>
                <a:pPr algn="ctr"/>
                <a:r>
                  <a:rPr sz="700" b="1" dirty="0">
                    <a:solidFill>
                      <a:srgbClr val="4277BB"/>
                    </a:solidFill>
                    <a:latin typeface="Helvetica" panose="020B0604020202020204" pitchFamily="34" charset="0"/>
                    <a:ea typeface="Helvetica"/>
                    <a:cs typeface="Helvetica" panose="020B0604020202020204" pitchFamily="34" charset="0"/>
                    <a:sym typeface="Helvetica"/>
                  </a:rPr>
                  <a:t>DEPLOYMENT</a:t>
                </a:r>
              </a:p>
            </p:txBody>
          </p:sp>
          <p:pic>
            <p:nvPicPr>
              <p:cNvPr id="484" name="_-28.png"/>
              <p:cNvPicPr/>
              <p:nvPr/>
            </p:nvPicPr>
            <p:blipFill>
              <a:blip r:embed="rId11"/>
              <a:srcRect l="21740" t="22692" r="15692" b="17754"/>
              <a:stretch>
                <a:fillRect/>
              </a:stretch>
            </p:blipFill>
            <p:spPr>
              <a:xfrm>
                <a:off x="256899" y="160491"/>
                <a:ext cx="442495" cy="421174"/>
              </a:xfrm>
              <a:prstGeom prst="rect">
                <a:avLst/>
              </a:prstGeom>
              <a:ln w="3175" cap="flat">
                <a:noFill/>
                <a:miter lim="400000"/>
              </a:ln>
              <a:effectLst/>
            </p:spPr>
          </p:pic>
        </p:grpSp>
      </p:grpSp>
      <p:grpSp>
        <p:nvGrpSpPr>
          <p:cNvPr id="485" name="Group 454"/>
          <p:cNvGrpSpPr/>
          <p:nvPr/>
        </p:nvGrpSpPr>
        <p:grpSpPr>
          <a:xfrm>
            <a:off x="2824812" y="5981437"/>
            <a:ext cx="626775" cy="623299"/>
            <a:chOff x="-14280" y="0"/>
            <a:chExt cx="936429" cy="1080816"/>
          </a:xfrm>
        </p:grpSpPr>
        <p:sp>
          <p:nvSpPr>
            <p:cNvPr id="486" name="Shape 450"/>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latin typeface="Helvetica" panose="020B0604020202020204" pitchFamily="34" charset="0"/>
                <a:cs typeface="Helvetica" panose="020B0604020202020204" pitchFamily="34" charset="0"/>
              </a:endParaRPr>
            </a:p>
          </p:txBody>
        </p:sp>
        <p:grpSp>
          <p:nvGrpSpPr>
            <p:cNvPr id="487" name="Group 453"/>
            <p:cNvGrpSpPr/>
            <p:nvPr/>
          </p:nvGrpSpPr>
          <p:grpSpPr>
            <a:xfrm>
              <a:off x="-14280" y="142114"/>
              <a:ext cx="936429" cy="938702"/>
              <a:chOff x="-14280" y="142114"/>
              <a:chExt cx="936428" cy="938701"/>
            </a:xfrm>
          </p:grpSpPr>
          <p:sp>
            <p:nvSpPr>
              <p:cNvPr id="488" name="Shape 451"/>
              <p:cNvSpPr/>
              <p:nvPr/>
            </p:nvSpPr>
            <p:spPr>
              <a:xfrm>
                <a:off x="-14280" y="707230"/>
                <a:ext cx="936428" cy="37358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algn="ctr"/>
                <a:r>
                  <a:rPr lang="en-US" sz="700" b="1" dirty="0">
                    <a:solidFill>
                      <a:srgbClr val="4277BB"/>
                    </a:solidFill>
                    <a:latin typeface="Helvetica" panose="020B0604020202020204" pitchFamily="34" charset="0"/>
                    <a:ea typeface="Helvetica"/>
                    <a:cs typeface="Helvetica" panose="020B0604020202020204" pitchFamily="34" charset="0"/>
                  </a:rPr>
                  <a:t>CONTINUOUS </a:t>
                </a:r>
              </a:p>
              <a:p>
                <a:pPr algn="ctr"/>
                <a:r>
                  <a:rPr lang="en-US" sz="700" b="1" dirty="0">
                    <a:solidFill>
                      <a:srgbClr val="4277BB"/>
                    </a:solidFill>
                    <a:latin typeface="Helvetica" panose="020B0604020202020204" pitchFamily="34" charset="0"/>
                    <a:ea typeface="Helvetica"/>
                    <a:cs typeface="Helvetica" panose="020B0604020202020204" pitchFamily="34" charset="0"/>
                  </a:rPr>
                  <a:t>BUILD</a:t>
                </a:r>
                <a:endParaRPr sz="700" b="1" dirty="0">
                  <a:solidFill>
                    <a:srgbClr val="4277BB"/>
                  </a:solidFill>
                  <a:latin typeface="Helvetica" panose="020B0604020202020204" pitchFamily="34" charset="0"/>
                  <a:ea typeface="Helvetica"/>
                  <a:cs typeface="Helvetica" panose="020B0604020202020204" pitchFamily="34" charset="0"/>
                </a:endParaRPr>
              </a:p>
            </p:txBody>
          </p:sp>
          <p:pic>
            <p:nvPicPr>
              <p:cNvPr id="489" name="_-26.png"/>
              <p:cNvPicPr/>
              <p:nvPr/>
            </p:nvPicPr>
            <p:blipFill>
              <a:blip r:embed="rId12"/>
              <a:srcRect l="22295" t="20094" r="22295" b="20094"/>
              <a:stretch>
                <a:fillRect/>
              </a:stretch>
            </p:blipFill>
            <p:spPr>
              <a:xfrm>
                <a:off x="157680" y="142114"/>
                <a:ext cx="391871" cy="423003"/>
              </a:xfrm>
              <a:prstGeom prst="rect">
                <a:avLst/>
              </a:prstGeom>
              <a:ln w="3175" cap="flat">
                <a:noFill/>
                <a:miter lim="400000"/>
              </a:ln>
              <a:effectLst/>
            </p:spPr>
          </p:pic>
        </p:grpSp>
      </p:grpSp>
      <p:grpSp>
        <p:nvGrpSpPr>
          <p:cNvPr id="490" name="Group 369"/>
          <p:cNvGrpSpPr/>
          <p:nvPr/>
        </p:nvGrpSpPr>
        <p:grpSpPr>
          <a:xfrm>
            <a:off x="5414684" y="5958730"/>
            <a:ext cx="674865" cy="654553"/>
            <a:chOff x="49274" y="0"/>
            <a:chExt cx="948712" cy="1067957"/>
          </a:xfrm>
        </p:grpSpPr>
        <p:sp>
          <p:nvSpPr>
            <p:cNvPr id="491" name="Shape 365"/>
            <p:cNvSpPr/>
            <p:nvPr/>
          </p:nvSpPr>
          <p:spPr>
            <a:xfrm>
              <a:off x="12567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latin typeface="Helvetica" panose="020B0604020202020204" pitchFamily="34" charset="0"/>
                <a:cs typeface="Helvetica" panose="020B0604020202020204" pitchFamily="34" charset="0"/>
              </a:endParaRPr>
            </a:p>
          </p:txBody>
        </p:sp>
        <p:grpSp>
          <p:nvGrpSpPr>
            <p:cNvPr id="492" name="Group 368"/>
            <p:cNvGrpSpPr/>
            <p:nvPr/>
          </p:nvGrpSpPr>
          <p:grpSpPr>
            <a:xfrm>
              <a:off x="49274" y="196061"/>
              <a:ext cx="948712" cy="871896"/>
              <a:chOff x="61694" y="186848"/>
              <a:chExt cx="948711" cy="871895"/>
            </a:xfrm>
          </p:grpSpPr>
          <p:pic>
            <p:nvPicPr>
              <p:cNvPr id="493" name="_-14.png"/>
              <p:cNvPicPr/>
              <p:nvPr/>
            </p:nvPicPr>
            <p:blipFill>
              <a:blip r:embed="rId13"/>
              <a:srcRect l="17420" t="26419" r="17420" b="26419"/>
              <a:stretch>
                <a:fillRect/>
              </a:stretch>
            </p:blipFill>
            <p:spPr>
              <a:xfrm>
                <a:off x="256384" y="186848"/>
                <a:ext cx="460826" cy="333535"/>
              </a:xfrm>
              <a:prstGeom prst="rect">
                <a:avLst/>
              </a:prstGeom>
              <a:ln w="3175" cap="flat">
                <a:noFill/>
                <a:miter lim="400000"/>
              </a:ln>
              <a:effectLst/>
            </p:spPr>
          </p:pic>
          <p:sp>
            <p:nvSpPr>
              <p:cNvPr id="494" name="Shape 367"/>
              <p:cNvSpPr/>
              <p:nvPr/>
            </p:nvSpPr>
            <p:spPr>
              <a:xfrm>
                <a:off x="61694" y="707229"/>
                <a:ext cx="948711" cy="35151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algn="ctr"/>
                <a:r>
                  <a:rPr sz="700" b="1" dirty="0">
                    <a:solidFill>
                      <a:srgbClr val="4277BB"/>
                    </a:solidFill>
                    <a:latin typeface="Helvetica" panose="020B0604020202020204" pitchFamily="34" charset="0"/>
                    <a:ea typeface="Helvetica"/>
                    <a:cs typeface="Helvetica" panose="020B0604020202020204" pitchFamily="34" charset="0"/>
                    <a:sym typeface="Helvetica"/>
                  </a:rPr>
                  <a:t>MONITORING &amp;</a:t>
                </a:r>
              </a:p>
              <a:p>
                <a:pPr algn="ctr"/>
                <a:r>
                  <a:rPr sz="700" b="1" dirty="0">
                    <a:solidFill>
                      <a:srgbClr val="4277BB"/>
                    </a:solidFill>
                    <a:latin typeface="Helvetica" panose="020B0604020202020204" pitchFamily="34" charset="0"/>
                    <a:ea typeface="Helvetica"/>
                    <a:cs typeface="Helvetica" panose="020B0604020202020204" pitchFamily="34" charset="0"/>
                    <a:sym typeface="Helvetica"/>
                  </a:rPr>
                  <a:t>LOGGING</a:t>
                </a:r>
              </a:p>
            </p:txBody>
          </p:sp>
        </p:grpSp>
      </p:grpSp>
      <p:grpSp>
        <p:nvGrpSpPr>
          <p:cNvPr id="499" name="Group 486"/>
          <p:cNvGrpSpPr/>
          <p:nvPr/>
        </p:nvGrpSpPr>
        <p:grpSpPr>
          <a:xfrm>
            <a:off x="6750896" y="5133090"/>
            <a:ext cx="820738" cy="634320"/>
            <a:chOff x="-215187" y="0"/>
            <a:chExt cx="1186508" cy="1064305"/>
          </a:xfrm>
        </p:grpSpPr>
        <p:sp>
          <p:nvSpPr>
            <p:cNvPr id="500" name="Shape 482"/>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latin typeface="Helvetica" panose="020B0604020202020204" pitchFamily="34" charset="0"/>
                <a:cs typeface="Helvetica" panose="020B0604020202020204" pitchFamily="34" charset="0"/>
              </a:endParaRPr>
            </a:p>
          </p:txBody>
        </p:sp>
        <p:grpSp>
          <p:nvGrpSpPr>
            <p:cNvPr id="501" name="Group 485"/>
            <p:cNvGrpSpPr/>
            <p:nvPr/>
          </p:nvGrpSpPr>
          <p:grpSpPr>
            <a:xfrm>
              <a:off x="-215187" y="122687"/>
              <a:ext cx="1186508" cy="941618"/>
              <a:chOff x="-215187" y="121443"/>
              <a:chExt cx="1186507" cy="941616"/>
            </a:xfrm>
          </p:grpSpPr>
          <p:sp>
            <p:nvSpPr>
              <p:cNvPr id="502" name="Shape 483"/>
              <p:cNvSpPr/>
              <p:nvPr/>
            </p:nvSpPr>
            <p:spPr>
              <a:xfrm>
                <a:off x="-215187" y="701573"/>
                <a:ext cx="1186507" cy="36148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algn="ctr"/>
                <a:r>
                  <a:rPr lang="en-US" sz="700" b="1" dirty="0">
                    <a:solidFill>
                      <a:srgbClr val="4277BB"/>
                    </a:solidFill>
                    <a:latin typeface="Helvetica" panose="020B0604020202020204" pitchFamily="34" charset="0"/>
                    <a:ea typeface="Helvetica"/>
                    <a:cs typeface="Helvetica" panose="020B0604020202020204" pitchFamily="34" charset="0"/>
                  </a:rPr>
                  <a:t>INFRASTRUCTURE</a:t>
                </a:r>
              </a:p>
              <a:p>
                <a:pPr algn="ctr"/>
                <a:r>
                  <a:rPr sz="700" b="1" dirty="0">
                    <a:solidFill>
                      <a:srgbClr val="4277BB"/>
                    </a:solidFill>
                    <a:latin typeface="Helvetica" panose="020B0604020202020204" pitchFamily="34" charset="0"/>
                    <a:ea typeface="Helvetica"/>
                    <a:cs typeface="Helvetica" panose="020B0604020202020204" pitchFamily="34" charset="0"/>
                  </a:rPr>
                  <a:t>SECURITY</a:t>
                </a:r>
              </a:p>
            </p:txBody>
          </p:sp>
          <p:pic>
            <p:nvPicPr>
              <p:cNvPr id="503" name="_-46.png"/>
              <p:cNvPicPr/>
              <p:nvPr/>
            </p:nvPicPr>
            <p:blipFill>
              <a:blip r:embed="rId3"/>
              <a:srcRect l="26174" t="17171" r="26174" b="17171"/>
              <a:stretch>
                <a:fillRect/>
              </a:stretch>
            </p:blipFill>
            <p:spPr>
              <a:xfrm>
                <a:off x="185113" y="121443"/>
                <a:ext cx="337006" cy="464345"/>
              </a:xfrm>
              <a:prstGeom prst="rect">
                <a:avLst/>
              </a:prstGeom>
              <a:ln w="3175" cap="flat">
                <a:noFill/>
                <a:miter lim="400000"/>
              </a:ln>
              <a:effectLst/>
            </p:spPr>
          </p:pic>
        </p:grpSp>
      </p:grpSp>
      <p:grpSp>
        <p:nvGrpSpPr>
          <p:cNvPr id="504" name="Group 503"/>
          <p:cNvGrpSpPr/>
          <p:nvPr/>
        </p:nvGrpSpPr>
        <p:grpSpPr>
          <a:xfrm>
            <a:off x="4676871" y="5144073"/>
            <a:ext cx="516368" cy="551361"/>
            <a:chOff x="383662" y="1950562"/>
            <a:chExt cx="718492" cy="890412"/>
          </a:xfrm>
        </p:grpSpPr>
        <p:sp>
          <p:nvSpPr>
            <p:cNvPr id="505" name="Shape 339"/>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latin typeface="Helvetica" panose="020B0604020202020204" pitchFamily="34" charset="0"/>
                <a:cs typeface="Helvetica" panose="020B0604020202020204" pitchFamily="34" charset="0"/>
              </a:endParaRPr>
            </a:p>
          </p:txBody>
        </p:sp>
        <p:pic>
          <p:nvPicPr>
            <p:cNvPr id="506" name="_-41.png"/>
            <p:cNvPicPr/>
            <p:nvPr/>
          </p:nvPicPr>
          <p:blipFill>
            <a:blip r:embed="rId14"/>
            <a:srcRect l="21704" t="15445" r="21704" b="15445"/>
            <a:stretch>
              <a:fillRect/>
            </a:stretch>
          </p:blipFill>
          <p:spPr>
            <a:xfrm>
              <a:off x="540499" y="2069007"/>
              <a:ext cx="400239" cy="488767"/>
            </a:xfrm>
            <a:prstGeom prst="rect">
              <a:avLst/>
            </a:prstGeom>
            <a:ln w="3175" cap="flat">
              <a:noFill/>
              <a:miter lim="400000"/>
            </a:ln>
            <a:effectLst/>
          </p:spPr>
        </p:pic>
        <p:sp>
          <p:nvSpPr>
            <p:cNvPr id="507" name="Shape 341"/>
            <p:cNvSpPr/>
            <p:nvPr/>
          </p:nvSpPr>
          <p:spPr>
            <a:xfrm>
              <a:off x="486543" y="2667010"/>
              <a:ext cx="615611" cy="17396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r>
                <a:rPr sz="700" b="1" dirty="0">
                  <a:solidFill>
                    <a:srgbClr val="4277BB"/>
                  </a:solidFill>
                  <a:latin typeface="Helvetica" panose="020B0604020202020204" pitchFamily="34" charset="0"/>
                  <a:ea typeface="Helvetica"/>
                  <a:cs typeface="Helvetica" panose="020B0604020202020204" pitchFamily="34" charset="0"/>
                </a:rPr>
                <a:t>STOR</a:t>
              </a:r>
              <a:r>
                <a:rPr lang="en-US" sz="700" b="1" dirty="0">
                  <a:solidFill>
                    <a:srgbClr val="4277BB"/>
                  </a:solidFill>
                  <a:latin typeface="Helvetica" panose="020B0604020202020204" pitchFamily="34" charset="0"/>
                  <a:ea typeface="Helvetica"/>
                  <a:cs typeface="Helvetica" panose="020B0604020202020204" pitchFamily="34" charset="0"/>
                </a:rPr>
                <a:t>AGE</a:t>
              </a:r>
              <a:endParaRPr sz="700" b="1" dirty="0">
                <a:solidFill>
                  <a:srgbClr val="4277BB"/>
                </a:solidFill>
                <a:latin typeface="Helvetica" panose="020B0604020202020204" pitchFamily="34" charset="0"/>
                <a:ea typeface="Helvetica"/>
                <a:cs typeface="Helvetica" panose="020B0604020202020204" pitchFamily="34" charset="0"/>
              </a:endParaRPr>
            </a:p>
          </p:txBody>
        </p:sp>
      </p:grpSp>
      <p:grpSp>
        <p:nvGrpSpPr>
          <p:cNvPr id="508" name="Group 507"/>
          <p:cNvGrpSpPr/>
          <p:nvPr/>
        </p:nvGrpSpPr>
        <p:grpSpPr>
          <a:xfrm>
            <a:off x="2205219" y="5123811"/>
            <a:ext cx="820738" cy="654669"/>
            <a:chOff x="6721766" y="4542106"/>
            <a:chExt cx="1138641" cy="1054134"/>
          </a:xfrm>
        </p:grpSpPr>
        <p:sp>
          <p:nvSpPr>
            <p:cNvPr id="509" name="Shape 529"/>
            <p:cNvSpPr/>
            <p:nvPr/>
          </p:nvSpPr>
          <p:spPr>
            <a:xfrm>
              <a:off x="6824587" y="4542106"/>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dirty="0">
                <a:latin typeface="Helvetica" panose="020B0604020202020204" pitchFamily="34" charset="0"/>
                <a:cs typeface="Helvetica" panose="020B0604020202020204" pitchFamily="34" charset="0"/>
              </a:endParaRPr>
            </a:p>
          </p:txBody>
        </p:sp>
        <p:sp>
          <p:nvSpPr>
            <p:cNvPr id="510" name="Shape 530"/>
            <p:cNvSpPr/>
            <p:nvPr/>
          </p:nvSpPr>
          <p:spPr>
            <a:xfrm>
              <a:off x="6721766" y="5249337"/>
              <a:ext cx="1138641" cy="34690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algn="ctr"/>
              <a:r>
                <a:rPr lang="en-US" sz="700" b="1" dirty="0">
                  <a:solidFill>
                    <a:srgbClr val="4277BB"/>
                  </a:solidFill>
                  <a:latin typeface="Helvetica" panose="020B0604020202020204" pitchFamily="34" charset="0"/>
                  <a:ea typeface="Helvetica"/>
                  <a:cs typeface="Helvetica" panose="020B0604020202020204" pitchFamily="34" charset="0"/>
                </a:rPr>
                <a:t>PHYSICAL</a:t>
              </a:r>
            </a:p>
            <a:p>
              <a:pPr algn="ctr"/>
              <a:r>
                <a:rPr lang="en-US" sz="700" b="1" dirty="0">
                  <a:solidFill>
                    <a:srgbClr val="4277BB"/>
                  </a:solidFill>
                  <a:latin typeface="Helvetica" panose="020B0604020202020204" pitchFamily="34" charset="0"/>
                  <a:ea typeface="Helvetica"/>
                  <a:cs typeface="Helvetica" panose="020B0604020202020204" pitchFamily="34" charset="0"/>
                </a:rPr>
                <a:t>INFRASTRUCTURE</a:t>
              </a:r>
            </a:p>
          </p:txBody>
        </p:sp>
        <p:pic>
          <p:nvPicPr>
            <p:cNvPr id="511" name="Picture 51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859568" y="4578464"/>
              <a:ext cx="637270" cy="617198"/>
            </a:xfrm>
            <a:prstGeom prst="rect">
              <a:avLst/>
            </a:prstGeom>
          </p:spPr>
        </p:pic>
      </p:grpSp>
      <p:grpSp>
        <p:nvGrpSpPr>
          <p:cNvPr id="532" name="Group 379"/>
          <p:cNvGrpSpPr/>
          <p:nvPr/>
        </p:nvGrpSpPr>
        <p:grpSpPr>
          <a:xfrm>
            <a:off x="2415594" y="2207341"/>
            <a:ext cx="574502" cy="594718"/>
            <a:chOff x="-1" y="0"/>
            <a:chExt cx="1059249" cy="1123415"/>
          </a:xfrm>
        </p:grpSpPr>
        <p:sp>
          <p:nvSpPr>
            <p:cNvPr id="533" name="Shape 375"/>
            <p:cNvSpPr/>
            <p:nvPr/>
          </p:nvSpPr>
          <p:spPr>
            <a:xfrm>
              <a:off x="21770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latin typeface="Helvetica" panose="020B0604020202020204" pitchFamily="34" charset="0"/>
                <a:cs typeface="Helvetica" panose="020B0604020202020204" pitchFamily="34" charset="0"/>
              </a:endParaRPr>
            </a:p>
          </p:txBody>
        </p:sp>
        <p:grpSp>
          <p:nvGrpSpPr>
            <p:cNvPr id="534" name="Group 378"/>
            <p:cNvGrpSpPr/>
            <p:nvPr/>
          </p:nvGrpSpPr>
          <p:grpSpPr>
            <a:xfrm>
              <a:off x="-1" y="139612"/>
              <a:ext cx="1059249" cy="983803"/>
              <a:chOff x="0" y="130399"/>
              <a:chExt cx="1059247" cy="983801"/>
            </a:xfrm>
          </p:grpSpPr>
          <p:pic>
            <p:nvPicPr>
              <p:cNvPr id="535" name="_-19.png"/>
              <p:cNvPicPr/>
              <p:nvPr/>
            </p:nvPicPr>
            <p:blipFill>
              <a:blip r:embed="rId16"/>
              <a:srcRect l="11328" t="18438" r="11328" b="18438"/>
              <a:stretch>
                <a:fillRect/>
              </a:stretch>
            </p:blipFill>
            <p:spPr>
              <a:xfrm>
                <a:off x="306810" y="130399"/>
                <a:ext cx="547001" cy="446433"/>
              </a:xfrm>
              <a:prstGeom prst="rect">
                <a:avLst/>
              </a:prstGeom>
              <a:ln w="3175" cap="flat">
                <a:noFill/>
                <a:miter lim="400000"/>
              </a:ln>
              <a:effectLst/>
            </p:spPr>
          </p:pic>
          <p:sp>
            <p:nvSpPr>
              <p:cNvPr id="536" name="Shape 377"/>
              <p:cNvSpPr/>
              <p:nvPr/>
            </p:nvSpPr>
            <p:spPr>
              <a:xfrm>
                <a:off x="0" y="707230"/>
                <a:ext cx="1059247" cy="40697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algn="ctr"/>
                <a:r>
                  <a:rPr sz="700" b="1" dirty="0">
                    <a:solidFill>
                      <a:srgbClr val="4277BB"/>
                    </a:solidFill>
                    <a:latin typeface="Helvetica" panose="020B0604020202020204" pitchFamily="34" charset="0"/>
                    <a:ea typeface="Helvetica"/>
                    <a:cs typeface="Helvetica" panose="020B0604020202020204" pitchFamily="34" charset="0"/>
                  </a:rPr>
                  <a:t>API </a:t>
                </a:r>
                <a:endParaRPr lang="en-US" sz="700" b="1" dirty="0">
                  <a:solidFill>
                    <a:srgbClr val="4277BB"/>
                  </a:solidFill>
                  <a:latin typeface="Helvetica" panose="020B0604020202020204" pitchFamily="34" charset="0"/>
                  <a:ea typeface="Helvetica"/>
                  <a:cs typeface="Helvetica" panose="020B0604020202020204" pitchFamily="34" charset="0"/>
                </a:endParaRPr>
              </a:p>
              <a:p>
                <a:pPr algn="ctr"/>
                <a:r>
                  <a:rPr sz="700" b="1" dirty="0">
                    <a:solidFill>
                      <a:srgbClr val="4277BB"/>
                    </a:solidFill>
                    <a:latin typeface="Helvetica" panose="020B0604020202020204" pitchFamily="34" charset="0"/>
                    <a:ea typeface="Helvetica"/>
                    <a:cs typeface="Helvetica" panose="020B0604020202020204" pitchFamily="34" charset="0"/>
                  </a:rPr>
                  <a:t>MANAGEMENT</a:t>
                </a:r>
              </a:p>
            </p:txBody>
          </p:sp>
        </p:grpSp>
      </p:grpSp>
      <p:grpSp>
        <p:nvGrpSpPr>
          <p:cNvPr id="537" name="Group 536"/>
          <p:cNvGrpSpPr/>
          <p:nvPr/>
        </p:nvGrpSpPr>
        <p:grpSpPr>
          <a:xfrm>
            <a:off x="9309136" y="4183415"/>
            <a:ext cx="798295" cy="610365"/>
            <a:chOff x="10172173" y="2866907"/>
            <a:chExt cx="798295" cy="610365"/>
          </a:xfrm>
        </p:grpSpPr>
        <p:grpSp>
          <p:nvGrpSpPr>
            <p:cNvPr id="538" name="Group 537"/>
            <p:cNvGrpSpPr/>
            <p:nvPr/>
          </p:nvGrpSpPr>
          <p:grpSpPr>
            <a:xfrm>
              <a:off x="10349149" y="2866907"/>
              <a:ext cx="437412" cy="376876"/>
              <a:chOff x="8959906" y="2878372"/>
              <a:chExt cx="572183" cy="572183"/>
            </a:xfrm>
          </p:grpSpPr>
          <p:sp>
            <p:nvSpPr>
              <p:cNvPr id="540" name="Shape 334"/>
              <p:cNvSpPr/>
              <p:nvPr/>
            </p:nvSpPr>
            <p:spPr>
              <a:xfrm>
                <a:off x="8959906" y="2878372"/>
                <a:ext cx="572183" cy="57218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latin typeface="Helvetica" panose="020B0604020202020204" pitchFamily="34" charset="0"/>
                  <a:cs typeface="Helvetica" panose="020B0604020202020204" pitchFamily="34" charset="0"/>
                </a:endParaRPr>
              </a:p>
            </p:txBody>
          </p:sp>
          <p:pic>
            <p:nvPicPr>
              <p:cNvPr id="541" name="_-35.png"/>
              <p:cNvPicPr/>
              <p:nvPr/>
            </p:nvPicPr>
            <p:blipFill>
              <a:blip r:embed="rId17"/>
              <a:srcRect l="16797" t="24739" r="16797" b="24739"/>
              <a:stretch>
                <a:fillRect/>
              </a:stretch>
            </p:blipFill>
            <p:spPr>
              <a:xfrm>
                <a:off x="9036893" y="2995104"/>
                <a:ext cx="439533" cy="334392"/>
              </a:xfrm>
              <a:prstGeom prst="rect">
                <a:avLst/>
              </a:prstGeom>
              <a:ln w="3175" cap="flat">
                <a:noFill/>
                <a:miter lim="400000"/>
              </a:ln>
              <a:effectLst/>
            </p:spPr>
          </p:pic>
        </p:grpSp>
        <p:sp>
          <p:nvSpPr>
            <p:cNvPr id="539" name="Shape 336"/>
            <p:cNvSpPr/>
            <p:nvPr/>
          </p:nvSpPr>
          <p:spPr>
            <a:xfrm>
              <a:off x="10172173" y="3261828"/>
              <a:ext cx="798295" cy="21544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algn="ctr"/>
              <a:r>
                <a:rPr lang="en-US" sz="700" b="1" dirty="0">
                  <a:solidFill>
                    <a:srgbClr val="4277BB"/>
                  </a:solidFill>
                  <a:latin typeface="Helvetica" panose="020B0604020202020204" pitchFamily="34" charset="0"/>
                  <a:ea typeface="Helvetica"/>
                  <a:cs typeface="Helvetica" panose="020B0604020202020204" pitchFamily="34" charset="0"/>
                </a:rPr>
                <a:t>ENTERPRISE </a:t>
              </a:r>
            </a:p>
            <a:p>
              <a:pPr algn="ctr"/>
              <a:r>
                <a:rPr sz="700" b="1" dirty="0">
                  <a:solidFill>
                    <a:srgbClr val="4277BB"/>
                  </a:solidFill>
                  <a:latin typeface="Helvetica" panose="020B0604020202020204" pitchFamily="34" charset="0"/>
                  <a:ea typeface="Helvetica"/>
                  <a:cs typeface="Helvetica" panose="020B0604020202020204" pitchFamily="34" charset="0"/>
                </a:rPr>
                <a:t>USER DIRECTORY</a:t>
              </a:r>
            </a:p>
          </p:txBody>
        </p:sp>
      </p:grpSp>
      <p:grpSp>
        <p:nvGrpSpPr>
          <p:cNvPr id="542" name="Group 323"/>
          <p:cNvGrpSpPr/>
          <p:nvPr/>
        </p:nvGrpSpPr>
        <p:grpSpPr>
          <a:xfrm>
            <a:off x="9440329" y="2317632"/>
            <a:ext cx="569067" cy="612429"/>
            <a:chOff x="152768" y="0"/>
            <a:chExt cx="881424" cy="1100955"/>
          </a:xfrm>
        </p:grpSpPr>
        <p:sp>
          <p:nvSpPr>
            <p:cNvPr id="543" name="Shape 319"/>
            <p:cNvSpPr/>
            <p:nvPr/>
          </p:nvSpPr>
          <p:spPr>
            <a:xfrm>
              <a:off x="22339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latin typeface="Helvetica" panose="020B0604020202020204" pitchFamily="34" charset="0"/>
                <a:cs typeface="Helvetica" panose="020B0604020202020204" pitchFamily="34" charset="0"/>
              </a:endParaRPr>
            </a:p>
          </p:txBody>
        </p:sp>
        <p:grpSp>
          <p:nvGrpSpPr>
            <p:cNvPr id="544" name="Group 322"/>
            <p:cNvGrpSpPr/>
            <p:nvPr/>
          </p:nvGrpSpPr>
          <p:grpSpPr>
            <a:xfrm>
              <a:off x="152768" y="158596"/>
              <a:ext cx="881424" cy="942359"/>
              <a:chOff x="472427" y="152175"/>
              <a:chExt cx="881422" cy="942358"/>
            </a:xfrm>
          </p:grpSpPr>
          <p:pic>
            <p:nvPicPr>
              <p:cNvPr id="545" name="_-36.png"/>
              <p:cNvPicPr/>
              <p:nvPr/>
            </p:nvPicPr>
            <p:blipFill>
              <a:blip r:embed="rId18"/>
              <a:srcRect l="15445" t="21517" r="15445" b="21517"/>
              <a:stretch>
                <a:fillRect/>
              </a:stretch>
            </p:blipFill>
            <p:spPr>
              <a:xfrm>
                <a:off x="652290" y="152175"/>
                <a:ext cx="488765" cy="402882"/>
              </a:xfrm>
              <a:prstGeom prst="rect">
                <a:avLst/>
              </a:prstGeom>
              <a:ln w="3175" cap="flat">
                <a:noFill/>
                <a:miter lim="400000"/>
              </a:ln>
              <a:effectLst/>
            </p:spPr>
          </p:pic>
          <p:sp>
            <p:nvSpPr>
              <p:cNvPr id="546" name="Shape 321"/>
              <p:cNvSpPr/>
              <p:nvPr/>
            </p:nvSpPr>
            <p:spPr>
              <a:xfrm>
                <a:off x="472427" y="707233"/>
                <a:ext cx="881422" cy="38730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algn="ctr"/>
                <a:r>
                  <a:rPr sz="700" b="1" dirty="0">
                    <a:solidFill>
                      <a:srgbClr val="4277BB"/>
                    </a:solidFill>
                    <a:latin typeface="Helvetica" panose="020B0604020202020204" pitchFamily="34" charset="0"/>
                    <a:ea typeface="Helvetica"/>
                    <a:cs typeface="Helvetica" panose="020B0604020202020204" pitchFamily="34" charset="0"/>
                  </a:rPr>
                  <a:t>ENTERPRISE</a:t>
                </a:r>
                <a:endParaRPr lang="en-US" sz="700" b="1" dirty="0">
                  <a:solidFill>
                    <a:srgbClr val="4277BB"/>
                  </a:solidFill>
                  <a:latin typeface="Helvetica" panose="020B0604020202020204" pitchFamily="34" charset="0"/>
                  <a:ea typeface="Helvetica"/>
                  <a:cs typeface="Helvetica" panose="020B0604020202020204" pitchFamily="34" charset="0"/>
                </a:endParaRPr>
              </a:p>
              <a:p>
                <a:pPr algn="ctr"/>
                <a:r>
                  <a:rPr sz="700" b="1" dirty="0">
                    <a:solidFill>
                      <a:srgbClr val="4277BB"/>
                    </a:solidFill>
                    <a:latin typeface="Helvetica" panose="020B0604020202020204" pitchFamily="34" charset="0"/>
                    <a:ea typeface="Helvetica"/>
                    <a:cs typeface="Helvetica" panose="020B0604020202020204" pitchFamily="34" charset="0"/>
                  </a:rPr>
                  <a:t> DATA</a:t>
                </a:r>
              </a:p>
            </p:txBody>
          </p:sp>
        </p:grpSp>
      </p:grpSp>
      <p:cxnSp>
        <p:nvCxnSpPr>
          <p:cNvPr id="549" name="Straight Connector 548"/>
          <p:cNvCxnSpPr/>
          <p:nvPr/>
        </p:nvCxnSpPr>
        <p:spPr>
          <a:xfrm>
            <a:off x="1483028" y="2464029"/>
            <a:ext cx="1727" cy="1977461"/>
          </a:xfrm>
          <a:prstGeom prst="line">
            <a:avLst/>
          </a:prstGeom>
          <a:noFill/>
          <a:ln w="19050" cap="flat">
            <a:solidFill>
              <a:srgbClr val="1A77B5"/>
            </a:solidFill>
            <a:prstDash val="solid"/>
            <a:miter lim="400000"/>
            <a:headEnd type="none"/>
          </a:ln>
          <a:effectLst/>
        </p:spPr>
        <p:style>
          <a:lnRef idx="0">
            <a:scrgbClr r="0" g="0" b="0"/>
          </a:lnRef>
          <a:fillRef idx="0">
            <a:scrgbClr r="0" g="0" b="0"/>
          </a:fillRef>
          <a:effectRef idx="0">
            <a:scrgbClr r="0" g="0" b="0"/>
          </a:effectRef>
          <a:fontRef idx="none"/>
        </p:style>
      </p:cxnSp>
      <p:cxnSp>
        <p:nvCxnSpPr>
          <p:cNvPr id="552" name="Straight Connector 551"/>
          <p:cNvCxnSpPr/>
          <p:nvPr/>
        </p:nvCxnSpPr>
        <p:spPr>
          <a:xfrm flipH="1">
            <a:off x="747433" y="4487324"/>
            <a:ext cx="175730" cy="0"/>
          </a:xfrm>
          <a:prstGeom prst="line">
            <a:avLst/>
          </a:prstGeom>
          <a:noFill/>
          <a:ln w="19050" cap="flat">
            <a:solidFill>
              <a:srgbClr val="1A77B5"/>
            </a:solidFill>
            <a:prstDash val="solid"/>
            <a:miter lim="400000"/>
            <a:headEnd type="arrow"/>
          </a:ln>
          <a:effectLst/>
        </p:spPr>
        <p:style>
          <a:lnRef idx="0">
            <a:scrgbClr r="0" g="0" b="0"/>
          </a:lnRef>
          <a:fillRef idx="0">
            <a:scrgbClr r="0" g="0" b="0"/>
          </a:fillRef>
          <a:effectRef idx="0">
            <a:scrgbClr r="0" g="0" b="0"/>
          </a:effectRef>
          <a:fontRef idx="none"/>
        </p:style>
      </p:cxnSp>
      <p:cxnSp>
        <p:nvCxnSpPr>
          <p:cNvPr id="555" name="Straight Connector 554"/>
          <p:cNvCxnSpPr/>
          <p:nvPr/>
        </p:nvCxnSpPr>
        <p:spPr>
          <a:xfrm flipH="1">
            <a:off x="580711" y="4973969"/>
            <a:ext cx="182094" cy="0"/>
          </a:xfrm>
          <a:prstGeom prst="line">
            <a:avLst/>
          </a:prstGeom>
          <a:noFill/>
          <a:ln w="19050" cap="flat">
            <a:solidFill>
              <a:srgbClr val="1A77B5"/>
            </a:solidFill>
            <a:prstDash val="solid"/>
            <a:miter lim="400000"/>
            <a:headEnd type="none"/>
            <a:tailEnd type="arrow"/>
          </a:ln>
          <a:effectLst/>
        </p:spPr>
        <p:style>
          <a:lnRef idx="0">
            <a:scrgbClr r="0" g="0" b="0"/>
          </a:lnRef>
          <a:fillRef idx="0">
            <a:scrgbClr r="0" g="0" b="0"/>
          </a:fillRef>
          <a:effectRef idx="0">
            <a:scrgbClr r="0" g="0" b="0"/>
          </a:effectRef>
          <a:fontRef idx="none"/>
        </p:style>
      </p:cxnSp>
      <p:cxnSp>
        <p:nvCxnSpPr>
          <p:cNvPr id="556" name="Straight Connector 555"/>
          <p:cNvCxnSpPr/>
          <p:nvPr/>
        </p:nvCxnSpPr>
        <p:spPr>
          <a:xfrm flipH="1">
            <a:off x="751950" y="4480214"/>
            <a:ext cx="540" cy="493755"/>
          </a:xfrm>
          <a:prstGeom prst="line">
            <a:avLst/>
          </a:prstGeom>
          <a:noFill/>
          <a:ln w="19050" cap="flat">
            <a:solidFill>
              <a:srgbClr val="1A77B5"/>
            </a:solidFill>
            <a:prstDash val="solid"/>
            <a:miter lim="400000"/>
            <a:headEnd type="none"/>
          </a:ln>
          <a:effectLst/>
        </p:spPr>
        <p:style>
          <a:lnRef idx="0">
            <a:scrgbClr r="0" g="0" b="0"/>
          </a:lnRef>
          <a:fillRef idx="0">
            <a:scrgbClr r="0" g="0" b="0"/>
          </a:fillRef>
          <a:effectRef idx="0">
            <a:scrgbClr r="0" g="0" b="0"/>
          </a:effectRef>
          <a:fontRef idx="none"/>
        </p:style>
      </p:cxnSp>
      <p:cxnSp>
        <p:nvCxnSpPr>
          <p:cNvPr id="557" name="Straight Connector 556"/>
          <p:cNvCxnSpPr/>
          <p:nvPr/>
        </p:nvCxnSpPr>
        <p:spPr>
          <a:xfrm flipH="1">
            <a:off x="1375658" y="4435612"/>
            <a:ext cx="107370" cy="0"/>
          </a:xfrm>
          <a:prstGeom prst="line">
            <a:avLst/>
          </a:prstGeom>
          <a:noFill/>
          <a:ln w="19050" cap="flat">
            <a:solidFill>
              <a:srgbClr val="1A77B5"/>
            </a:solidFill>
            <a:prstDash val="solid"/>
            <a:miter lim="400000"/>
            <a:headEnd type="none"/>
            <a:tailEnd type="arrow"/>
          </a:ln>
          <a:effectLst/>
        </p:spPr>
        <p:style>
          <a:lnRef idx="0">
            <a:scrgbClr r="0" g="0" b="0"/>
          </a:lnRef>
          <a:fillRef idx="0">
            <a:scrgbClr r="0" g="0" b="0"/>
          </a:fillRef>
          <a:effectRef idx="0">
            <a:scrgbClr r="0" g="0" b="0"/>
          </a:effectRef>
          <a:fontRef idx="none"/>
        </p:style>
      </p:cxnSp>
      <p:cxnSp>
        <p:nvCxnSpPr>
          <p:cNvPr id="558" name="Straight Connector 557"/>
          <p:cNvCxnSpPr/>
          <p:nvPr/>
        </p:nvCxnSpPr>
        <p:spPr>
          <a:xfrm flipH="1">
            <a:off x="1484755" y="2473023"/>
            <a:ext cx="255025" cy="0"/>
          </a:xfrm>
          <a:prstGeom prst="line">
            <a:avLst/>
          </a:prstGeom>
          <a:noFill/>
          <a:ln w="19050" cap="flat">
            <a:solidFill>
              <a:srgbClr val="1A77B5"/>
            </a:solidFill>
            <a:prstDash val="solid"/>
            <a:miter lim="400000"/>
            <a:headEnd type="arrow"/>
          </a:ln>
          <a:effectLst/>
        </p:spPr>
        <p:style>
          <a:lnRef idx="0">
            <a:scrgbClr r="0" g="0" b="0"/>
          </a:lnRef>
          <a:fillRef idx="0">
            <a:scrgbClr r="0" g="0" b="0"/>
          </a:fillRef>
          <a:effectRef idx="0">
            <a:scrgbClr r="0" g="0" b="0"/>
          </a:effectRef>
          <a:fontRef idx="none"/>
        </p:style>
      </p:cxnSp>
      <p:sp>
        <p:nvSpPr>
          <p:cNvPr id="559" name="Shape 192"/>
          <p:cNvSpPr/>
          <p:nvPr/>
        </p:nvSpPr>
        <p:spPr>
          <a:xfrm>
            <a:off x="1259296" y="1325632"/>
            <a:ext cx="1003480" cy="10772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r>
              <a:rPr lang="en-US" sz="700" b="1" dirty="0">
                <a:solidFill>
                  <a:srgbClr val="4277BB"/>
                </a:solidFill>
                <a:latin typeface="Helvetica" panose="020B0604020202020204" pitchFamily="34" charset="0"/>
                <a:ea typeface="Helvetica"/>
                <a:cs typeface="Helvetica" panose="020B0604020202020204" pitchFamily="34" charset="0"/>
              </a:rPr>
              <a:t>CLOUD ENVIRONMENT</a:t>
            </a:r>
            <a:endParaRPr sz="700" b="1" dirty="0">
              <a:solidFill>
                <a:srgbClr val="4277BB"/>
              </a:solidFill>
              <a:latin typeface="Helvetica" panose="020B0604020202020204" pitchFamily="34" charset="0"/>
              <a:ea typeface="Helvetica"/>
              <a:cs typeface="Helvetica" panose="020B0604020202020204" pitchFamily="34" charset="0"/>
            </a:endParaRPr>
          </a:p>
        </p:txBody>
      </p:sp>
      <p:sp>
        <p:nvSpPr>
          <p:cNvPr id="560" name="Shape 192"/>
          <p:cNvSpPr/>
          <p:nvPr/>
        </p:nvSpPr>
        <p:spPr>
          <a:xfrm>
            <a:off x="1280816" y="1468649"/>
            <a:ext cx="1216680" cy="10772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r>
              <a:rPr lang="en-US" sz="700" b="1" dirty="0">
                <a:solidFill>
                  <a:srgbClr val="4277BB"/>
                </a:solidFill>
                <a:latin typeface="Helvetica" panose="020B0604020202020204" pitchFamily="34" charset="0"/>
                <a:ea typeface="Helvetica"/>
                <a:cs typeface="Helvetica" panose="020B0604020202020204" pitchFamily="34" charset="0"/>
              </a:rPr>
              <a:t>CONTAINER ENVIRONMENT</a:t>
            </a:r>
            <a:endParaRPr sz="700" b="1" dirty="0">
              <a:solidFill>
                <a:srgbClr val="4277BB"/>
              </a:solidFill>
              <a:latin typeface="Helvetica" panose="020B0604020202020204" pitchFamily="34" charset="0"/>
              <a:ea typeface="Helvetica"/>
              <a:cs typeface="Helvetica" panose="020B0604020202020204" pitchFamily="34" charset="0"/>
            </a:endParaRPr>
          </a:p>
        </p:txBody>
      </p:sp>
      <p:sp>
        <p:nvSpPr>
          <p:cNvPr id="561" name="Rectangle 560"/>
          <p:cNvSpPr/>
          <p:nvPr/>
        </p:nvSpPr>
        <p:spPr>
          <a:xfrm>
            <a:off x="945853" y="4525403"/>
            <a:ext cx="429578" cy="356346"/>
          </a:xfrm>
          <a:prstGeom prst="rect">
            <a:avLst/>
          </a:prstGeom>
          <a:solidFill>
            <a:schemeClr val="bg1"/>
          </a:solidFill>
          <a:ln w="3175" cap="flat">
            <a:noFill/>
            <a:miter lim="400000"/>
          </a:ln>
          <a:effectLst>
            <a:outerShdw blurRad="25400" dist="12700" dir="5400000" rotWithShape="0">
              <a:srgbClr val="000000">
                <a:alpha val="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Helvetica" panose="020B0604020202020204" pitchFamily="34" charset="0"/>
              <a:cs typeface="Helvetica" panose="020B0604020202020204" pitchFamily="34" charset="0"/>
              <a:sym typeface="Helvetica Light"/>
            </a:endParaRPr>
          </a:p>
        </p:txBody>
      </p:sp>
      <p:grpSp>
        <p:nvGrpSpPr>
          <p:cNvPr id="562" name="Group 286"/>
          <p:cNvGrpSpPr/>
          <p:nvPr/>
        </p:nvGrpSpPr>
        <p:grpSpPr>
          <a:xfrm>
            <a:off x="912807" y="4217500"/>
            <a:ext cx="518081" cy="621335"/>
            <a:chOff x="148052" y="0"/>
            <a:chExt cx="788582" cy="1097662"/>
          </a:xfrm>
        </p:grpSpPr>
        <p:sp>
          <p:nvSpPr>
            <p:cNvPr id="563" name="Shape 282"/>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latin typeface="Helvetica" panose="020B0604020202020204" pitchFamily="34" charset="0"/>
                <a:cs typeface="Helvetica" panose="020B0604020202020204" pitchFamily="34" charset="0"/>
              </a:endParaRPr>
            </a:p>
          </p:txBody>
        </p:sp>
        <p:grpSp>
          <p:nvGrpSpPr>
            <p:cNvPr id="564" name="Group 285"/>
            <p:cNvGrpSpPr/>
            <p:nvPr/>
          </p:nvGrpSpPr>
          <p:grpSpPr>
            <a:xfrm>
              <a:off x="251004" y="137126"/>
              <a:ext cx="685630" cy="960536"/>
              <a:chOff x="264123" y="127304"/>
              <a:chExt cx="685628" cy="960534"/>
            </a:xfrm>
          </p:grpSpPr>
          <p:pic>
            <p:nvPicPr>
              <p:cNvPr id="565" name="_-10.png"/>
              <p:cNvPicPr/>
              <p:nvPr/>
            </p:nvPicPr>
            <p:blipFill>
              <a:blip r:embed="rId19"/>
              <a:srcRect l="18106" t="18000" r="18106" b="18000"/>
              <a:stretch>
                <a:fillRect/>
              </a:stretch>
            </p:blipFill>
            <p:spPr>
              <a:xfrm>
                <a:off x="291644" y="127304"/>
                <a:ext cx="451116" cy="452624"/>
              </a:xfrm>
              <a:prstGeom prst="rect">
                <a:avLst/>
              </a:prstGeom>
              <a:ln w="3175" cap="flat">
                <a:noFill/>
                <a:miter lim="400000"/>
              </a:ln>
              <a:effectLst/>
            </p:spPr>
          </p:pic>
          <p:sp>
            <p:nvSpPr>
              <p:cNvPr id="566" name="Shape 284"/>
              <p:cNvSpPr/>
              <p:nvPr/>
            </p:nvSpPr>
            <p:spPr>
              <a:xfrm>
                <a:off x="264123" y="707231"/>
                <a:ext cx="685628" cy="38060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r>
                  <a:rPr sz="700" b="1" dirty="0">
                    <a:solidFill>
                      <a:srgbClr val="4277BB"/>
                    </a:solidFill>
                    <a:latin typeface="Helvetica" panose="020B0604020202020204" pitchFamily="34" charset="0"/>
                    <a:ea typeface="Helvetica"/>
                    <a:cs typeface="Helvetica" panose="020B0604020202020204" pitchFamily="34" charset="0"/>
                  </a:rPr>
                  <a:t>EDGE </a:t>
                </a:r>
                <a:endParaRPr lang="en-US" sz="700" b="1" dirty="0">
                  <a:solidFill>
                    <a:srgbClr val="4277BB"/>
                  </a:solidFill>
                  <a:latin typeface="Helvetica" panose="020B0604020202020204" pitchFamily="34" charset="0"/>
                  <a:ea typeface="Helvetica"/>
                  <a:cs typeface="Helvetica" panose="020B0604020202020204" pitchFamily="34" charset="0"/>
                </a:endParaRPr>
              </a:p>
              <a:p>
                <a:r>
                  <a:rPr sz="700" b="1" dirty="0">
                    <a:solidFill>
                      <a:srgbClr val="4277BB"/>
                    </a:solidFill>
                    <a:latin typeface="Helvetica" panose="020B0604020202020204" pitchFamily="34" charset="0"/>
                    <a:ea typeface="Helvetica"/>
                    <a:cs typeface="Helvetica" panose="020B0604020202020204" pitchFamily="34" charset="0"/>
                  </a:rPr>
                  <a:t>SERVICES</a:t>
                </a:r>
              </a:p>
            </p:txBody>
          </p:sp>
        </p:grpSp>
      </p:grpSp>
      <p:grpSp>
        <p:nvGrpSpPr>
          <p:cNvPr id="567" name="Group 566"/>
          <p:cNvGrpSpPr/>
          <p:nvPr/>
        </p:nvGrpSpPr>
        <p:grpSpPr>
          <a:xfrm>
            <a:off x="2076309" y="4388623"/>
            <a:ext cx="779059" cy="613238"/>
            <a:chOff x="2512391" y="4423062"/>
            <a:chExt cx="934678" cy="853912"/>
          </a:xfrm>
        </p:grpSpPr>
        <p:sp>
          <p:nvSpPr>
            <p:cNvPr id="568" name="Shape 192"/>
            <p:cNvSpPr/>
            <p:nvPr/>
          </p:nvSpPr>
          <p:spPr>
            <a:xfrm>
              <a:off x="2512391" y="4976976"/>
              <a:ext cx="934678" cy="29999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algn="ctr"/>
              <a:r>
                <a:rPr lang="en-US" sz="700" b="1" dirty="0">
                  <a:solidFill>
                    <a:srgbClr val="4277BB"/>
                  </a:solidFill>
                  <a:latin typeface="Helvetica" panose="020B0604020202020204" pitchFamily="34" charset="0"/>
                  <a:ea typeface="Helvetica"/>
                  <a:cs typeface="Helvetica" panose="020B0604020202020204" pitchFamily="34" charset="0"/>
                </a:rPr>
                <a:t>CONTAINER </a:t>
              </a:r>
            </a:p>
            <a:p>
              <a:pPr algn="ctr"/>
              <a:r>
                <a:rPr lang="en-US" sz="700" b="1" dirty="0">
                  <a:solidFill>
                    <a:srgbClr val="4277BB"/>
                  </a:solidFill>
                  <a:latin typeface="Helvetica" panose="020B0604020202020204" pitchFamily="34" charset="0"/>
                  <a:ea typeface="Helvetica"/>
                  <a:cs typeface="Helvetica" panose="020B0604020202020204" pitchFamily="34" charset="0"/>
                </a:rPr>
                <a:t>ORCHESTRATION</a:t>
              </a:r>
            </a:p>
          </p:txBody>
        </p:sp>
        <p:grpSp>
          <p:nvGrpSpPr>
            <p:cNvPr id="569" name="Group 568"/>
            <p:cNvGrpSpPr/>
            <p:nvPr/>
          </p:nvGrpSpPr>
          <p:grpSpPr>
            <a:xfrm>
              <a:off x="2681726" y="4423062"/>
              <a:ext cx="546504" cy="546503"/>
              <a:chOff x="447409" y="5188450"/>
              <a:chExt cx="707234" cy="707233"/>
            </a:xfrm>
          </p:grpSpPr>
          <p:sp>
            <p:nvSpPr>
              <p:cNvPr id="570" name="Shape 445"/>
              <p:cNvSpPr/>
              <p:nvPr/>
            </p:nvSpPr>
            <p:spPr>
              <a:xfrm>
                <a:off x="447409" y="5188450"/>
                <a:ext cx="707234"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dirty="0">
                  <a:latin typeface="Helvetica" panose="020B0604020202020204" pitchFamily="34" charset="0"/>
                  <a:cs typeface="Helvetica" panose="020B0604020202020204" pitchFamily="34" charset="0"/>
                </a:endParaRPr>
              </a:p>
            </p:txBody>
          </p:sp>
          <p:pic>
            <p:nvPicPr>
              <p:cNvPr id="571" name="Picture 570"/>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32958" y="5299325"/>
                <a:ext cx="524256" cy="487680"/>
              </a:xfrm>
              <a:prstGeom prst="rect">
                <a:avLst/>
              </a:prstGeom>
            </p:spPr>
          </p:pic>
        </p:grpSp>
      </p:grpSp>
      <p:grpSp>
        <p:nvGrpSpPr>
          <p:cNvPr id="572" name="Group 571"/>
          <p:cNvGrpSpPr/>
          <p:nvPr/>
        </p:nvGrpSpPr>
        <p:grpSpPr>
          <a:xfrm>
            <a:off x="3026926" y="4340114"/>
            <a:ext cx="650819" cy="704642"/>
            <a:chOff x="3317745" y="4439592"/>
            <a:chExt cx="780822" cy="981187"/>
          </a:xfrm>
        </p:grpSpPr>
        <p:sp>
          <p:nvSpPr>
            <p:cNvPr id="573" name="Shape 192"/>
            <p:cNvSpPr/>
            <p:nvPr/>
          </p:nvSpPr>
          <p:spPr>
            <a:xfrm>
              <a:off x="3317745" y="4970784"/>
              <a:ext cx="780822" cy="44999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algn="ctr"/>
              <a:r>
                <a:rPr lang="en-US" sz="700" b="1" dirty="0">
                  <a:solidFill>
                    <a:srgbClr val="4277BB"/>
                  </a:solidFill>
                  <a:latin typeface="Helvetica" panose="020B0604020202020204" pitchFamily="34" charset="0"/>
                  <a:ea typeface="Helvetica"/>
                  <a:cs typeface="Helvetica" panose="020B0604020202020204" pitchFamily="34" charset="0"/>
                </a:rPr>
                <a:t>CONTAINER </a:t>
              </a:r>
            </a:p>
            <a:p>
              <a:pPr algn="ctr"/>
              <a:r>
                <a:rPr lang="en-US" sz="700" b="1" dirty="0">
                  <a:solidFill>
                    <a:srgbClr val="4277BB"/>
                  </a:solidFill>
                  <a:latin typeface="Helvetica" panose="020B0604020202020204" pitchFamily="34" charset="0"/>
                  <a:ea typeface="Helvetica"/>
                  <a:cs typeface="Helvetica" panose="020B0604020202020204" pitchFamily="34" charset="0"/>
                </a:rPr>
                <a:t>CLUSTER </a:t>
              </a:r>
            </a:p>
            <a:p>
              <a:pPr algn="ctr"/>
              <a:r>
                <a:rPr lang="en-US" sz="700" b="1" dirty="0">
                  <a:solidFill>
                    <a:srgbClr val="4277BB"/>
                  </a:solidFill>
                  <a:latin typeface="Helvetica" panose="020B0604020202020204" pitchFamily="34" charset="0"/>
                  <a:ea typeface="Helvetica"/>
                  <a:cs typeface="Helvetica" panose="020B0604020202020204" pitchFamily="34" charset="0"/>
                </a:rPr>
                <a:t>MANAGEMENT</a:t>
              </a:r>
              <a:endParaRPr sz="700" b="1" dirty="0">
                <a:solidFill>
                  <a:srgbClr val="4277BB"/>
                </a:solidFill>
                <a:latin typeface="Helvetica" panose="020B0604020202020204" pitchFamily="34" charset="0"/>
                <a:ea typeface="Helvetica"/>
                <a:cs typeface="Helvetica" panose="020B0604020202020204" pitchFamily="34" charset="0"/>
              </a:endParaRPr>
            </a:p>
          </p:txBody>
        </p:sp>
        <p:grpSp>
          <p:nvGrpSpPr>
            <p:cNvPr id="574" name="Group 573"/>
            <p:cNvGrpSpPr/>
            <p:nvPr/>
          </p:nvGrpSpPr>
          <p:grpSpPr>
            <a:xfrm>
              <a:off x="3460199" y="4439592"/>
              <a:ext cx="538060" cy="538060"/>
              <a:chOff x="340480" y="4989598"/>
              <a:chExt cx="707233" cy="707233"/>
            </a:xfrm>
          </p:grpSpPr>
          <p:sp>
            <p:nvSpPr>
              <p:cNvPr id="575" name="Shape 375"/>
              <p:cNvSpPr/>
              <p:nvPr/>
            </p:nvSpPr>
            <p:spPr>
              <a:xfrm>
                <a:off x="340480" y="4989598"/>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latin typeface="Helvetica" panose="020B0604020202020204" pitchFamily="34" charset="0"/>
                  <a:cs typeface="Helvetica" panose="020B0604020202020204" pitchFamily="34" charset="0"/>
                </a:endParaRPr>
              </a:p>
            </p:txBody>
          </p:sp>
          <p:pic>
            <p:nvPicPr>
              <p:cNvPr id="576" name="Picture 575"/>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38634" y="5094195"/>
                <a:ext cx="530352" cy="457200"/>
              </a:xfrm>
              <a:prstGeom prst="rect">
                <a:avLst/>
              </a:prstGeom>
            </p:spPr>
          </p:pic>
        </p:grpSp>
      </p:grpSp>
      <p:grpSp>
        <p:nvGrpSpPr>
          <p:cNvPr id="577" name="Group 576"/>
          <p:cNvGrpSpPr/>
          <p:nvPr/>
        </p:nvGrpSpPr>
        <p:grpSpPr>
          <a:xfrm>
            <a:off x="5679258" y="4397097"/>
            <a:ext cx="623569" cy="597743"/>
            <a:chOff x="6406449" y="4434861"/>
            <a:chExt cx="748129" cy="832335"/>
          </a:xfrm>
        </p:grpSpPr>
        <p:sp>
          <p:nvSpPr>
            <p:cNvPr id="578" name="Shape 192"/>
            <p:cNvSpPr/>
            <p:nvPr/>
          </p:nvSpPr>
          <p:spPr>
            <a:xfrm>
              <a:off x="6406449" y="4967198"/>
              <a:ext cx="748129" cy="29999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algn="ctr"/>
              <a:r>
                <a:rPr lang="en-US" sz="700" b="1" dirty="0">
                  <a:solidFill>
                    <a:srgbClr val="4277BB"/>
                  </a:solidFill>
                  <a:latin typeface="Helvetica" panose="020B0604020202020204" pitchFamily="34" charset="0"/>
                  <a:ea typeface="Helvetica"/>
                  <a:cs typeface="Helvetica" panose="020B0604020202020204" pitchFamily="34" charset="0"/>
                </a:rPr>
                <a:t>SERVERLESS </a:t>
              </a:r>
            </a:p>
            <a:p>
              <a:pPr algn="ctr"/>
              <a:r>
                <a:rPr lang="en-US" sz="700" b="1" dirty="0">
                  <a:solidFill>
                    <a:srgbClr val="4277BB"/>
                  </a:solidFill>
                  <a:latin typeface="Helvetica" panose="020B0604020202020204" pitchFamily="34" charset="0"/>
                  <a:ea typeface="Helvetica"/>
                  <a:cs typeface="Helvetica" panose="020B0604020202020204" pitchFamily="34" charset="0"/>
                </a:rPr>
                <a:t>COMPUTING</a:t>
              </a:r>
              <a:endParaRPr sz="700" b="1" dirty="0">
                <a:solidFill>
                  <a:srgbClr val="4277BB"/>
                </a:solidFill>
                <a:latin typeface="Helvetica" panose="020B0604020202020204" pitchFamily="34" charset="0"/>
                <a:ea typeface="Helvetica"/>
                <a:cs typeface="Helvetica" panose="020B0604020202020204" pitchFamily="34" charset="0"/>
              </a:endParaRPr>
            </a:p>
          </p:txBody>
        </p:sp>
        <p:grpSp>
          <p:nvGrpSpPr>
            <p:cNvPr id="579" name="Group 578"/>
            <p:cNvGrpSpPr/>
            <p:nvPr/>
          </p:nvGrpSpPr>
          <p:grpSpPr>
            <a:xfrm>
              <a:off x="6448531" y="4434861"/>
              <a:ext cx="539622" cy="539623"/>
              <a:chOff x="481570" y="5302542"/>
              <a:chExt cx="707233" cy="707234"/>
            </a:xfrm>
          </p:grpSpPr>
          <p:sp>
            <p:nvSpPr>
              <p:cNvPr id="580" name="Shape 207"/>
              <p:cNvSpPr/>
              <p:nvPr/>
            </p:nvSpPr>
            <p:spPr>
              <a:xfrm>
                <a:off x="481570" y="5302542"/>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latin typeface="Helvetica" panose="020B0604020202020204" pitchFamily="34" charset="0"/>
                  <a:cs typeface="Helvetica" panose="020B0604020202020204" pitchFamily="34" charset="0"/>
                </a:endParaRPr>
              </a:p>
            </p:txBody>
          </p:sp>
          <p:pic>
            <p:nvPicPr>
              <p:cNvPr id="581" name="Picture 580"/>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526364" y="5388522"/>
                <a:ext cx="627888" cy="481584"/>
              </a:xfrm>
              <a:prstGeom prst="rect">
                <a:avLst/>
              </a:prstGeom>
            </p:spPr>
          </p:pic>
        </p:grpSp>
      </p:grpSp>
      <p:grpSp>
        <p:nvGrpSpPr>
          <p:cNvPr id="582" name="Group 581"/>
          <p:cNvGrpSpPr/>
          <p:nvPr/>
        </p:nvGrpSpPr>
        <p:grpSpPr>
          <a:xfrm>
            <a:off x="5437629" y="5124904"/>
            <a:ext cx="517213" cy="558422"/>
            <a:chOff x="4123830" y="5511233"/>
            <a:chExt cx="535822" cy="671437"/>
          </a:xfrm>
        </p:grpSpPr>
        <p:sp>
          <p:nvSpPr>
            <p:cNvPr id="583" name="Shape 192"/>
            <p:cNvSpPr/>
            <p:nvPr/>
          </p:nvSpPr>
          <p:spPr>
            <a:xfrm>
              <a:off x="4160493" y="6053147"/>
              <a:ext cx="478275" cy="12952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r>
                <a:rPr lang="en-US" sz="700" b="1" dirty="0">
                  <a:solidFill>
                    <a:srgbClr val="4277BB"/>
                  </a:solidFill>
                  <a:latin typeface="Helvetica" panose="020B0604020202020204" pitchFamily="34" charset="0"/>
                  <a:ea typeface="Helvetica"/>
                  <a:cs typeface="Helvetica" panose="020B0604020202020204" pitchFamily="34" charset="0"/>
                </a:rPr>
                <a:t>NETWORK</a:t>
              </a:r>
              <a:endParaRPr sz="700" b="1" dirty="0">
                <a:solidFill>
                  <a:srgbClr val="4277BB"/>
                </a:solidFill>
                <a:latin typeface="Helvetica" panose="020B0604020202020204" pitchFamily="34" charset="0"/>
                <a:ea typeface="Helvetica"/>
                <a:cs typeface="Helvetica" panose="020B0604020202020204" pitchFamily="34" charset="0"/>
              </a:endParaRPr>
            </a:p>
          </p:txBody>
        </p:sp>
        <p:grpSp>
          <p:nvGrpSpPr>
            <p:cNvPr id="584" name="Group 583"/>
            <p:cNvGrpSpPr/>
            <p:nvPr/>
          </p:nvGrpSpPr>
          <p:grpSpPr>
            <a:xfrm>
              <a:off x="4123830" y="5511233"/>
              <a:ext cx="535822" cy="535820"/>
              <a:chOff x="466229" y="5257603"/>
              <a:chExt cx="707235" cy="707233"/>
            </a:xfrm>
          </p:grpSpPr>
          <p:sp>
            <p:nvSpPr>
              <p:cNvPr id="585" name="Shape 282"/>
              <p:cNvSpPr/>
              <p:nvPr/>
            </p:nvSpPr>
            <p:spPr>
              <a:xfrm>
                <a:off x="466229" y="5257603"/>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latin typeface="Helvetica" panose="020B0604020202020204" pitchFamily="34" charset="0"/>
                  <a:cs typeface="Helvetica" panose="020B0604020202020204" pitchFamily="34" charset="0"/>
                </a:endParaRPr>
              </a:p>
            </p:txBody>
          </p:sp>
          <p:pic>
            <p:nvPicPr>
              <p:cNvPr id="586" name="Picture 585"/>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59394" y="5370692"/>
                <a:ext cx="499872" cy="481584"/>
              </a:xfrm>
              <a:prstGeom prst="rect">
                <a:avLst/>
              </a:prstGeom>
            </p:spPr>
          </p:pic>
        </p:grpSp>
      </p:grpSp>
      <p:cxnSp>
        <p:nvCxnSpPr>
          <p:cNvPr id="592" name="Straight Connector 591"/>
          <p:cNvCxnSpPr/>
          <p:nvPr/>
        </p:nvCxnSpPr>
        <p:spPr>
          <a:xfrm>
            <a:off x="1151730" y="1118119"/>
            <a:ext cx="0" cy="1877074"/>
          </a:xfrm>
          <a:prstGeom prst="line">
            <a:avLst/>
          </a:prstGeom>
          <a:noFill/>
          <a:ln w="19050" cap="flat">
            <a:solidFill>
              <a:srgbClr val="1A77B5">
                <a:alpha val="55000"/>
              </a:srgbClr>
            </a:solidFill>
            <a:prstDash val="solid"/>
            <a:miter lim="400000"/>
            <a:tailEnd type="none"/>
          </a:ln>
          <a:effectLst/>
        </p:spPr>
        <p:style>
          <a:lnRef idx="0">
            <a:scrgbClr r="0" g="0" b="0"/>
          </a:lnRef>
          <a:fillRef idx="0">
            <a:scrgbClr r="0" g="0" b="0"/>
          </a:fillRef>
          <a:effectRef idx="0">
            <a:scrgbClr r="0" g="0" b="0"/>
          </a:effectRef>
          <a:fontRef idx="none"/>
        </p:style>
      </p:cxnSp>
      <p:cxnSp>
        <p:nvCxnSpPr>
          <p:cNvPr id="593" name="Straight Connector 592"/>
          <p:cNvCxnSpPr/>
          <p:nvPr/>
        </p:nvCxnSpPr>
        <p:spPr>
          <a:xfrm>
            <a:off x="1168356" y="5721872"/>
            <a:ext cx="0" cy="1000404"/>
          </a:xfrm>
          <a:prstGeom prst="line">
            <a:avLst/>
          </a:prstGeom>
          <a:noFill/>
          <a:ln w="19050" cap="flat">
            <a:solidFill>
              <a:srgbClr val="1A77B5">
                <a:alpha val="55000"/>
              </a:srgbClr>
            </a:solidFill>
            <a:prstDash val="solid"/>
            <a:miter lim="400000"/>
            <a:tailEnd type="none"/>
          </a:ln>
          <a:effectLst/>
        </p:spPr>
        <p:style>
          <a:lnRef idx="0">
            <a:scrgbClr r="0" g="0" b="0"/>
          </a:lnRef>
          <a:fillRef idx="0">
            <a:scrgbClr r="0" g="0" b="0"/>
          </a:fillRef>
          <a:effectRef idx="0">
            <a:scrgbClr r="0" g="0" b="0"/>
          </a:effectRef>
          <a:fontRef idx="none"/>
        </p:style>
      </p:cxnSp>
      <p:sp>
        <p:nvSpPr>
          <p:cNvPr id="594" name="Shape 64"/>
          <p:cNvSpPr/>
          <p:nvPr/>
        </p:nvSpPr>
        <p:spPr>
          <a:xfrm>
            <a:off x="1183153" y="1147377"/>
            <a:ext cx="921727" cy="123111"/>
          </a:xfrm>
          <a:prstGeom prst="rect">
            <a:avLst/>
          </a:prstGeom>
          <a:ln w="3175">
            <a:miter lim="400000"/>
          </a:ln>
          <a:extLst>
            <a:ext uri="{C572A759-6A51-4108-AA02-DFA0A04FC94B}">
              <ma14:wrappingTextBoxFlag xmlns="" xmlns:ma14="http://schemas.microsoft.com/office/mac/drawingml/2011/main" val="1"/>
            </a:ext>
          </a:extLst>
        </p:spPr>
        <p:txBody>
          <a:bodyPr wrap="square" lIns="0" tIns="0" rIns="0" bIns="0">
            <a:spAutoFit/>
          </a:bodyPr>
          <a:lstStyle/>
          <a:p>
            <a:r>
              <a:rPr lang="en-US" sz="800" b="1" dirty="0">
                <a:solidFill>
                  <a:srgbClr val="4277BB"/>
                </a:solidFill>
                <a:latin typeface="Helvetica"/>
                <a:ea typeface="Helvetica"/>
                <a:cs typeface="Helvetica"/>
              </a:rPr>
              <a:t>CLOUD NETWORK</a:t>
            </a:r>
            <a:endParaRPr sz="800" b="1" dirty="0">
              <a:solidFill>
                <a:srgbClr val="4277BB"/>
              </a:solidFill>
              <a:latin typeface="Helvetica"/>
              <a:ea typeface="Helvetica"/>
              <a:cs typeface="Helvetica"/>
            </a:endParaRPr>
          </a:p>
        </p:txBody>
      </p:sp>
      <p:sp>
        <p:nvSpPr>
          <p:cNvPr id="595" name="Shape 64"/>
          <p:cNvSpPr/>
          <p:nvPr/>
        </p:nvSpPr>
        <p:spPr>
          <a:xfrm>
            <a:off x="114549" y="1171601"/>
            <a:ext cx="1037181" cy="123111"/>
          </a:xfrm>
          <a:prstGeom prst="rect">
            <a:avLst/>
          </a:prstGeom>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PUBLIC NETWORK</a:t>
            </a:r>
            <a:endParaRPr sz="800" b="1" dirty="0">
              <a:solidFill>
                <a:srgbClr val="4277BB"/>
              </a:solidFill>
            </a:endParaRPr>
          </a:p>
        </p:txBody>
      </p:sp>
      <p:grpSp>
        <p:nvGrpSpPr>
          <p:cNvPr id="596" name="Group 281"/>
          <p:cNvGrpSpPr/>
          <p:nvPr/>
        </p:nvGrpSpPr>
        <p:grpSpPr>
          <a:xfrm>
            <a:off x="7917833" y="3199702"/>
            <a:ext cx="807913" cy="710112"/>
            <a:chOff x="-42420" y="0"/>
            <a:chExt cx="1217505" cy="953412"/>
          </a:xfrm>
        </p:grpSpPr>
        <p:sp>
          <p:nvSpPr>
            <p:cNvPr id="597" name="Shape 277"/>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grpSp>
          <p:nvGrpSpPr>
            <p:cNvPr id="598" name="Group 280"/>
            <p:cNvGrpSpPr/>
            <p:nvPr/>
          </p:nvGrpSpPr>
          <p:grpSpPr>
            <a:xfrm>
              <a:off x="-42420" y="116277"/>
              <a:ext cx="1217505" cy="837135"/>
              <a:chOff x="-24743" y="106455"/>
              <a:chExt cx="1217502" cy="837133"/>
            </a:xfrm>
          </p:grpSpPr>
          <p:pic>
            <p:nvPicPr>
              <p:cNvPr id="599" name="_-11.png"/>
              <p:cNvPicPr/>
              <p:nvPr/>
            </p:nvPicPr>
            <p:blipFill>
              <a:blip r:embed="rId24"/>
              <a:srcRect l="10614" t="15052" r="10614" b="23720"/>
              <a:stretch>
                <a:fillRect/>
              </a:stretch>
            </p:blipFill>
            <p:spPr>
              <a:xfrm>
                <a:off x="387925" y="106455"/>
                <a:ext cx="559330" cy="433018"/>
              </a:xfrm>
              <a:prstGeom prst="rect">
                <a:avLst/>
              </a:prstGeom>
              <a:ln w="3175" cap="flat">
                <a:noFill/>
                <a:miter lim="400000"/>
              </a:ln>
              <a:effectLst/>
            </p:spPr>
          </p:pic>
          <p:sp>
            <p:nvSpPr>
              <p:cNvPr id="600" name="Shape 279"/>
              <p:cNvSpPr/>
              <p:nvPr/>
            </p:nvSpPr>
            <p:spPr>
              <a:xfrm>
                <a:off x="-24743" y="695652"/>
                <a:ext cx="1217502" cy="24793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lgn="ctr">
                  <a:defRPr sz="1800"/>
                </a:pPr>
                <a:r>
                  <a:rPr sz="600" b="1" dirty="0">
                    <a:solidFill>
                      <a:srgbClr val="4277BB"/>
                    </a:solidFill>
                    <a:latin typeface="Helvetica"/>
                    <a:ea typeface="Helvetica"/>
                    <a:cs typeface="Helvetica"/>
                    <a:sym typeface="Helvetica"/>
                  </a:rPr>
                  <a:t>TRANSFORMATION &amp;</a:t>
                </a:r>
              </a:p>
              <a:p>
                <a:pPr lvl="0" algn="ctr">
                  <a:defRPr sz="1800"/>
                </a:pPr>
                <a:r>
                  <a:rPr sz="600" b="1" dirty="0">
                    <a:solidFill>
                      <a:srgbClr val="4277BB"/>
                    </a:solidFill>
                    <a:latin typeface="Helvetica"/>
                    <a:ea typeface="Helvetica"/>
                    <a:cs typeface="Helvetica"/>
                    <a:sym typeface="Helvetica"/>
                  </a:rPr>
                  <a:t>CONNECTIVITY</a:t>
                </a:r>
              </a:p>
            </p:txBody>
          </p:sp>
        </p:grpSp>
      </p:grpSp>
      <p:cxnSp>
        <p:nvCxnSpPr>
          <p:cNvPr id="601" name="Straight Connector 600"/>
          <p:cNvCxnSpPr/>
          <p:nvPr/>
        </p:nvCxnSpPr>
        <p:spPr>
          <a:xfrm flipH="1">
            <a:off x="8343310" y="3909814"/>
            <a:ext cx="4358" cy="2785496"/>
          </a:xfrm>
          <a:prstGeom prst="line">
            <a:avLst/>
          </a:prstGeom>
          <a:noFill/>
          <a:ln w="19050" cap="flat">
            <a:solidFill>
              <a:srgbClr val="1A77B5">
                <a:alpha val="55000"/>
              </a:srgbClr>
            </a:solidFill>
            <a:prstDash val="solid"/>
            <a:miter lim="400000"/>
            <a:tailEnd type="none"/>
          </a:ln>
          <a:effectLst/>
        </p:spPr>
        <p:style>
          <a:lnRef idx="0">
            <a:scrgbClr r="0" g="0" b="0"/>
          </a:lnRef>
          <a:fillRef idx="0">
            <a:scrgbClr r="0" g="0" b="0"/>
          </a:fillRef>
          <a:effectRef idx="0">
            <a:scrgbClr r="0" g="0" b="0"/>
          </a:effectRef>
          <a:fontRef idx="none"/>
        </p:style>
      </p:cxnSp>
      <p:cxnSp>
        <p:nvCxnSpPr>
          <p:cNvPr id="602" name="Straight Connector 601"/>
          <p:cNvCxnSpPr/>
          <p:nvPr/>
        </p:nvCxnSpPr>
        <p:spPr>
          <a:xfrm>
            <a:off x="8351936" y="1092243"/>
            <a:ext cx="0" cy="2107459"/>
          </a:xfrm>
          <a:prstGeom prst="line">
            <a:avLst/>
          </a:prstGeom>
          <a:noFill/>
          <a:ln w="19050" cap="flat">
            <a:solidFill>
              <a:srgbClr val="1A77B5">
                <a:alpha val="55000"/>
              </a:srgbClr>
            </a:solidFill>
            <a:prstDash val="solid"/>
            <a:miter lim="400000"/>
            <a:tailEnd type="none"/>
          </a:ln>
          <a:effectLst/>
        </p:spPr>
        <p:style>
          <a:lnRef idx="0">
            <a:scrgbClr r="0" g="0" b="0"/>
          </a:lnRef>
          <a:fillRef idx="0">
            <a:scrgbClr r="0" g="0" b="0"/>
          </a:fillRef>
          <a:effectRef idx="0">
            <a:scrgbClr r="0" g="0" b="0"/>
          </a:effectRef>
          <a:fontRef idx="none"/>
        </p:style>
      </p:cxnSp>
      <p:sp>
        <p:nvSpPr>
          <p:cNvPr id="603" name="Shape 64"/>
          <p:cNvSpPr/>
          <p:nvPr/>
        </p:nvSpPr>
        <p:spPr>
          <a:xfrm>
            <a:off x="8757831" y="1177658"/>
            <a:ext cx="1273239" cy="123111"/>
          </a:xfrm>
          <a:prstGeom prst="rect">
            <a:avLst/>
          </a:prstGeom>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rPr>
              <a:t>ENTERPRISE  NETWORK</a:t>
            </a:r>
          </a:p>
        </p:txBody>
      </p:sp>
      <p:grpSp>
        <p:nvGrpSpPr>
          <p:cNvPr id="604" name="Group 603"/>
          <p:cNvGrpSpPr/>
          <p:nvPr/>
        </p:nvGrpSpPr>
        <p:grpSpPr>
          <a:xfrm>
            <a:off x="1574373" y="2252931"/>
            <a:ext cx="631584" cy="505432"/>
            <a:chOff x="1997060" y="1384985"/>
            <a:chExt cx="631584" cy="505432"/>
          </a:xfrm>
        </p:grpSpPr>
        <p:sp>
          <p:nvSpPr>
            <p:cNvPr id="605" name="Shape 375"/>
            <p:cNvSpPr/>
            <p:nvPr/>
          </p:nvSpPr>
          <p:spPr>
            <a:xfrm>
              <a:off x="2118813" y="1384985"/>
              <a:ext cx="370880" cy="39259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606" name="_-19.png"/>
            <p:cNvPicPr/>
            <p:nvPr/>
          </p:nvPicPr>
          <p:blipFill>
            <a:blip r:embed="rId16"/>
            <a:srcRect l="11328" t="18438" r="11328" b="18438"/>
            <a:stretch>
              <a:fillRect/>
            </a:stretch>
          </p:blipFill>
          <p:spPr>
            <a:xfrm>
              <a:off x="2165540" y="1462486"/>
              <a:ext cx="286854" cy="247822"/>
            </a:xfrm>
            <a:prstGeom prst="rect">
              <a:avLst/>
            </a:prstGeom>
            <a:ln w="3175" cap="flat">
              <a:noFill/>
              <a:miter lim="400000"/>
            </a:ln>
            <a:effectLst/>
          </p:spPr>
        </p:pic>
        <p:sp>
          <p:nvSpPr>
            <p:cNvPr id="607" name="Shape 377"/>
            <p:cNvSpPr/>
            <p:nvPr/>
          </p:nvSpPr>
          <p:spPr>
            <a:xfrm>
              <a:off x="1997060" y="1782695"/>
              <a:ext cx="631584" cy="10772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algn="ctr"/>
              <a:r>
                <a:rPr sz="700" b="1" dirty="0">
                  <a:solidFill>
                    <a:srgbClr val="4277BB"/>
                  </a:solidFill>
                  <a:latin typeface="Helvetica" panose="020B0604020202020204" pitchFamily="34" charset="0"/>
                  <a:ea typeface="Helvetica"/>
                  <a:cs typeface="Helvetica" panose="020B0604020202020204" pitchFamily="34" charset="0"/>
                </a:rPr>
                <a:t>API </a:t>
              </a:r>
              <a:r>
                <a:rPr lang="en-US" sz="700" b="1" dirty="0">
                  <a:solidFill>
                    <a:srgbClr val="4277BB"/>
                  </a:solidFill>
                  <a:latin typeface="Helvetica" panose="020B0604020202020204" pitchFamily="34" charset="0"/>
                  <a:ea typeface="Helvetica"/>
                  <a:cs typeface="Helvetica" panose="020B0604020202020204" pitchFamily="34" charset="0"/>
                </a:rPr>
                <a:t>GATEWAY</a:t>
              </a:r>
              <a:endParaRPr sz="700" b="1" dirty="0">
                <a:solidFill>
                  <a:srgbClr val="4277BB"/>
                </a:solidFill>
                <a:latin typeface="Helvetica" panose="020B0604020202020204" pitchFamily="34" charset="0"/>
                <a:ea typeface="Helvetica"/>
                <a:cs typeface="Helvetica" panose="020B0604020202020204" pitchFamily="34" charset="0"/>
              </a:endParaRPr>
            </a:p>
          </p:txBody>
        </p:sp>
      </p:grpSp>
      <p:pic>
        <p:nvPicPr>
          <p:cNvPr id="608" name="_-03.png"/>
          <p:cNvPicPr/>
          <p:nvPr/>
        </p:nvPicPr>
        <p:blipFill>
          <a:blip r:embed="rId25"/>
          <a:srcRect l="22990" t="22678" r="12110" b="12057"/>
          <a:stretch>
            <a:fillRect/>
          </a:stretch>
        </p:blipFill>
        <p:spPr>
          <a:xfrm>
            <a:off x="2651414" y="1635613"/>
            <a:ext cx="225934" cy="240942"/>
          </a:xfrm>
          <a:prstGeom prst="rect">
            <a:avLst/>
          </a:prstGeom>
          <a:ln w="3175" cap="flat">
            <a:noFill/>
            <a:miter lim="400000"/>
          </a:ln>
          <a:effectLst/>
        </p:spPr>
      </p:pic>
      <p:sp>
        <p:nvSpPr>
          <p:cNvPr id="609" name="Shape 197"/>
          <p:cNvSpPr/>
          <p:nvPr/>
        </p:nvSpPr>
        <p:spPr>
          <a:xfrm>
            <a:off x="2544834" y="1921069"/>
            <a:ext cx="407163" cy="21544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lgn="ctr">
              <a:defRPr sz="1800" b="0">
                <a:solidFill>
                  <a:srgbClr val="000000"/>
                </a:solidFill>
              </a:defRPr>
            </a:pPr>
            <a:r>
              <a:rPr lang="en-US" sz="700" b="1" dirty="0">
                <a:solidFill>
                  <a:srgbClr val="4277BB"/>
                </a:solidFill>
              </a:rPr>
              <a:t>API </a:t>
            </a:r>
          </a:p>
          <a:p>
            <a:pPr lvl="0" algn="ctr">
              <a:defRPr sz="1800" b="0">
                <a:solidFill>
                  <a:srgbClr val="000000"/>
                </a:solidFill>
              </a:defRPr>
            </a:pPr>
            <a:r>
              <a:rPr lang="en-US" sz="700" b="1" dirty="0">
                <a:solidFill>
                  <a:srgbClr val="4277BB"/>
                </a:solidFill>
              </a:rPr>
              <a:t>RUNTIME</a:t>
            </a:r>
            <a:endParaRPr sz="700" b="1" dirty="0">
              <a:solidFill>
                <a:srgbClr val="4277BB"/>
              </a:solidFill>
            </a:endParaRPr>
          </a:p>
        </p:txBody>
      </p:sp>
      <p:cxnSp>
        <p:nvCxnSpPr>
          <p:cNvPr id="610" name="Straight Connector 609"/>
          <p:cNvCxnSpPr/>
          <p:nvPr/>
        </p:nvCxnSpPr>
        <p:spPr>
          <a:xfrm flipH="1" flipV="1">
            <a:off x="2059183" y="2445139"/>
            <a:ext cx="485651" cy="10202"/>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611" name="Straight Connector 610"/>
          <p:cNvCxnSpPr/>
          <p:nvPr/>
        </p:nvCxnSpPr>
        <p:spPr>
          <a:xfrm flipV="1">
            <a:off x="2059182" y="2377793"/>
            <a:ext cx="295740" cy="795"/>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612" name="Straight Connector 611"/>
          <p:cNvCxnSpPr/>
          <p:nvPr/>
        </p:nvCxnSpPr>
        <p:spPr>
          <a:xfrm>
            <a:off x="2348208" y="1653615"/>
            <a:ext cx="6715" cy="724178"/>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613" name="Straight Connector 612"/>
          <p:cNvCxnSpPr/>
          <p:nvPr/>
        </p:nvCxnSpPr>
        <p:spPr>
          <a:xfrm flipH="1">
            <a:off x="2358776" y="1664656"/>
            <a:ext cx="134713" cy="0"/>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614" name="Straight Connector 613"/>
          <p:cNvCxnSpPr/>
          <p:nvPr/>
        </p:nvCxnSpPr>
        <p:spPr>
          <a:xfrm>
            <a:off x="2914382" y="1714504"/>
            <a:ext cx="170808" cy="0"/>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615" name="Straight Connector 614"/>
          <p:cNvCxnSpPr/>
          <p:nvPr/>
        </p:nvCxnSpPr>
        <p:spPr>
          <a:xfrm>
            <a:off x="3095179" y="1703468"/>
            <a:ext cx="1354" cy="562408"/>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616" name="Straight Connector 615"/>
          <p:cNvCxnSpPr/>
          <p:nvPr/>
        </p:nvCxnSpPr>
        <p:spPr>
          <a:xfrm flipH="1">
            <a:off x="3086806" y="2251317"/>
            <a:ext cx="214898" cy="23186"/>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grpSp>
        <p:nvGrpSpPr>
          <p:cNvPr id="617" name="Group 616"/>
          <p:cNvGrpSpPr/>
          <p:nvPr/>
        </p:nvGrpSpPr>
        <p:grpSpPr>
          <a:xfrm>
            <a:off x="1635436" y="1572241"/>
            <a:ext cx="472935" cy="518422"/>
            <a:chOff x="2778480" y="3745318"/>
            <a:chExt cx="890753" cy="904597"/>
          </a:xfrm>
        </p:grpSpPr>
        <p:sp>
          <p:nvSpPr>
            <p:cNvPr id="618" name="Shape 213"/>
            <p:cNvSpPr>
              <a:spLocks/>
            </p:cNvSpPr>
            <p:nvPr/>
          </p:nvSpPr>
          <p:spPr>
            <a:xfrm>
              <a:off x="2922564" y="3745318"/>
              <a:ext cx="585216" cy="5852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19" name="Shape 215"/>
            <p:cNvSpPr/>
            <p:nvPr/>
          </p:nvSpPr>
          <p:spPr>
            <a:xfrm>
              <a:off x="2778480" y="4332873"/>
              <a:ext cx="890753" cy="31704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lgn="ctr">
                <a:defRPr sz="1800" b="0">
                  <a:solidFill>
                    <a:srgbClr val="000000"/>
                  </a:solidFill>
                </a:defRPr>
              </a:pPr>
              <a:r>
                <a:rPr lang="en-US" sz="700" b="1" dirty="0">
                  <a:solidFill>
                    <a:srgbClr val="4277BB"/>
                  </a:solidFill>
                </a:rPr>
                <a:t>DIGITAL </a:t>
              </a:r>
            </a:p>
            <a:p>
              <a:pPr lvl="0" algn="ctr">
                <a:defRPr sz="1800" b="0">
                  <a:solidFill>
                    <a:srgbClr val="000000"/>
                  </a:solidFill>
                </a:defRPr>
              </a:pPr>
              <a:r>
                <a:rPr lang="en-US" sz="700" b="1" dirty="0">
                  <a:solidFill>
                    <a:srgbClr val="4277BB"/>
                  </a:solidFill>
                </a:rPr>
                <a:t>EXPERIENCE</a:t>
              </a:r>
              <a:endParaRPr sz="700" b="1" dirty="0">
                <a:solidFill>
                  <a:srgbClr val="4277BB"/>
                </a:solidFill>
              </a:endParaRPr>
            </a:p>
          </p:txBody>
        </p:sp>
        <p:pic>
          <p:nvPicPr>
            <p:cNvPr id="620" name="Picture 619"/>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2933700" y="3785815"/>
              <a:ext cx="548634" cy="485109"/>
            </a:xfrm>
            <a:prstGeom prst="rect">
              <a:avLst/>
            </a:prstGeom>
          </p:spPr>
        </p:pic>
      </p:grpSp>
      <p:cxnSp>
        <p:nvCxnSpPr>
          <p:cNvPr id="621" name="Straight Connector 620">
            <a:extLst>
              <a:ext uri="{FF2B5EF4-FFF2-40B4-BE49-F238E27FC236}">
                <a16:creationId xmlns:a16="http://schemas.microsoft.com/office/drawing/2014/main" id="{E25D022B-9112-F844-8E99-143C017CF670}"/>
              </a:ext>
            </a:extLst>
          </p:cNvPr>
          <p:cNvCxnSpPr>
            <a:cxnSpLocks/>
          </p:cNvCxnSpPr>
          <p:nvPr/>
        </p:nvCxnSpPr>
        <p:spPr>
          <a:xfrm>
            <a:off x="1862570" y="2086675"/>
            <a:ext cx="0" cy="187827"/>
          </a:xfrm>
          <a:prstGeom prst="line">
            <a:avLst/>
          </a:prstGeom>
          <a:noFill/>
          <a:ln w="12700" cap="flat">
            <a:solidFill>
              <a:srgbClr val="0070C0"/>
            </a:solidFill>
            <a:prstDash val="solid"/>
            <a:miter lim="400000"/>
            <a:tailEnd type="triangle"/>
          </a:ln>
          <a:effectLst/>
        </p:spPr>
        <p:style>
          <a:lnRef idx="0">
            <a:scrgbClr r="0" g="0" b="0"/>
          </a:lnRef>
          <a:fillRef idx="0">
            <a:scrgbClr r="0" g="0" b="0"/>
          </a:fillRef>
          <a:effectRef idx="0">
            <a:scrgbClr r="0" g="0" b="0"/>
          </a:effectRef>
          <a:fontRef idx="none"/>
        </p:style>
      </p:cxnSp>
      <p:grpSp>
        <p:nvGrpSpPr>
          <p:cNvPr id="622" name="Group 621"/>
          <p:cNvGrpSpPr/>
          <p:nvPr/>
        </p:nvGrpSpPr>
        <p:grpSpPr>
          <a:xfrm>
            <a:off x="5919384" y="1685844"/>
            <a:ext cx="716543" cy="473005"/>
            <a:chOff x="-1122335" y="2446866"/>
            <a:chExt cx="1368881" cy="1048771"/>
          </a:xfrm>
        </p:grpSpPr>
        <p:pic>
          <p:nvPicPr>
            <p:cNvPr id="623" name="Picture 6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2896" y="2446866"/>
              <a:ext cx="1072896" cy="810768"/>
            </a:xfrm>
            <a:prstGeom prst="rect">
              <a:avLst/>
            </a:prstGeom>
          </p:spPr>
        </p:pic>
        <p:sp>
          <p:nvSpPr>
            <p:cNvPr id="624" name="Shape 284"/>
            <p:cNvSpPr/>
            <p:nvPr/>
          </p:nvSpPr>
          <p:spPr>
            <a:xfrm>
              <a:off x="-1122335" y="3256790"/>
              <a:ext cx="1368881" cy="23884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r>
                <a:rPr lang="en-US" sz="700" b="1" dirty="0">
                  <a:solidFill>
                    <a:srgbClr val="4277BB"/>
                  </a:solidFill>
                  <a:latin typeface="Helvetica" panose="020B0604020202020204" pitchFamily="34" charset="0"/>
                  <a:ea typeface="Helvetica"/>
                  <a:cs typeface="Helvetica" panose="020B0604020202020204" pitchFamily="34" charset="0"/>
                </a:rPr>
                <a:t>MICROSERVICE </a:t>
              </a:r>
            </a:p>
          </p:txBody>
        </p:sp>
      </p:grpSp>
      <p:grpSp>
        <p:nvGrpSpPr>
          <p:cNvPr id="625" name="Group 624"/>
          <p:cNvGrpSpPr/>
          <p:nvPr/>
        </p:nvGrpSpPr>
        <p:grpSpPr>
          <a:xfrm>
            <a:off x="5919384" y="2230747"/>
            <a:ext cx="716543" cy="473005"/>
            <a:chOff x="-1122335" y="2446866"/>
            <a:chExt cx="1368881" cy="1048771"/>
          </a:xfrm>
        </p:grpSpPr>
        <p:pic>
          <p:nvPicPr>
            <p:cNvPr id="626" name="Picture 6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2896" y="2446866"/>
              <a:ext cx="1072896" cy="810768"/>
            </a:xfrm>
            <a:prstGeom prst="rect">
              <a:avLst/>
            </a:prstGeom>
          </p:spPr>
        </p:pic>
        <p:sp>
          <p:nvSpPr>
            <p:cNvPr id="627" name="Shape 284"/>
            <p:cNvSpPr/>
            <p:nvPr/>
          </p:nvSpPr>
          <p:spPr>
            <a:xfrm>
              <a:off x="-1122335" y="3256790"/>
              <a:ext cx="1368881" cy="23884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r>
                <a:rPr lang="en-US" sz="700" b="1" dirty="0">
                  <a:solidFill>
                    <a:srgbClr val="4277BB"/>
                  </a:solidFill>
                  <a:latin typeface="Helvetica" panose="020B0604020202020204" pitchFamily="34" charset="0"/>
                  <a:ea typeface="Helvetica"/>
                  <a:cs typeface="Helvetica" panose="020B0604020202020204" pitchFamily="34" charset="0"/>
                </a:rPr>
                <a:t>MICROSERVICE </a:t>
              </a:r>
            </a:p>
          </p:txBody>
        </p:sp>
      </p:grpSp>
      <p:grpSp>
        <p:nvGrpSpPr>
          <p:cNvPr id="628" name="Group 627"/>
          <p:cNvGrpSpPr/>
          <p:nvPr/>
        </p:nvGrpSpPr>
        <p:grpSpPr>
          <a:xfrm>
            <a:off x="5181552" y="1958296"/>
            <a:ext cx="716543" cy="473005"/>
            <a:chOff x="-1122335" y="2446866"/>
            <a:chExt cx="1368881" cy="1048769"/>
          </a:xfrm>
        </p:grpSpPr>
        <p:pic>
          <p:nvPicPr>
            <p:cNvPr id="629" name="Picture 6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2896" y="2446866"/>
              <a:ext cx="1072896" cy="810768"/>
            </a:xfrm>
            <a:prstGeom prst="rect">
              <a:avLst/>
            </a:prstGeom>
          </p:spPr>
        </p:pic>
        <p:sp>
          <p:nvSpPr>
            <p:cNvPr id="630" name="Shape 284"/>
            <p:cNvSpPr/>
            <p:nvPr/>
          </p:nvSpPr>
          <p:spPr>
            <a:xfrm>
              <a:off x="-1122335" y="3256789"/>
              <a:ext cx="1368881" cy="2388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0" b="1" dirty="0">
                  <a:solidFill>
                    <a:srgbClr val="4277BB"/>
                  </a:solidFill>
                  <a:latin typeface="Helvetica" panose="020B0604020202020204" pitchFamily="34" charset="0"/>
                  <a:cs typeface="Helvetica" panose="020B0604020202020204" pitchFamily="34" charset="0"/>
                </a:rPr>
                <a:t>MICROSERVICE </a:t>
              </a:r>
            </a:p>
          </p:txBody>
        </p:sp>
      </p:grpSp>
      <p:sp>
        <p:nvSpPr>
          <p:cNvPr id="631" name="Shape 61"/>
          <p:cNvSpPr/>
          <p:nvPr/>
        </p:nvSpPr>
        <p:spPr>
          <a:xfrm>
            <a:off x="5036180" y="1675048"/>
            <a:ext cx="1589179" cy="1052511"/>
          </a:xfrm>
          <a:prstGeom prst="rect">
            <a:avLst/>
          </a:prstGeom>
          <a:ln w="19050">
            <a:solidFill>
              <a:srgbClr val="4277BB"/>
            </a:solidFill>
            <a:miter lim="400000"/>
          </a:ln>
        </p:spPr>
        <p:txBody>
          <a:bodyPr lIns="0" tIns="0" rIns="0" bIns="0" anchor="ctr"/>
          <a:lstStyle/>
          <a:p>
            <a:pPr lvl="0">
              <a:defRPr sz="1800">
                <a:solidFill>
                  <a:srgbClr val="4277BB"/>
                </a:solidFill>
              </a:defRPr>
            </a:pPr>
            <a:endParaRPr dirty="0">
              <a:latin typeface="Helvetica" panose="020B0604020202020204" pitchFamily="34" charset="0"/>
              <a:cs typeface="Helvetica" panose="020B0604020202020204" pitchFamily="34" charset="0"/>
            </a:endParaRPr>
          </a:p>
        </p:txBody>
      </p:sp>
      <p:pic>
        <p:nvPicPr>
          <p:cNvPr id="632" name="Picture 6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67611" y="1499076"/>
            <a:ext cx="474962" cy="365664"/>
          </a:xfrm>
          <a:prstGeom prst="rect">
            <a:avLst/>
          </a:prstGeom>
        </p:spPr>
      </p:pic>
      <p:sp>
        <p:nvSpPr>
          <p:cNvPr id="633" name="Shape 309"/>
          <p:cNvSpPr>
            <a:spLocks noChangeAspect="1"/>
          </p:cNvSpPr>
          <p:nvPr/>
        </p:nvSpPr>
        <p:spPr>
          <a:xfrm>
            <a:off x="172295" y="1971057"/>
            <a:ext cx="461750" cy="4537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634" name="Shape 311"/>
          <p:cNvSpPr/>
          <p:nvPr/>
        </p:nvSpPr>
        <p:spPr>
          <a:xfrm>
            <a:off x="147010" y="2442018"/>
            <a:ext cx="504378" cy="10801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0" b="1" dirty="0">
                <a:solidFill>
                  <a:srgbClr val="4277BB"/>
                </a:solidFill>
              </a:rPr>
              <a:t>CHANNELS</a:t>
            </a:r>
            <a:endParaRPr sz="700" b="1" dirty="0">
              <a:solidFill>
                <a:srgbClr val="4277BB"/>
              </a:solidFill>
            </a:endParaRPr>
          </a:p>
        </p:txBody>
      </p:sp>
      <p:pic>
        <p:nvPicPr>
          <p:cNvPr id="635" name="Picture 634"/>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09381" y="2029732"/>
            <a:ext cx="396710" cy="344667"/>
          </a:xfrm>
          <a:prstGeom prst="rect">
            <a:avLst/>
          </a:prstGeom>
        </p:spPr>
      </p:pic>
      <p:grpSp>
        <p:nvGrpSpPr>
          <p:cNvPr id="636" name="Group 635"/>
          <p:cNvGrpSpPr/>
          <p:nvPr/>
        </p:nvGrpSpPr>
        <p:grpSpPr>
          <a:xfrm>
            <a:off x="187635" y="1306340"/>
            <a:ext cx="527988" cy="535401"/>
            <a:chOff x="8505410" y="3336435"/>
            <a:chExt cx="527988" cy="535401"/>
          </a:xfrm>
        </p:grpSpPr>
        <p:grpSp>
          <p:nvGrpSpPr>
            <p:cNvPr id="637" name="Group 191">
              <a:extLst>
                <a:ext uri="{FF2B5EF4-FFF2-40B4-BE49-F238E27FC236}">
                  <a16:creationId xmlns:a16="http://schemas.microsoft.com/office/drawing/2014/main" id="{FCDA485D-775A-C94B-B9C2-25DE052E8523}"/>
                </a:ext>
              </a:extLst>
            </p:cNvPr>
            <p:cNvGrpSpPr/>
            <p:nvPr/>
          </p:nvGrpSpPr>
          <p:grpSpPr>
            <a:xfrm>
              <a:off x="8505410" y="3336435"/>
              <a:ext cx="436521" cy="410428"/>
              <a:chOff x="8826" y="0"/>
              <a:chExt cx="707231" cy="707231"/>
            </a:xfrm>
          </p:grpSpPr>
          <p:sp>
            <p:nvSpPr>
              <p:cNvPr id="639" name="Shape 189">
                <a:extLst>
                  <a:ext uri="{FF2B5EF4-FFF2-40B4-BE49-F238E27FC236}">
                    <a16:creationId xmlns:a16="http://schemas.microsoft.com/office/drawing/2014/main" id="{27ACF482-37D6-D641-B374-A0AF6214169E}"/>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2952D"/>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640" name="_-02.png">
                <a:extLst>
                  <a:ext uri="{FF2B5EF4-FFF2-40B4-BE49-F238E27FC236}">
                    <a16:creationId xmlns:a16="http://schemas.microsoft.com/office/drawing/2014/main" id="{894B92D4-CA06-DE49-A8EE-80E141A7F119}"/>
                  </a:ext>
                </a:extLst>
              </p:cNvPr>
              <p:cNvPicPr/>
              <p:nvPr/>
            </p:nvPicPr>
            <p:blipFill>
              <a:blip r:embed="rId28"/>
              <a:srcRect l="24323" t="21763" r="24323" b="21763"/>
              <a:stretch>
                <a:fillRect/>
              </a:stretch>
            </p:blipFill>
            <p:spPr>
              <a:xfrm>
                <a:off x="172020" y="153919"/>
                <a:ext cx="363191" cy="399394"/>
              </a:xfrm>
              <a:prstGeom prst="rect">
                <a:avLst/>
              </a:prstGeom>
              <a:ln w="3175" cap="flat">
                <a:noFill/>
                <a:miter lim="400000"/>
              </a:ln>
              <a:effectLst/>
            </p:spPr>
          </p:pic>
        </p:grpSp>
        <p:sp>
          <p:nvSpPr>
            <p:cNvPr id="638" name="Shape 192">
              <a:extLst>
                <a:ext uri="{FF2B5EF4-FFF2-40B4-BE49-F238E27FC236}">
                  <a16:creationId xmlns:a16="http://schemas.microsoft.com/office/drawing/2014/main" id="{578FA462-2CE0-5047-83EE-2A6A2B5054F1}"/>
                </a:ext>
              </a:extLst>
            </p:cNvPr>
            <p:cNvSpPr/>
            <p:nvPr/>
          </p:nvSpPr>
          <p:spPr>
            <a:xfrm>
              <a:off x="8505918" y="3764114"/>
              <a:ext cx="527480" cy="10772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0" b="1" dirty="0">
                  <a:solidFill>
                    <a:srgbClr val="4277BB"/>
                  </a:solidFill>
                </a:rPr>
                <a:t>END </a:t>
              </a:r>
              <a:r>
                <a:rPr sz="700" b="1" dirty="0">
                  <a:solidFill>
                    <a:srgbClr val="4277BB"/>
                  </a:solidFill>
                </a:rPr>
                <a:t>USER</a:t>
              </a:r>
            </a:p>
          </p:txBody>
        </p:sp>
      </p:grpSp>
      <p:cxnSp>
        <p:nvCxnSpPr>
          <p:cNvPr id="641" name="Straight Connector 640">
            <a:extLst>
              <a:ext uri="{FF2B5EF4-FFF2-40B4-BE49-F238E27FC236}">
                <a16:creationId xmlns:a16="http://schemas.microsoft.com/office/drawing/2014/main" id="{E25D022B-9112-F844-8E99-143C017CF670}"/>
              </a:ext>
            </a:extLst>
          </p:cNvPr>
          <p:cNvCxnSpPr>
            <a:cxnSpLocks/>
          </p:cNvCxnSpPr>
          <p:nvPr/>
        </p:nvCxnSpPr>
        <p:spPr>
          <a:xfrm>
            <a:off x="385018" y="1790058"/>
            <a:ext cx="0" cy="187827"/>
          </a:xfrm>
          <a:prstGeom prst="line">
            <a:avLst/>
          </a:prstGeom>
          <a:noFill/>
          <a:ln w="12700" cap="flat">
            <a:solidFill>
              <a:srgbClr val="0070C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642" name="Straight Connector 641"/>
          <p:cNvCxnSpPr/>
          <p:nvPr/>
        </p:nvCxnSpPr>
        <p:spPr>
          <a:xfrm>
            <a:off x="633139" y="2209852"/>
            <a:ext cx="254154" cy="0"/>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643" name="Straight Connector 642"/>
          <p:cNvCxnSpPr/>
          <p:nvPr/>
        </p:nvCxnSpPr>
        <p:spPr>
          <a:xfrm flipH="1">
            <a:off x="876603" y="1799214"/>
            <a:ext cx="2352" cy="419371"/>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644" name="Straight Connector 643"/>
          <p:cNvCxnSpPr/>
          <p:nvPr/>
        </p:nvCxnSpPr>
        <p:spPr>
          <a:xfrm flipH="1">
            <a:off x="878955" y="1799214"/>
            <a:ext cx="812597" cy="6955"/>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sp>
        <p:nvSpPr>
          <p:cNvPr id="645" name="Shape 61"/>
          <p:cNvSpPr/>
          <p:nvPr/>
        </p:nvSpPr>
        <p:spPr>
          <a:xfrm>
            <a:off x="3301704" y="1630153"/>
            <a:ext cx="3382779" cy="1173319"/>
          </a:xfrm>
          <a:prstGeom prst="rect">
            <a:avLst/>
          </a:prstGeom>
          <a:ln w="19050">
            <a:solidFill>
              <a:srgbClr val="4277BB"/>
            </a:solidFill>
            <a:miter lim="400000"/>
          </a:ln>
        </p:spPr>
        <p:txBody>
          <a:bodyPr lIns="0" tIns="0" rIns="0" bIns="0" anchor="ctr"/>
          <a:lstStyle/>
          <a:p>
            <a:pPr lvl="0">
              <a:defRPr sz="1800">
                <a:solidFill>
                  <a:srgbClr val="4277BB"/>
                </a:solidFill>
              </a:defRPr>
            </a:pPr>
            <a:endParaRPr dirty="0">
              <a:latin typeface="Helvetica" panose="020B0604020202020204" pitchFamily="34" charset="0"/>
              <a:cs typeface="Helvetica" panose="020B0604020202020204" pitchFamily="34" charset="0"/>
            </a:endParaRPr>
          </a:p>
        </p:txBody>
      </p:sp>
      <p:grpSp>
        <p:nvGrpSpPr>
          <p:cNvPr id="646" name="Group 645"/>
          <p:cNvGrpSpPr/>
          <p:nvPr/>
        </p:nvGrpSpPr>
        <p:grpSpPr>
          <a:xfrm>
            <a:off x="7285693" y="3214015"/>
            <a:ext cx="548227" cy="700196"/>
            <a:chOff x="7656611" y="2760129"/>
            <a:chExt cx="548227" cy="700196"/>
          </a:xfrm>
        </p:grpSpPr>
        <p:sp>
          <p:nvSpPr>
            <p:cNvPr id="647" name="Shape 192"/>
            <p:cNvSpPr/>
            <p:nvPr/>
          </p:nvSpPr>
          <p:spPr>
            <a:xfrm>
              <a:off x="7656611" y="3244881"/>
              <a:ext cx="548227" cy="21544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algn="ctr"/>
              <a:r>
                <a:rPr lang="en-US" sz="700" b="1" dirty="0">
                  <a:solidFill>
                    <a:srgbClr val="4277BB"/>
                  </a:solidFill>
                  <a:latin typeface="Helvetica" panose="020B0604020202020204" pitchFamily="34" charset="0"/>
                  <a:ea typeface="Helvetica"/>
                  <a:cs typeface="Helvetica" panose="020B0604020202020204" pitchFamily="34" charset="0"/>
                </a:rPr>
                <a:t>CLOUD </a:t>
              </a:r>
            </a:p>
            <a:p>
              <a:pPr algn="ctr"/>
              <a:r>
                <a:rPr lang="en-US" sz="700" b="1" dirty="0">
                  <a:solidFill>
                    <a:srgbClr val="4277BB"/>
                  </a:solidFill>
                  <a:latin typeface="Helvetica" panose="020B0604020202020204" pitchFamily="34" charset="0"/>
                  <a:ea typeface="Helvetica"/>
                  <a:cs typeface="Helvetica" panose="020B0604020202020204" pitchFamily="34" charset="0"/>
                </a:rPr>
                <a:t>MESSAGING</a:t>
              </a:r>
              <a:endParaRPr sz="700" b="1" dirty="0">
                <a:solidFill>
                  <a:srgbClr val="4277BB"/>
                </a:solidFill>
                <a:latin typeface="Helvetica" panose="020B0604020202020204" pitchFamily="34" charset="0"/>
                <a:ea typeface="Helvetica"/>
                <a:cs typeface="Helvetica" panose="020B0604020202020204" pitchFamily="34" charset="0"/>
              </a:endParaRPr>
            </a:p>
          </p:txBody>
        </p:sp>
        <p:pic>
          <p:nvPicPr>
            <p:cNvPr id="648" name="Picture 647"/>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7662914" y="2760129"/>
              <a:ext cx="519170" cy="516654"/>
            </a:xfrm>
            <a:prstGeom prst="rect">
              <a:avLst/>
            </a:prstGeom>
          </p:spPr>
        </p:pic>
      </p:grpSp>
      <p:grpSp>
        <p:nvGrpSpPr>
          <p:cNvPr id="649" name="Group 648"/>
          <p:cNvGrpSpPr/>
          <p:nvPr/>
        </p:nvGrpSpPr>
        <p:grpSpPr>
          <a:xfrm>
            <a:off x="7219526" y="2282389"/>
            <a:ext cx="639875" cy="775662"/>
            <a:chOff x="7590444" y="1785373"/>
            <a:chExt cx="639875" cy="775662"/>
          </a:xfrm>
        </p:grpSpPr>
        <p:sp>
          <p:nvSpPr>
            <p:cNvPr id="650" name="Shape 195"/>
            <p:cNvSpPr/>
            <p:nvPr/>
          </p:nvSpPr>
          <p:spPr>
            <a:xfrm>
              <a:off x="7678829" y="1785373"/>
              <a:ext cx="427563" cy="4184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651" name="_-03.png"/>
            <p:cNvPicPr/>
            <p:nvPr/>
          </p:nvPicPr>
          <p:blipFill>
            <a:blip r:embed="rId25"/>
            <a:srcRect l="22990" t="22678" r="12110" b="12057"/>
            <a:stretch>
              <a:fillRect/>
            </a:stretch>
          </p:blipFill>
          <p:spPr>
            <a:xfrm>
              <a:off x="7776511" y="1880281"/>
              <a:ext cx="278599" cy="273119"/>
            </a:xfrm>
            <a:prstGeom prst="rect">
              <a:avLst/>
            </a:prstGeom>
            <a:ln w="3175" cap="flat">
              <a:noFill/>
              <a:miter lim="400000"/>
            </a:ln>
            <a:effectLst/>
          </p:spPr>
        </p:pic>
        <p:sp>
          <p:nvSpPr>
            <p:cNvPr id="652" name="Shape 197"/>
            <p:cNvSpPr/>
            <p:nvPr/>
          </p:nvSpPr>
          <p:spPr>
            <a:xfrm>
              <a:off x="7590444" y="2237870"/>
              <a:ext cx="639875" cy="32316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lgn="ctr">
                <a:defRPr sz="1800" b="0">
                  <a:solidFill>
                    <a:srgbClr val="000000"/>
                  </a:solidFill>
                </a:defRPr>
              </a:pPr>
              <a:r>
                <a:rPr lang="en-IN" sz="700" b="1" dirty="0">
                  <a:solidFill>
                    <a:srgbClr val="4277BB"/>
                  </a:solidFill>
                </a:rPr>
                <a:t>CLOUD INTEGRATION SERVICE</a:t>
              </a:r>
              <a:endParaRPr sz="700" b="1" dirty="0">
                <a:solidFill>
                  <a:srgbClr val="4277BB"/>
                </a:solidFill>
              </a:endParaRPr>
            </a:p>
          </p:txBody>
        </p:sp>
      </p:grpSp>
      <p:grpSp>
        <p:nvGrpSpPr>
          <p:cNvPr id="653" name="Group 652"/>
          <p:cNvGrpSpPr/>
          <p:nvPr/>
        </p:nvGrpSpPr>
        <p:grpSpPr>
          <a:xfrm>
            <a:off x="7231390" y="4180087"/>
            <a:ext cx="659234" cy="616059"/>
            <a:chOff x="7619560" y="3743454"/>
            <a:chExt cx="659234" cy="616059"/>
          </a:xfrm>
        </p:grpSpPr>
        <p:sp>
          <p:nvSpPr>
            <p:cNvPr id="654" name="Shape 375"/>
            <p:cNvSpPr/>
            <p:nvPr/>
          </p:nvSpPr>
          <p:spPr>
            <a:xfrm>
              <a:off x="7748412" y="3743454"/>
              <a:ext cx="383579" cy="3743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latin typeface="Helvetica" panose="020B0604020202020204" pitchFamily="34" charset="0"/>
                <a:cs typeface="Helvetica" panose="020B0604020202020204" pitchFamily="34" charset="0"/>
              </a:endParaRPr>
            </a:p>
          </p:txBody>
        </p:sp>
        <p:pic>
          <p:nvPicPr>
            <p:cNvPr id="655" name="_-19.png"/>
            <p:cNvPicPr/>
            <p:nvPr/>
          </p:nvPicPr>
          <p:blipFill>
            <a:blip r:embed="rId16"/>
            <a:srcRect l="11328" t="18438" r="11328" b="18438"/>
            <a:stretch>
              <a:fillRect/>
            </a:stretch>
          </p:blipFill>
          <p:spPr>
            <a:xfrm>
              <a:off x="7796740" y="3817362"/>
              <a:ext cx="296675" cy="236335"/>
            </a:xfrm>
            <a:prstGeom prst="rect">
              <a:avLst/>
            </a:prstGeom>
            <a:ln w="3175" cap="flat">
              <a:noFill/>
              <a:miter lim="400000"/>
            </a:ln>
            <a:effectLst/>
          </p:spPr>
        </p:pic>
        <p:sp>
          <p:nvSpPr>
            <p:cNvPr id="656" name="Shape 377"/>
            <p:cNvSpPr/>
            <p:nvPr/>
          </p:nvSpPr>
          <p:spPr>
            <a:xfrm>
              <a:off x="7619560" y="4144069"/>
              <a:ext cx="659234" cy="21544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algn="ctr"/>
              <a:r>
                <a:rPr lang="en-IN" sz="700" b="1" dirty="0">
                  <a:solidFill>
                    <a:srgbClr val="4277BB"/>
                  </a:solidFill>
                  <a:latin typeface="Helvetica" panose="020B0604020202020204" pitchFamily="34" charset="0"/>
                  <a:ea typeface="Helvetica"/>
                  <a:cs typeface="Helvetica" panose="020B0604020202020204" pitchFamily="34" charset="0"/>
                </a:rPr>
                <a:t>INTERACTION APIs</a:t>
              </a:r>
              <a:endParaRPr sz="700" b="1" dirty="0">
                <a:solidFill>
                  <a:srgbClr val="4277BB"/>
                </a:solidFill>
                <a:latin typeface="Helvetica" panose="020B0604020202020204" pitchFamily="34" charset="0"/>
                <a:ea typeface="Helvetica"/>
                <a:cs typeface="Helvetica" panose="020B0604020202020204" pitchFamily="34" charset="0"/>
              </a:endParaRPr>
            </a:p>
          </p:txBody>
        </p:sp>
      </p:grpSp>
      <p:grpSp>
        <p:nvGrpSpPr>
          <p:cNvPr id="657" name="Group 656"/>
          <p:cNvGrpSpPr/>
          <p:nvPr/>
        </p:nvGrpSpPr>
        <p:grpSpPr>
          <a:xfrm>
            <a:off x="8764769" y="3228393"/>
            <a:ext cx="569067" cy="700196"/>
            <a:chOff x="7646191" y="2760129"/>
            <a:chExt cx="569067" cy="700196"/>
          </a:xfrm>
        </p:grpSpPr>
        <p:sp>
          <p:nvSpPr>
            <p:cNvPr id="658" name="Shape 192"/>
            <p:cNvSpPr/>
            <p:nvPr/>
          </p:nvSpPr>
          <p:spPr>
            <a:xfrm>
              <a:off x="7646191" y="3244881"/>
              <a:ext cx="569067" cy="21544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algn="ctr"/>
              <a:r>
                <a:rPr lang="en-US" sz="700" b="1" dirty="0">
                  <a:solidFill>
                    <a:srgbClr val="4277BB"/>
                  </a:solidFill>
                  <a:latin typeface="Helvetica" panose="020B0604020202020204" pitchFamily="34" charset="0"/>
                  <a:ea typeface="Helvetica"/>
                  <a:cs typeface="Helvetica" panose="020B0604020202020204" pitchFamily="34" charset="0"/>
                </a:rPr>
                <a:t>ENTERPRISE</a:t>
              </a:r>
            </a:p>
            <a:p>
              <a:pPr algn="ctr"/>
              <a:r>
                <a:rPr lang="en-US" sz="700" b="1" dirty="0">
                  <a:solidFill>
                    <a:srgbClr val="4277BB"/>
                  </a:solidFill>
                  <a:latin typeface="Helvetica" panose="020B0604020202020204" pitchFamily="34" charset="0"/>
                  <a:ea typeface="Helvetica"/>
                  <a:cs typeface="Helvetica" panose="020B0604020202020204" pitchFamily="34" charset="0"/>
                </a:rPr>
                <a:t>MESSAGING</a:t>
              </a:r>
              <a:endParaRPr sz="700" b="1" dirty="0">
                <a:solidFill>
                  <a:srgbClr val="4277BB"/>
                </a:solidFill>
                <a:latin typeface="Helvetica" panose="020B0604020202020204" pitchFamily="34" charset="0"/>
                <a:ea typeface="Helvetica"/>
                <a:cs typeface="Helvetica" panose="020B0604020202020204" pitchFamily="34" charset="0"/>
              </a:endParaRPr>
            </a:p>
          </p:txBody>
        </p:sp>
        <p:pic>
          <p:nvPicPr>
            <p:cNvPr id="659" name="Picture 658"/>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7662914" y="2760129"/>
              <a:ext cx="519170" cy="516654"/>
            </a:xfrm>
            <a:prstGeom prst="rect">
              <a:avLst/>
            </a:prstGeom>
          </p:spPr>
        </p:pic>
      </p:grpSp>
      <p:grpSp>
        <p:nvGrpSpPr>
          <p:cNvPr id="660" name="Group 659"/>
          <p:cNvGrpSpPr/>
          <p:nvPr/>
        </p:nvGrpSpPr>
        <p:grpSpPr>
          <a:xfrm>
            <a:off x="8709022" y="2296767"/>
            <a:ext cx="639875" cy="775662"/>
            <a:chOff x="7590444" y="1785373"/>
            <a:chExt cx="639875" cy="775662"/>
          </a:xfrm>
        </p:grpSpPr>
        <p:sp>
          <p:nvSpPr>
            <p:cNvPr id="661" name="Shape 195"/>
            <p:cNvSpPr/>
            <p:nvPr/>
          </p:nvSpPr>
          <p:spPr>
            <a:xfrm>
              <a:off x="7678829" y="1785373"/>
              <a:ext cx="427563" cy="4184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662" name="_-03.png"/>
            <p:cNvPicPr/>
            <p:nvPr/>
          </p:nvPicPr>
          <p:blipFill>
            <a:blip r:embed="rId25"/>
            <a:srcRect l="22990" t="22678" r="12110" b="12057"/>
            <a:stretch>
              <a:fillRect/>
            </a:stretch>
          </p:blipFill>
          <p:spPr>
            <a:xfrm>
              <a:off x="7776511" y="1880281"/>
              <a:ext cx="278599" cy="273119"/>
            </a:xfrm>
            <a:prstGeom prst="rect">
              <a:avLst/>
            </a:prstGeom>
            <a:ln w="3175" cap="flat">
              <a:noFill/>
              <a:miter lim="400000"/>
            </a:ln>
            <a:effectLst/>
          </p:spPr>
        </p:pic>
        <p:sp>
          <p:nvSpPr>
            <p:cNvPr id="663" name="Shape 197"/>
            <p:cNvSpPr/>
            <p:nvPr/>
          </p:nvSpPr>
          <p:spPr>
            <a:xfrm>
              <a:off x="7590444" y="2237870"/>
              <a:ext cx="639875" cy="32316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lgn="ctr">
                <a:defRPr sz="1800" b="0">
                  <a:solidFill>
                    <a:srgbClr val="000000"/>
                  </a:solidFill>
                </a:defRPr>
              </a:pPr>
              <a:r>
                <a:rPr lang="en-IN" sz="700" b="1" dirty="0">
                  <a:solidFill>
                    <a:srgbClr val="4277BB"/>
                  </a:solidFill>
                </a:rPr>
                <a:t>ENTERPRISE INTEGRATION SERVICE</a:t>
              </a:r>
              <a:endParaRPr sz="700" b="1" dirty="0">
                <a:solidFill>
                  <a:srgbClr val="4277BB"/>
                </a:solidFill>
              </a:endParaRPr>
            </a:p>
          </p:txBody>
        </p:sp>
      </p:grpSp>
      <p:grpSp>
        <p:nvGrpSpPr>
          <p:cNvPr id="664" name="Group 663"/>
          <p:cNvGrpSpPr/>
          <p:nvPr/>
        </p:nvGrpSpPr>
        <p:grpSpPr>
          <a:xfrm>
            <a:off x="8720886" y="4194465"/>
            <a:ext cx="659234" cy="508337"/>
            <a:chOff x="7619560" y="3743454"/>
            <a:chExt cx="659234" cy="508337"/>
          </a:xfrm>
        </p:grpSpPr>
        <p:sp>
          <p:nvSpPr>
            <p:cNvPr id="665" name="Shape 375"/>
            <p:cNvSpPr/>
            <p:nvPr/>
          </p:nvSpPr>
          <p:spPr>
            <a:xfrm>
              <a:off x="7748412" y="3743454"/>
              <a:ext cx="383579" cy="3743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latin typeface="Helvetica" panose="020B0604020202020204" pitchFamily="34" charset="0"/>
                <a:cs typeface="Helvetica" panose="020B0604020202020204" pitchFamily="34" charset="0"/>
              </a:endParaRPr>
            </a:p>
          </p:txBody>
        </p:sp>
        <p:pic>
          <p:nvPicPr>
            <p:cNvPr id="666" name="_-19.png"/>
            <p:cNvPicPr/>
            <p:nvPr/>
          </p:nvPicPr>
          <p:blipFill>
            <a:blip r:embed="rId16"/>
            <a:srcRect l="11328" t="18438" r="11328" b="18438"/>
            <a:stretch>
              <a:fillRect/>
            </a:stretch>
          </p:blipFill>
          <p:spPr>
            <a:xfrm>
              <a:off x="7796740" y="3817362"/>
              <a:ext cx="296675" cy="236335"/>
            </a:xfrm>
            <a:prstGeom prst="rect">
              <a:avLst/>
            </a:prstGeom>
            <a:ln w="3175" cap="flat">
              <a:noFill/>
              <a:miter lim="400000"/>
            </a:ln>
            <a:effectLst/>
          </p:spPr>
        </p:pic>
        <p:sp>
          <p:nvSpPr>
            <p:cNvPr id="667" name="Shape 377"/>
            <p:cNvSpPr/>
            <p:nvPr/>
          </p:nvSpPr>
          <p:spPr>
            <a:xfrm>
              <a:off x="7619560" y="4144069"/>
              <a:ext cx="659234" cy="10772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algn="ctr"/>
              <a:r>
                <a:rPr lang="en-IN" sz="700" b="1" dirty="0">
                  <a:solidFill>
                    <a:srgbClr val="4277BB"/>
                  </a:solidFill>
                  <a:latin typeface="Helvetica" panose="020B0604020202020204" pitchFamily="34" charset="0"/>
                  <a:ea typeface="Helvetica"/>
                  <a:cs typeface="Helvetica" panose="020B0604020202020204" pitchFamily="34" charset="0"/>
                </a:rPr>
                <a:t>SYSTEM APIs</a:t>
              </a:r>
              <a:endParaRPr sz="700" b="1" dirty="0">
                <a:solidFill>
                  <a:srgbClr val="4277BB"/>
                </a:solidFill>
                <a:latin typeface="Helvetica" panose="020B0604020202020204" pitchFamily="34" charset="0"/>
                <a:ea typeface="Helvetica"/>
                <a:cs typeface="Helvetica" panose="020B0604020202020204" pitchFamily="34" charset="0"/>
              </a:endParaRPr>
            </a:p>
          </p:txBody>
        </p:sp>
      </p:grpSp>
      <p:cxnSp>
        <p:nvCxnSpPr>
          <p:cNvPr id="668" name="Straight Connector 667"/>
          <p:cNvCxnSpPr/>
          <p:nvPr/>
        </p:nvCxnSpPr>
        <p:spPr>
          <a:xfrm flipV="1">
            <a:off x="6684483" y="2285820"/>
            <a:ext cx="286627" cy="1"/>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669" name="Straight Connector 668"/>
          <p:cNvCxnSpPr/>
          <p:nvPr/>
        </p:nvCxnSpPr>
        <p:spPr>
          <a:xfrm flipH="1">
            <a:off x="6963286" y="2300380"/>
            <a:ext cx="7547" cy="1200197"/>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670" name="Straight Connector 669"/>
          <p:cNvCxnSpPr/>
          <p:nvPr/>
        </p:nvCxnSpPr>
        <p:spPr>
          <a:xfrm flipH="1">
            <a:off x="6971110" y="3498247"/>
            <a:ext cx="136967" cy="791"/>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672" name="Straight Connector 671"/>
          <p:cNvCxnSpPr/>
          <p:nvPr/>
        </p:nvCxnSpPr>
        <p:spPr>
          <a:xfrm flipH="1">
            <a:off x="7087155" y="4377900"/>
            <a:ext cx="261165" cy="5809"/>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673" name="Straight Connector 672"/>
          <p:cNvCxnSpPr/>
          <p:nvPr/>
        </p:nvCxnSpPr>
        <p:spPr>
          <a:xfrm flipH="1" flipV="1">
            <a:off x="7768039" y="3472342"/>
            <a:ext cx="361380" cy="7858"/>
          </a:xfrm>
          <a:prstGeom prst="line">
            <a:avLst/>
          </a:prstGeom>
          <a:noFill/>
          <a:ln w="19050" cap="flat">
            <a:solidFill>
              <a:srgbClr val="1A77B5"/>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674" name="Straight Connector 673"/>
          <p:cNvCxnSpPr/>
          <p:nvPr/>
        </p:nvCxnSpPr>
        <p:spPr>
          <a:xfrm flipV="1">
            <a:off x="7700692" y="2455342"/>
            <a:ext cx="468197" cy="8687"/>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675" name="Straight Connector 674"/>
          <p:cNvCxnSpPr/>
          <p:nvPr/>
        </p:nvCxnSpPr>
        <p:spPr>
          <a:xfrm>
            <a:off x="8168885" y="2442018"/>
            <a:ext cx="6837" cy="826824"/>
          </a:xfrm>
          <a:prstGeom prst="line">
            <a:avLst/>
          </a:prstGeom>
          <a:noFill/>
          <a:ln w="19050" cap="flat">
            <a:solidFill>
              <a:srgbClr val="1A77B5"/>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676" name="Straight Connector 675"/>
          <p:cNvCxnSpPr/>
          <p:nvPr/>
        </p:nvCxnSpPr>
        <p:spPr>
          <a:xfrm>
            <a:off x="8227804" y="3955741"/>
            <a:ext cx="3737" cy="434122"/>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677" name="Straight Connector 676"/>
          <p:cNvCxnSpPr/>
          <p:nvPr/>
        </p:nvCxnSpPr>
        <p:spPr>
          <a:xfrm flipV="1">
            <a:off x="7751442" y="4379073"/>
            <a:ext cx="480099" cy="9273"/>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678" name="Straight Connector 677"/>
          <p:cNvCxnSpPr>
            <a:stCxn id="659" idx="1"/>
          </p:cNvCxnSpPr>
          <p:nvPr/>
        </p:nvCxnSpPr>
        <p:spPr>
          <a:xfrm flipH="1">
            <a:off x="8611858" y="3486720"/>
            <a:ext cx="169634" cy="0"/>
          </a:xfrm>
          <a:prstGeom prst="line">
            <a:avLst/>
          </a:prstGeom>
          <a:noFill/>
          <a:ln w="19050" cap="flat">
            <a:solidFill>
              <a:srgbClr val="1A77B5"/>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679" name="Straight Connector 678"/>
          <p:cNvCxnSpPr/>
          <p:nvPr/>
        </p:nvCxnSpPr>
        <p:spPr>
          <a:xfrm>
            <a:off x="8524944" y="2508360"/>
            <a:ext cx="6715" cy="724178"/>
          </a:xfrm>
          <a:prstGeom prst="line">
            <a:avLst/>
          </a:prstGeom>
          <a:noFill/>
          <a:ln w="19050" cap="flat">
            <a:solidFill>
              <a:srgbClr val="1A77B5"/>
            </a:solidFill>
            <a:prstDash val="solid"/>
            <a:miter lim="400000"/>
            <a:headEnd type="none"/>
            <a:tailEnd type="triangle"/>
          </a:ln>
          <a:effectLst/>
        </p:spPr>
        <p:style>
          <a:lnRef idx="0">
            <a:scrgbClr r="0" g="0" b="0"/>
          </a:lnRef>
          <a:fillRef idx="0">
            <a:scrgbClr r="0" g="0" b="0"/>
          </a:fillRef>
          <a:effectRef idx="0">
            <a:scrgbClr r="0" g="0" b="0"/>
          </a:effectRef>
          <a:fontRef idx="none"/>
        </p:style>
      </p:cxnSp>
      <p:cxnSp>
        <p:nvCxnSpPr>
          <p:cNvPr id="680" name="Straight Connector 679"/>
          <p:cNvCxnSpPr/>
          <p:nvPr/>
        </p:nvCxnSpPr>
        <p:spPr>
          <a:xfrm flipH="1" flipV="1">
            <a:off x="8534953" y="2512406"/>
            <a:ext cx="289613" cy="3746"/>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681" name="Straight Connector 680"/>
          <p:cNvCxnSpPr/>
          <p:nvPr/>
        </p:nvCxnSpPr>
        <p:spPr>
          <a:xfrm>
            <a:off x="8538868" y="3961858"/>
            <a:ext cx="6715" cy="448031"/>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682" name="Straight Connector 681"/>
          <p:cNvCxnSpPr/>
          <p:nvPr/>
        </p:nvCxnSpPr>
        <p:spPr>
          <a:xfrm flipH="1">
            <a:off x="8538393" y="4392947"/>
            <a:ext cx="275821" cy="4951"/>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grpSp>
        <p:nvGrpSpPr>
          <p:cNvPr id="683" name="Group 682"/>
          <p:cNvGrpSpPr/>
          <p:nvPr/>
        </p:nvGrpSpPr>
        <p:grpSpPr>
          <a:xfrm>
            <a:off x="9387632" y="3216907"/>
            <a:ext cx="639875" cy="667941"/>
            <a:chOff x="7590444" y="1785373"/>
            <a:chExt cx="639875" cy="667941"/>
          </a:xfrm>
        </p:grpSpPr>
        <p:sp>
          <p:nvSpPr>
            <p:cNvPr id="684" name="Shape 195"/>
            <p:cNvSpPr/>
            <p:nvPr/>
          </p:nvSpPr>
          <p:spPr>
            <a:xfrm>
              <a:off x="7678829" y="1785373"/>
              <a:ext cx="427563" cy="4184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685" name="_-03.png"/>
            <p:cNvPicPr/>
            <p:nvPr/>
          </p:nvPicPr>
          <p:blipFill>
            <a:blip r:embed="rId25"/>
            <a:srcRect l="22990" t="22678" r="12110" b="12057"/>
            <a:stretch>
              <a:fillRect/>
            </a:stretch>
          </p:blipFill>
          <p:spPr>
            <a:xfrm>
              <a:off x="7776511" y="1880281"/>
              <a:ext cx="278599" cy="273119"/>
            </a:xfrm>
            <a:prstGeom prst="rect">
              <a:avLst/>
            </a:prstGeom>
            <a:ln w="3175" cap="flat">
              <a:noFill/>
              <a:miter lim="400000"/>
            </a:ln>
            <a:effectLst/>
          </p:spPr>
        </p:pic>
        <p:sp>
          <p:nvSpPr>
            <p:cNvPr id="686" name="Shape 197"/>
            <p:cNvSpPr/>
            <p:nvPr/>
          </p:nvSpPr>
          <p:spPr>
            <a:xfrm>
              <a:off x="7590444" y="2237870"/>
              <a:ext cx="639875" cy="21544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lvl="0" algn="ctr">
                <a:defRPr sz="1800" b="0">
                  <a:solidFill>
                    <a:srgbClr val="000000"/>
                  </a:solidFill>
                </a:defRPr>
              </a:pPr>
              <a:r>
                <a:rPr lang="en-IN" sz="700" b="1" dirty="0">
                  <a:solidFill>
                    <a:srgbClr val="4277BB"/>
                  </a:solidFill>
                </a:rPr>
                <a:t>ENTERPRISE APPLICATION</a:t>
              </a:r>
              <a:endParaRPr sz="700" b="1" dirty="0">
                <a:solidFill>
                  <a:srgbClr val="4277BB"/>
                </a:solidFill>
              </a:endParaRPr>
            </a:p>
          </p:txBody>
        </p:sp>
      </p:grpSp>
      <p:cxnSp>
        <p:nvCxnSpPr>
          <p:cNvPr id="687" name="Straight Connector 686"/>
          <p:cNvCxnSpPr/>
          <p:nvPr/>
        </p:nvCxnSpPr>
        <p:spPr>
          <a:xfrm flipH="1" flipV="1">
            <a:off x="9253806" y="3480184"/>
            <a:ext cx="222211" cy="16"/>
          </a:xfrm>
          <a:prstGeom prst="line">
            <a:avLst/>
          </a:prstGeom>
          <a:noFill/>
          <a:ln w="19050" cap="flat">
            <a:solidFill>
              <a:srgbClr val="1A77B5"/>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688" name="Straight Connector 687"/>
          <p:cNvCxnSpPr/>
          <p:nvPr/>
        </p:nvCxnSpPr>
        <p:spPr>
          <a:xfrm>
            <a:off x="9025313" y="4021419"/>
            <a:ext cx="712280" cy="13514"/>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689" name="Straight Connector 688"/>
          <p:cNvCxnSpPr/>
          <p:nvPr/>
        </p:nvCxnSpPr>
        <p:spPr>
          <a:xfrm>
            <a:off x="9024010" y="4027929"/>
            <a:ext cx="0" cy="159035"/>
          </a:xfrm>
          <a:prstGeom prst="line">
            <a:avLst/>
          </a:prstGeom>
          <a:noFill/>
          <a:ln w="19050" cap="flat">
            <a:solidFill>
              <a:srgbClr val="1A77B5"/>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690" name="Straight Connector 689"/>
          <p:cNvCxnSpPr/>
          <p:nvPr/>
        </p:nvCxnSpPr>
        <p:spPr>
          <a:xfrm>
            <a:off x="9737593" y="3874503"/>
            <a:ext cx="0" cy="168580"/>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691" name="Straight Connector 690"/>
          <p:cNvCxnSpPr/>
          <p:nvPr/>
        </p:nvCxnSpPr>
        <p:spPr>
          <a:xfrm flipH="1">
            <a:off x="9233318" y="4379073"/>
            <a:ext cx="269096" cy="2321"/>
          </a:xfrm>
          <a:prstGeom prst="line">
            <a:avLst/>
          </a:prstGeom>
          <a:noFill/>
          <a:ln w="19050" cap="flat">
            <a:solidFill>
              <a:srgbClr val="1A77B5"/>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692" name="Straight Connector 691"/>
          <p:cNvCxnSpPr/>
          <p:nvPr/>
        </p:nvCxnSpPr>
        <p:spPr>
          <a:xfrm flipH="1" flipV="1">
            <a:off x="9229272" y="2532787"/>
            <a:ext cx="256840" cy="2026"/>
          </a:xfrm>
          <a:prstGeom prst="line">
            <a:avLst/>
          </a:prstGeom>
          <a:noFill/>
          <a:ln w="19050" cap="flat">
            <a:solidFill>
              <a:srgbClr val="1A77B5"/>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706" name="Straight Connector 705"/>
          <p:cNvCxnSpPr/>
          <p:nvPr/>
        </p:nvCxnSpPr>
        <p:spPr>
          <a:xfrm flipH="1">
            <a:off x="7121416" y="2445604"/>
            <a:ext cx="211019" cy="1173"/>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707" name="Straight Connector 706"/>
          <p:cNvCxnSpPr/>
          <p:nvPr/>
        </p:nvCxnSpPr>
        <p:spPr>
          <a:xfrm flipH="1">
            <a:off x="7139413" y="3499038"/>
            <a:ext cx="211019" cy="1173"/>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720" name="Straight Connector 719"/>
          <p:cNvCxnSpPr/>
          <p:nvPr/>
        </p:nvCxnSpPr>
        <p:spPr>
          <a:xfrm flipV="1">
            <a:off x="2895540" y="1575689"/>
            <a:ext cx="4004206" cy="5748"/>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721" name="Straight Connector 720"/>
          <p:cNvCxnSpPr/>
          <p:nvPr/>
        </p:nvCxnSpPr>
        <p:spPr>
          <a:xfrm>
            <a:off x="6889756" y="1602799"/>
            <a:ext cx="802" cy="1727010"/>
          </a:xfrm>
          <a:prstGeom prst="line">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722" name="Straight Connector 721"/>
          <p:cNvCxnSpPr/>
          <p:nvPr/>
        </p:nvCxnSpPr>
        <p:spPr>
          <a:xfrm flipH="1">
            <a:off x="6885937" y="3308941"/>
            <a:ext cx="268491" cy="7416"/>
          </a:xfrm>
          <a:prstGeom prst="line">
            <a:avLst/>
          </a:prstGeom>
          <a:noFill/>
          <a:ln w="19050" cap="flat">
            <a:solidFill>
              <a:srgbClr val="1A77B5"/>
            </a:solidFill>
            <a:prstDash val="solid"/>
            <a:miter lim="400000"/>
            <a:headEnd type="triangle"/>
            <a:tailEnd type="triangle"/>
          </a:ln>
          <a:effectLst/>
        </p:spPr>
        <p:style>
          <a:lnRef idx="0">
            <a:scrgbClr r="0" g="0" b="0"/>
          </a:lnRef>
          <a:fillRef idx="0">
            <a:scrgbClr r="0" g="0" b="0"/>
          </a:fillRef>
          <a:effectRef idx="0">
            <a:scrgbClr r="0" g="0" b="0"/>
          </a:effectRef>
          <a:fontRef idx="none"/>
        </p:style>
      </p:cxnSp>
      <p:grpSp>
        <p:nvGrpSpPr>
          <p:cNvPr id="723" name="Group 722"/>
          <p:cNvGrpSpPr/>
          <p:nvPr/>
        </p:nvGrpSpPr>
        <p:grpSpPr>
          <a:xfrm>
            <a:off x="3209671" y="5130564"/>
            <a:ext cx="468263" cy="561681"/>
            <a:chOff x="7868675" y="5331979"/>
            <a:chExt cx="707233" cy="913172"/>
          </a:xfrm>
        </p:grpSpPr>
        <p:sp>
          <p:nvSpPr>
            <p:cNvPr id="724" name="Shape 298">
              <a:extLst>
                <a:ext uri="{FF2B5EF4-FFF2-40B4-BE49-F238E27FC236}">
                  <a16:creationId xmlns:a16="http://schemas.microsoft.com/office/drawing/2014/main" id="{D00FC99A-6C29-1E4F-8E19-4396EFBB14CB}"/>
                </a:ext>
              </a:extLst>
            </p:cNvPr>
            <p:cNvSpPr/>
            <p:nvPr/>
          </p:nvSpPr>
          <p:spPr>
            <a:xfrm>
              <a:off x="7868675" y="5331979"/>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25" name="Shape 299">
              <a:extLst>
                <a:ext uri="{FF2B5EF4-FFF2-40B4-BE49-F238E27FC236}">
                  <a16:creationId xmlns:a16="http://schemas.microsoft.com/office/drawing/2014/main" id="{F4E34BEA-8E8B-F146-BE3E-63CA818EA65B}"/>
                </a:ext>
              </a:extLst>
            </p:cNvPr>
            <p:cNvSpPr/>
            <p:nvPr/>
          </p:nvSpPr>
          <p:spPr>
            <a:xfrm>
              <a:off x="7922108" y="6029707"/>
              <a:ext cx="610745" cy="21544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lgn="ctr">
                <a:defRPr sz="1800" b="0">
                  <a:solidFill>
                    <a:srgbClr val="000000"/>
                  </a:solidFill>
                </a:defRPr>
              </a:pPr>
              <a:r>
                <a:rPr lang="en-US" sz="700" b="1" dirty="0">
                  <a:solidFill>
                    <a:srgbClr val="4277BB"/>
                  </a:solidFill>
                </a:rPr>
                <a:t>BARE METAL </a:t>
              </a:r>
            </a:p>
            <a:p>
              <a:pPr lvl="0" algn="ctr">
                <a:defRPr sz="1800" b="0">
                  <a:solidFill>
                    <a:srgbClr val="000000"/>
                  </a:solidFill>
                </a:defRPr>
              </a:pPr>
              <a:r>
                <a:rPr lang="en-US" sz="700" b="1" dirty="0">
                  <a:solidFill>
                    <a:srgbClr val="4277BB"/>
                  </a:solidFill>
                </a:rPr>
                <a:t>SERVERS</a:t>
              </a:r>
              <a:endParaRPr sz="700" b="1" dirty="0">
                <a:solidFill>
                  <a:srgbClr val="4277BB"/>
                </a:solidFill>
              </a:endParaRPr>
            </a:p>
          </p:txBody>
        </p:sp>
        <p:pic>
          <p:nvPicPr>
            <p:cNvPr id="726" name="Picture 725">
              <a:extLst>
                <a:ext uri="{FF2B5EF4-FFF2-40B4-BE49-F238E27FC236}">
                  <a16:creationId xmlns:a16="http://schemas.microsoft.com/office/drawing/2014/main" id="{01D29A9A-4880-8C4E-9243-67D46D1ECC2A}"/>
                </a:ext>
              </a:extLst>
            </p:cNvPr>
            <p:cNvPicPr>
              <a:picLocks noChangeAspect="1"/>
            </p:cNvPicPr>
            <p:nvPr/>
          </p:nvPicPr>
          <p:blipFill>
            <a:blip r:embed="rId30"/>
            <a:stretch>
              <a:fillRect/>
            </a:stretch>
          </p:blipFill>
          <p:spPr>
            <a:xfrm>
              <a:off x="7998349" y="5439999"/>
              <a:ext cx="444500" cy="482600"/>
            </a:xfrm>
            <a:prstGeom prst="rect">
              <a:avLst/>
            </a:prstGeom>
          </p:spPr>
        </p:pic>
      </p:grpSp>
      <p:grpSp>
        <p:nvGrpSpPr>
          <p:cNvPr id="727" name="Group 726"/>
          <p:cNvGrpSpPr/>
          <p:nvPr/>
        </p:nvGrpSpPr>
        <p:grpSpPr>
          <a:xfrm>
            <a:off x="3970397" y="5112600"/>
            <a:ext cx="479609" cy="596050"/>
            <a:chOff x="8094424" y="4771191"/>
            <a:chExt cx="820738" cy="995207"/>
          </a:xfrm>
        </p:grpSpPr>
        <p:sp>
          <p:nvSpPr>
            <p:cNvPr id="728" name="Shape 529"/>
            <p:cNvSpPr/>
            <p:nvPr/>
          </p:nvSpPr>
          <p:spPr>
            <a:xfrm>
              <a:off x="8152785" y="4843721"/>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29" name="Shape 530"/>
            <p:cNvSpPr/>
            <p:nvPr/>
          </p:nvSpPr>
          <p:spPr>
            <a:xfrm>
              <a:off x="8094424" y="5550954"/>
              <a:ext cx="820738" cy="21544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lgn="ctr">
                <a:defRPr sz="1800" b="0">
                  <a:solidFill>
                    <a:srgbClr val="000000"/>
                  </a:solidFill>
                </a:defRPr>
              </a:pPr>
              <a:r>
                <a:rPr lang="en-US" sz="700" b="1" dirty="0">
                  <a:solidFill>
                    <a:srgbClr val="4277BB"/>
                  </a:solidFill>
                </a:rPr>
                <a:t>VIRTUAL</a:t>
              </a:r>
            </a:p>
            <a:p>
              <a:pPr lvl="0" algn="ctr">
                <a:defRPr sz="1800" b="0">
                  <a:solidFill>
                    <a:srgbClr val="000000"/>
                  </a:solidFill>
                </a:defRPr>
              </a:pPr>
              <a:r>
                <a:rPr lang="en-US" sz="700" b="1" dirty="0">
                  <a:solidFill>
                    <a:srgbClr val="4277BB"/>
                  </a:solidFill>
                </a:rPr>
                <a:t>INFRASTRUCTURE</a:t>
              </a:r>
            </a:p>
          </p:txBody>
        </p:sp>
        <p:pic>
          <p:nvPicPr>
            <p:cNvPr id="730" name="Picture 729"/>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8160165" y="4771191"/>
              <a:ext cx="707136" cy="725424"/>
            </a:xfrm>
            <a:prstGeom prst="rect">
              <a:avLst/>
            </a:prstGeom>
          </p:spPr>
        </p:pic>
      </p:grpSp>
      <p:sp>
        <p:nvSpPr>
          <p:cNvPr id="731" name="Content Placeholder 2">
            <a:extLst>
              <a:ext uri="{FF2B5EF4-FFF2-40B4-BE49-F238E27FC236}">
                <a16:creationId xmlns:a16="http://schemas.microsoft.com/office/drawing/2014/main" id="{B22FFDA3-734A-1A40-A6BC-5DFECEF71BB5}"/>
              </a:ext>
            </a:extLst>
          </p:cNvPr>
          <p:cNvSpPr txBox="1">
            <a:spLocks/>
          </p:cNvSpPr>
          <p:nvPr/>
        </p:nvSpPr>
        <p:spPr>
          <a:xfrm>
            <a:off x="10136446" y="1072089"/>
            <a:ext cx="1945869" cy="5619406"/>
          </a:xfrm>
          <a:prstGeom prst="rect">
            <a:avLst/>
          </a:prstGeom>
          <a:ln w="3175">
            <a:miter lim="400000"/>
          </a:ln>
          <a:extLst>
            <a:ext uri="{C572A759-6A51-4108-AA02-DFA0A04FC94B}">
              <ma14:wrappingTextBoxFlag xmlns="" xmlns:ma14="http://schemas.microsoft.com/office/mac/drawingml/2011/main" val="1"/>
            </a:ext>
          </a:extLst>
        </p:spPr>
        <p:txBody>
          <a:bodyPr lIns="57150" tIns="57150" rIns="57150" bIns="57150">
            <a:noAutofit/>
          </a:bodyPr>
          <a:lstStyle>
            <a:lvl1pPr marL="0" marR="0" indent="0" algn="l" defTabSz="412750" rtl="0" eaLnBrk="1" latinLnBrk="0" hangingPunct="1">
              <a:lnSpc>
                <a:spcPct val="100000"/>
              </a:lnSpc>
              <a:spcBef>
                <a:spcPts val="0"/>
              </a:spcBef>
              <a:spcAft>
                <a:spcPts val="0"/>
              </a:spcAft>
              <a:buClrTx/>
              <a:buSzTx/>
              <a:buFontTx/>
              <a:buNone/>
              <a:tabLst/>
              <a:defRPr sz="4000" b="1" i="0" u="none" strike="noStrike" cap="none" spc="0" baseline="0">
                <a:ln>
                  <a:noFill/>
                </a:ln>
                <a:solidFill>
                  <a:srgbClr val="464646"/>
                </a:solidFill>
                <a:uFillTx/>
                <a:latin typeface="+mn-lt"/>
                <a:ea typeface="+mn-ea"/>
                <a:cs typeface="+mn-cs"/>
                <a:sym typeface="Helvetica"/>
              </a:defRPr>
            </a:lvl1pPr>
            <a:lvl2pPr marL="0" marR="0" indent="0" algn="l" defTabSz="412750" rtl="0" eaLnBrk="1" latinLnBrk="0" hangingPunct="1">
              <a:lnSpc>
                <a:spcPct val="100000"/>
              </a:lnSpc>
              <a:spcBef>
                <a:spcPts val="0"/>
              </a:spcBef>
              <a:spcAft>
                <a:spcPts val="0"/>
              </a:spcAft>
              <a:buClrTx/>
              <a:buSzTx/>
              <a:buFontTx/>
              <a:buNone/>
              <a:tabLst/>
              <a:defRPr sz="4000" b="1" i="0" u="none" strike="noStrike" cap="none" spc="0" baseline="0">
                <a:ln>
                  <a:noFill/>
                </a:ln>
                <a:solidFill>
                  <a:srgbClr val="464646"/>
                </a:solidFill>
                <a:uFillTx/>
                <a:latin typeface="+mn-lt"/>
                <a:ea typeface="+mn-ea"/>
                <a:cs typeface="+mn-cs"/>
                <a:sym typeface="Helvetica"/>
              </a:defRPr>
            </a:lvl2pPr>
            <a:lvl3pPr marL="0" marR="0" indent="0" algn="l" defTabSz="412750" rtl="0" eaLnBrk="1" latinLnBrk="0" hangingPunct="1">
              <a:lnSpc>
                <a:spcPct val="100000"/>
              </a:lnSpc>
              <a:spcBef>
                <a:spcPts val="0"/>
              </a:spcBef>
              <a:spcAft>
                <a:spcPts val="0"/>
              </a:spcAft>
              <a:buClrTx/>
              <a:buSzTx/>
              <a:buFontTx/>
              <a:buNone/>
              <a:tabLst/>
              <a:defRPr sz="4000" b="1" i="0" u="none" strike="noStrike" cap="none" spc="0" baseline="0">
                <a:ln>
                  <a:noFill/>
                </a:ln>
                <a:solidFill>
                  <a:srgbClr val="464646"/>
                </a:solidFill>
                <a:uFillTx/>
                <a:latin typeface="+mn-lt"/>
                <a:ea typeface="+mn-ea"/>
                <a:cs typeface="+mn-cs"/>
                <a:sym typeface="Helvetica"/>
              </a:defRPr>
            </a:lvl3pPr>
            <a:lvl4pPr marL="0" marR="0" indent="0" algn="l" defTabSz="412750" rtl="0" eaLnBrk="1" latinLnBrk="0" hangingPunct="1">
              <a:lnSpc>
                <a:spcPct val="100000"/>
              </a:lnSpc>
              <a:spcBef>
                <a:spcPts val="0"/>
              </a:spcBef>
              <a:spcAft>
                <a:spcPts val="0"/>
              </a:spcAft>
              <a:buClrTx/>
              <a:buSzTx/>
              <a:buFontTx/>
              <a:buNone/>
              <a:tabLst/>
              <a:defRPr sz="4000" b="1" i="0" u="none" strike="noStrike" cap="none" spc="0" baseline="0">
                <a:ln>
                  <a:noFill/>
                </a:ln>
                <a:solidFill>
                  <a:srgbClr val="464646"/>
                </a:solidFill>
                <a:uFillTx/>
                <a:latin typeface="+mn-lt"/>
                <a:ea typeface="+mn-ea"/>
                <a:cs typeface="+mn-cs"/>
                <a:sym typeface="Helvetica"/>
              </a:defRPr>
            </a:lvl4pPr>
            <a:lvl5pPr marL="0" marR="0" indent="0" algn="l" defTabSz="412750" rtl="0" eaLnBrk="1" latinLnBrk="0" hangingPunct="1">
              <a:lnSpc>
                <a:spcPct val="100000"/>
              </a:lnSpc>
              <a:spcBef>
                <a:spcPts val="0"/>
              </a:spcBef>
              <a:spcAft>
                <a:spcPts val="0"/>
              </a:spcAft>
              <a:buClrTx/>
              <a:buSzTx/>
              <a:buFontTx/>
              <a:buNone/>
              <a:tabLst/>
              <a:defRPr sz="4000" b="1" i="0" u="none" strike="noStrike" cap="none" spc="0" baseline="0">
                <a:ln>
                  <a:noFill/>
                </a:ln>
                <a:solidFill>
                  <a:srgbClr val="464646"/>
                </a:solidFill>
                <a:uFillTx/>
                <a:latin typeface="+mn-lt"/>
                <a:ea typeface="+mn-ea"/>
                <a:cs typeface="+mn-cs"/>
                <a:sym typeface="Helvetica"/>
              </a:defRPr>
            </a:lvl5pPr>
            <a:lvl6pPr marL="0" marR="0" indent="120650" algn="l" defTabSz="412750" rtl="0" eaLnBrk="1" latinLnBrk="0" hangingPunct="1">
              <a:lnSpc>
                <a:spcPct val="100000"/>
              </a:lnSpc>
              <a:spcBef>
                <a:spcPts val="0"/>
              </a:spcBef>
              <a:spcAft>
                <a:spcPts val="0"/>
              </a:spcAft>
              <a:buClrTx/>
              <a:buSzTx/>
              <a:buFontTx/>
              <a:buNone/>
              <a:tabLst/>
              <a:defRPr sz="4000" b="1" i="0" u="none" strike="noStrike" cap="none" spc="0" baseline="0">
                <a:ln>
                  <a:noFill/>
                </a:ln>
                <a:solidFill>
                  <a:srgbClr val="464646"/>
                </a:solidFill>
                <a:uFillTx/>
                <a:latin typeface="+mn-lt"/>
                <a:ea typeface="+mn-ea"/>
                <a:cs typeface="+mn-cs"/>
                <a:sym typeface="Helvetica"/>
              </a:defRPr>
            </a:lvl6pPr>
            <a:lvl7pPr marL="0" marR="0" indent="234950" algn="l" defTabSz="412750" rtl="0" eaLnBrk="1" latinLnBrk="0" hangingPunct="1">
              <a:lnSpc>
                <a:spcPct val="100000"/>
              </a:lnSpc>
              <a:spcBef>
                <a:spcPts val="0"/>
              </a:spcBef>
              <a:spcAft>
                <a:spcPts val="0"/>
              </a:spcAft>
              <a:buClrTx/>
              <a:buSzTx/>
              <a:buFontTx/>
              <a:buNone/>
              <a:tabLst/>
              <a:defRPr sz="4000" b="1" i="0" u="none" strike="noStrike" cap="none" spc="0" baseline="0">
                <a:ln>
                  <a:noFill/>
                </a:ln>
                <a:solidFill>
                  <a:srgbClr val="464646"/>
                </a:solidFill>
                <a:uFillTx/>
                <a:latin typeface="+mn-lt"/>
                <a:ea typeface="+mn-ea"/>
                <a:cs typeface="+mn-cs"/>
                <a:sym typeface="Helvetica"/>
              </a:defRPr>
            </a:lvl7pPr>
            <a:lvl8pPr marL="0" marR="0" indent="355600" algn="l" defTabSz="412750" rtl="0" eaLnBrk="1" latinLnBrk="0" hangingPunct="1">
              <a:lnSpc>
                <a:spcPct val="100000"/>
              </a:lnSpc>
              <a:spcBef>
                <a:spcPts val="0"/>
              </a:spcBef>
              <a:spcAft>
                <a:spcPts val="0"/>
              </a:spcAft>
              <a:buClrTx/>
              <a:buSzTx/>
              <a:buFontTx/>
              <a:buNone/>
              <a:tabLst/>
              <a:defRPr sz="4000" b="1" i="0" u="none" strike="noStrike" cap="none" spc="0" baseline="0">
                <a:ln>
                  <a:noFill/>
                </a:ln>
                <a:solidFill>
                  <a:srgbClr val="464646"/>
                </a:solidFill>
                <a:uFillTx/>
                <a:latin typeface="+mn-lt"/>
                <a:ea typeface="+mn-ea"/>
                <a:cs typeface="+mn-cs"/>
                <a:sym typeface="Helvetica"/>
              </a:defRPr>
            </a:lvl8pPr>
            <a:lvl9pPr marL="0" marR="0" indent="476250" algn="l" defTabSz="412750" rtl="0" eaLnBrk="1" latinLnBrk="0" hangingPunct="1">
              <a:lnSpc>
                <a:spcPct val="100000"/>
              </a:lnSpc>
              <a:spcBef>
                <a:spcPts val="0"/>
              </a:spcBef>
              <a:spcAft>
                <a:spcPts val="0"/>
              </a:spcAft>
              <a:buClrTx/>
              <a:buSzTx/>
              <a:buFontTx/>
              <a:buNone/>
              <a:tabLst/>
              <a:defRPr sz="4000" b="1" i="0" u="none" strike="noStrike" cap="none" spc="0" baseline="0">
                <a:ln>
                  <a:noFill/>
                </a:ln>
                <a:solidFill>
                  <a:srgbClr val="464646"/>
                </a:solidFill>
                <a:uFillTx/>
                <a:latin typeface="+mn-lt"/>
                <a:ea typeface="+mn-ea"/>
                <a:cs typeface="+mn-cs"/>
                <a:sym typeface="Helvetica"/>
              </a:defRPr>
            </a:lvl9pPr>
          </a:lstStyle>
          <a:p>
            <a:r>
              <a:rPr lang="en-US" sz="1000" b="0" kern="0" dirty="0">
                <a:latin typeface="IBM Plex Sans" panose="020B0503050203000203" pitchFamily="34" charset="77"/>
                <a:ea typeface="Helvetica Neue Light" charset="0"/>
                <a:cs typeface="Helvetica Neue Light" charset="0"/>
              </a:rPr>
              <a:t>Key Major Solution Components in the example Solution Architecture Overview are:</a:t>
            </a:r>
          </a:p>
          <a:p>
            <a:pPr marL="228600" indent="-228600">
              <a:buFont typeface="+mj-lt"/>
              <a:buAutoNum type="arabicPeriod"/>
            </a:pPr>
            <a:r>
              <a:rPr lang="en-US" sz="1000" kern="0" dirty="0">
                <a:latin typeface="IBM Plex Sans" panose="020B0503050203000203" pitchFamily="34" charset="77"/>
                <a:ea typeface="Helvetica Neue Light" charset="0"/>
                <a:cs typeface="Helvetica Neue Light" charset="0"/>
              </a:rPr>
              <a:t>Multichannel Applications </a:t>
            </a:r>
            <a:r>
              <a:rPr lang="en-US" sz="1000" b="0" kern="0" dirty="0">
                <a:latin typeface="IBM Plex Sans" panose="020B0503050203000203" pitchFamily="34" charset="77"/>
                <a:ea typeface="Helvetica Neue Light" charset="0"/>
                <a:cs typeface="Helvetica Neue Light" charset="0"/>
              </a:rPr>
              <a:t>e.g. this solution requires UI Application to be developed.</a:t>
            </a:r>
            <a:endParaRPr lang="en-US" sz="1000" kern="0" dirty="0">
              <a:latin typeface="IBM Plex Sans" panose="020B0503050203000203" pitchFamily="34" charset="77"/>
              <a:ea typeface="Helvetica Neue Light" charset="0"/>
              <a:cs typeface="Helvetica Neue Light" charset="0"/>
            </a:endParaRPr>
          </a:p>
          <a:p>
            <a:pPr marL="228600" indent="-228600">
              <a:buFont typeface="+mj-lt"/>
              <a:buAutoNum type="arabicPeriod"/>
            </a:pPr>
            <a:r>
              <a:rPr lang="en-US" sz="1000" kern="0" dirty="0">
                <a:latin typeface="IBM Plex Sans" panose="020B0503050203000203" pitchFamily="34" charset="77"/>
                <a:ea typeface="Helvetica Neue Light" charset="0"/>
                <a:cs typeface="Helvetica Neue Light" charset="0"/>
              </a:rPr>
              <a:t>Microservices </a:t>
            </a:r>
          </a:p>
          <a:p>
            <a:pPr marL="228600" indent="-228600">
              <a:buFont typeface="+mj-lt"/>
              <a:buAutoNum type="arabicPeriod"/>
            </a:pPr>
            <a:r>
              <a:rPr lang="en-US" sz="1000" kern="0" dirty="0">
                <a:latin typeface="IBM Plex Sans" panose="020B0503050203000203" pitchFamily="34" charset="77"/>
                <a:ea typeface="Helvetica Neue Light" charset="0"/>
                <a:cs typeface="Helvetica Neue Light" charset="0"/>
              </a:rPr>
              <a:t>API Runtime / Implementation  </a:t>
            </a:r>
            <a:r>
              <a:rPr lang="en-US" sz="1000" b="0" kern="0" dirty="0">
                <a:latin typeface="IBM Plex Sans" panose="020B0503050203000203" pitchFamily="34" charset="77"/>
                <a:ea typeface="Helvetica Neue Light" charset="0"/>
                <a:cs typeface="Helvetica Neue Light" charset="0"/>
              </a:rPr>
              <a:t>In this solution context, APIS can be interaction APIs for Hybrid Cloud Integration</a:t>
            </a:r>
          </a:p>
          <a:p>
            <a:pPr marL="228600" indent="-228600">
              <a:buFont typeface="+mj-lt"/>
              <a:buAutoNum type="arabicPeriod"/>
            </a:pPr>
            <a:r>
              <a:rPr lang="en-US" sz="1000" kern="0" dirty="0">
                <a:latin typeface="IBM Plex Sans" panose="020B0503050203000203" pitchFamily="34" charset="77"/>
                <a:ea typeface="Helvetica Neue Light" charset="0"/>
                <a:cs typeface="Helvetica Neue Light" charset="0"/>
              </a:rPr>
              <a:t>Cloud Messaging </a:t>
            </a:r>
            <a:r>
              <a:rPr lang="en-US" sz="1000" b="0" kern="0" dirty="0">
                <a:latin typeface="IBM Plex Sans" panose="020B0503050203000203" pitchFamily="34" charset="77"/>
                <a:ea typeface="Helvetica Neue Light" charset="0"/>
                <a:cs typeface="Helvetica Neue Light" charset="0"/>
              </a:rPr>
              <a:t>in this example solution is used for Microservices Orchestration, Eventual Data Consistency and integration with enterprise systems e.g. leveraging Kafka Messaging.</a:t>
            </a:r>
          </a:p>
          <a:p>
            <a:pPr marL="228600" indent="-228600">
              <a:buFont typeface="+mj-lt"/>
              <a:buAutoNum type="arabicPeriod"/>
            </a:pPr>
            <a:r>
              <a:rPr lang="en-US" sz="1000" kern="0" dirty="0">
                <a:latin typeface="IBM Plex Sans" panose="020B0503050203000203" pitchFamily="34" charset="77"/>
                <a:ea typeface="Helvetica Neue Light" charset="0"/>
                <a:cs typeface="Helvetica Neue Light" charset="0"/>
              </a:rPr>
              <a:t>DevOps</a:t>
            </a:r>
            <a:r>
              <a:rPr lang="en-US" sz="1000" b="0" kern="0" dirty="0">
                <a:latin typeface="IBM Plex Sans" panose="020B0503050203000203" pitchFamily="34" charset="77"/>
                <a:ea typeface="Helvetica Neue Light" charset="0"/>
                <a:cs typeface="Helvetica Neue Light" charset="0"/>
              </a:rPr>
              <a:t> are critical to support core cloud native capabilities of CI/CD , release engineering.</a:t>
            </a:r>
          </a:p>
          <a:p>
            <a:endParaRPr lang="en-US" sz="1000" b="0" kern="0" dirty="0">
              <a:latin typeface="IBM Plex Sans" panose="020B0503050203000203" pitchFamily="34" charset="77"/>
              <a:ea typeface="Helvetica Neue Light" charset="0"/>
              <a:cs typeface="Helvetica Neue Light" charset="0"/>
            </a:endParaRPr>
          </a:p>
          <a:p>
            <a:r>
              <a:rPr lang="en-US" sz="1000" u="sng" kern="0" dirty="0">
                <a:latin typeface="IBM Plex Sans" panose="020B0503050203000203" pitchFamily="34" charset="77"/>
                <a:ea typeface="Helvetica Neue Light" charset="0"/>
                <a:cs typeface="Helvetica Neue Light" charset="0"/>
              </a:rPr>
              <a:t>Note: </a:t>
            </a:r>
            <a:r>
              <a:rPr lang="en-US" sz="1000" b="0" kern="0" dirty="0">
                <a:latin typeface="IBM Plex Sans" panose="020B0503050203000203" pitchFamily="34" charset="77"/>
                <a:ea typeface="Helvetica Neue Light" charset="0"/>
                <a:cs typeface="Helvetica Neue Light" charset="0"/>
              </a:rPr>
              <a:t>Transformation &amp; Connectivity between Cloud and Enterprise can be both ways. The Cloud Application will need integration with Enterprise Systems and On-Prem App/Enterprise System will have need to integrate with Cloud Applications.</a:t>
            </a:r>
          </a:p>
        </p:txBody>
      </p:sp>
      <p:grpSp>
        <p:nvGrpSpPr>
          <p:cNvPr id="732" name="Group 731"/>
          <p:cNvGrpSpPr/>
          <p:nvPr/>
        </p:nvGrpSpPr>
        <p:grpSpPr>
          <a:xfrm>
            <a:off x="1607655" y="3033292"/>
            <a:ext cx="450443" cy="493240"/>
            <a:chOff x="8689938" y="4370743"/>
            <a:chExt cx="1141263" cy="1255726"/>
          </a:xfrm>
        </p:grpSpPr>
        <p:sp>
          <p:nvSpPr>
            <p:cNvPr id="733" name="Shape 529">
              <a:extLst>
                <a:ext uri="{FF2B5EF4-FFF2-40B4-BE49-F238E27FC236}">
                  <a16:creationId xmlns:a16="http://schemas.microsoft.com/office/drawing/2014/main" id="{AFFB9FB3-7432-6242-B1D1-2A128A67FC01}"/>
                </a:ext>
              </a:extLst>
            </p:cNvPr>
            <p:cNvSpPr/>
            <p:nvPr/>
          </p:nvSpPr>
          <p:spPr>
            <a:xfrm>
              <a:off x="8891302" y="4370743"/>
              <a:ext cx="707233" cy="707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C831"/>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34" name="Shape 530">
              <a:extLst>
                <a:ext uri="{FF2B5EF4-FFF2-40B4-BE49-F238E27FC236}">
                  <a16:creationId xmlns:a16="http://schemas.microsoft.com/office/drawing/2014/main" id="{F336E0A6-BF73-A144-9471-4AF1C8766579}"/>
                </a:ext>
              </a:extLst>
            </p:cNvPr>
            <p:cNvSpPr/>
            <p:nvPr/>
          </p:nvSpPr>
          <p:spPr>
            <a:xfrm>
              <a:off x="8689938" y="5077976"/>
              <a:ext cx="1141263" cy="54849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lgn="ctr">
                <a:defRPr sz="1800" b="0">
                  <a:solidFill>
                    <a:srgbClr val="000000"/>
                  </a:solidFill>
                </a:defRPr>
              </a:pPr>
              <a:r>
                <a:rPr lang="en-US" sz="700" b="1" dirty="0">
                  <a:solidFill>
                    <a:srgbClr val="4277BB"/>
                  </a:solidFill>
                </a:rPr>
                <a:t>SERVICES</a:t>
              </a:r>
            </a:p>
            <a:p>
              <a:pPr lvl="0" algn="ctr">
                <a:defRPr sz="1800" b="0">
                  <a:solidFill>
                    <a:srgbClr val="000000"/>
                  </a:solidFill>
                </a:defRPr>
              </a:pPr>
              <a:r>
                <a:rPr lang="en-US" sz="700" b="1" dirty="0">
                  <a:solidFill>
                    <a:srgbClr val="4277BB"/>
                  </a:solidFill>
                </a:rPr>
                <a:t> MESH</a:t>
              </a:r>
              <a:endParaRPr sz="700" b="1" dirty="0">
                <a:solidFill>
                  <a:srgbClr val="4277BB"/>
                </a:solidFill>
              </a:endParaRPr>
            </a:p>
          </p:txBody>
        </p:sp>
        <p:pic>
          <p:nvPicPr>
            <p:cNvPr id="735" name="Picture 734">
              <a:extLst>
                <a:ext uri="{FF2B5EF4-FFF2-40B4-BE49-F238E27FC236}">
                  <a16:creationId xmlns:a16="http://schemas.microsoft.com/office/drawing/2014/main" id="{7429DA96-8F0B-914D-AAC0-61B34C2731D6}"/>
                </a:ext>
              </a:extLst>
            </p:cNvPr>
            <p:cNvPicPr>
              <a:picLocks noChangeAspect="1"/>
            </p:cNvPicPr>
            <p:nvPr/>
          </p:nvPicPr>
          <p:blipFill>
            <a:blip r:embed="rId32"/>
            <a:stretch>
              <a:fillRect/>
            </a:stretch>
          </p:blipFill>
          <p:spPr>
            <a:xfrm>
              <a:off x="8924007" y="4468030"/>
              <a:ext cx="571500" cy="444500"/>
            </a:xfrm>
            <a:prstGeom prst="rect">
              <a:avLst/>
            </a:prstGeom>
          </p:spPr>
        </p:pic>
      </p:grpSp>
      <p:grpSp>
        <p:nvGrpSpPr>
          <p:cNvPr id="736" name="Group 735"/>
          <p:cNvGrpSpPr/>
          <p:nvPr/>
        </p:nvGrpSpPr>
        <p:grpSpPr>
          <a:xfrm>
            <a:off x="2135202" y="3009332"/>
            <a:ext cx="351777" cy="489619"/>
            <a:chOff x="8653193" y="4468706"/>
            <a:chExt cx="644189" cy="877841"/>
          </a:xfrm>
        </p:grpSpPr>
        <p:sp>
          <p:nvSpPr>
            <p:cNvPr id="737" name="Shape 192"/>
            <p:cNvSpPr/>
            <p:nvPr/>
          </p:nvSpPr>
          <p:spPr>
            <a:xfrm>
              <a:off x="8653193" y="5020714"/>
              <a:ext cx="644189" cy="3258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lgn="ctr">
                <a:defRPr sz="1800" b="0">
                  <a:solidFill>
                    <a:srgbClr val="000000"/>
                  </a:solidFill>
                </a:defRPr>
              </a:pPr>
              <a:r>
                <a:rPr lang="en-US" sz="700" b="1" dirty="0">
                  <a:solidFill>
                    <a:srgbClr val="4277BB"/>
                  </a:solidFill>
                </a:rPr>
                <a:t>CIRCUIT </a:t>
              </a:r>
            </a:p>
            <a:p>
              <a:pPr lvl="0" algn="ctr">
                <a:defRPr sz="1800" b="0">
                  <a:solidFill>
                    <a:srgbClr val="000000"/>
                  </a:solidFill>
                </a:defRPr>
              </a:pPr>
              <a:r>
                <a:rPr lang="en-US" sz="700" b="1" dirty="0">
                  <a:solidFill>
                    <a:srgbClr val="4277BB"/>
                  </a:solidFill>
                </a:rPr>
                <a:t>BREAKER</a:t>
              </a:r>
              <a:endParaRPr sz="700" b="1" dirty="0">
                <a:solidFill>
                  <a:srgbClr val="4277BB"/>
                </a:solidFill>
              </a:endParaRPr>
            </a:p>
          </p:txBody>
        </p:sp>
        <p:sp>
          <p:nvSpPr>
            <p:cNvPr id="738" name="Shape 195"/>
            <p:cNvSpPr/>
            <p:nvPr/>
          </p:nvSpPr>
          <p:spPr>
            <a:xfrm>
              <a:off x="8669075" y="4468706"/>
              <a:ext cx="562842" cy="5628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39" name="Picture 738"/>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8778253" y="4548726"/>
              <a:ext cx="349302" cy="363856"/>
            </a:xfrm>
            <a:prstGeom prst="rect">
              <a:avLst/>
            </a:prstGeom>
          </p:spPr>
        </p:pic>
      </p:grpSp>
      <p:grpSp>
        <p:nvGrpSpPr>
          <p:cNvPr id="740" name="Group 739"/>
          <p:cNvGrpSpPr/>
          <p:nvPr/>
        </p:nvGrpSpPr>
        <p:grpSpPr>
          <a:xfrm>
            <a:off x="2641457" y="2993538"/>
            <a:ext cx="326716" cy="448240"/>
            <a:chOff x="8479051" y="4398431"/>
            <a:chExt cx="571073" cy="776939"/>
          </a:xfrm>
        </p:grpSpPr>
        <p:sp>
          <p:nvSpPr>
            <p:cNvPr id="741" name="Shape 242"/>
            <p:cNvSpPr/>
            <p:nvPr/>
          </p:nvSpPr>
          <p:spPr>
            <a:xfrm>
              <a:off x="8479051" y="4398431"/>
              <a:ext cx="551556" cy="5515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42" name="_-15.png"/>
            <p:cNvPicPr/>
            <p:nvPr/>
          </p:nvPicPr>
          <p:blipFill>
            <a:blip r:embed="rId34"/>
            <a:srcRect l="22431" t="23447" r="22431" b="23447"/>
            <a:stretch>
              <a:fillRect/>
            </a:stretch>
          </p:blipFill>
          <p:spPr>
            <a:xfrm>
              <a:off x="8608562" y="4537694"/>
              <a:ext cx="304110" cy="292906"/>
            </a:xfrm>
            <a:prstGeom prst="rect">
              <a:avLst/>
            </a:prstGeom>
            <a:ln w="3175" cap="flat">
              <a:noFill/>
              <a:miter lim="400000"/>
            </a:ln>
            <a:effectLst/>
          </p:spPr>
        </p:pic>
        <p:sp>
          <p:nvSpPr>
            <p:cNvPr id="743" name="Shape 244"/>
            <p:cNvSpPr/>
            <p:nvPr/>
          </p:nvSpPr>
          <p:spPr>
            <a:xfrm>
              <a:off x="8524339" y="4959926"/>
              <a:ext cx="525785" cy="21544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lgn="ctr">
                <a:defRPr sz="1800" b="0">
                  <a:solidFill>
                    <a:srgbClr val="000000"/>
                  </a:solidFill>
                </a:defRPr>
              </a:pPr>
              <a:r>
                <a:rPr sz="700" b="1" dirty="0">
                  <a:solidFill>
                    <a:srgbClr val="4277BB"/>
                  </a:solidFill>
                </a:rPr>
                <a:t>SERVICE </a:t>
              </a:r>
              <a:endParaRPr lang="en-US" sz="700" b="1" dirty="0">
                <a:solidFill>
                  <a:srgbClr val="4277BB"/>
                </a:solidFill>
              </a:endParaRPr>
            </a:p>
            <a:p>
              <a:pPr lvl="0" algn="ctr">
                <a:defRPr sz="1800" b="0">
                  <a:solidFill>
                    <a:srgbClr val="000000"/>
                  </a:solidFill>
                </a:defRPr>
              </a:pPr>
              <a:r>
                <a:rPr sz="700" b="1" dirty="0">
                  <a:solidFill>
                    <a:srgbClr val="4277BB"/>
                  </a:solidFill>
                </a:rPr>
                <a:t>DISCOVERY</a:t>
              </a:r>
            </a:p>
          </p:txBody>
        </p:sp>
      </p:grpSp>
      <p:grpSp>
        <p:nvGrpSpPr>
          <p:cNvPr id="744" name="Group 743"/>
          <p:cNvGrpSpPr/>
          <p:nvPr/>
        </p:nvGrpSpPr>
        <p:grpSpPr>
          <a:xfrm>
            <a:off x="3146004" y="3017958"/>
            <a:ext cx="342336" cy="423608"/>
            <a:chOff x="9017763" y="4415966"/>
            <a:chExt cx="398490" cy="518580"/>
          </a:xfrm>
        </p:grpSpPr>
        <p:sp>
          <p:nvSpPr>
            <p:cNvPr id="745" name="Shape 267"/>
            <p:cNvSpPr/>
            <p:nvPr/>
          </p:nvSpPr>
          <p:spPr>
            <a:xfrm>
              <a:off x="9017763" y="4415966"/>
              <a:ext cx="398490" cy="37329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46" name="_-16.png"/>
            <p:cNvPicPr/>
            <p:nvPr/>
          </p:nvPicPr>
          <p:blipFill>
            <a:blip r:embed="rId4"/>
            <a:srcRect l="26965" t="19145" r="26965" b="19145"/>
            <a:stretch>
              <a:fillRect/>
            </a:stretch>
          </p:blipFill>
          <p:spPr>
            <a:xfrm>
              <a:off x="9121045" y="4487434"/>
              <a:ext cx="183577" cy="230360"/>
            </a:xfrm>
            <a:prstGeom prst="rect">
              <a:avLst/>
            </a:prstGeom>
            <a:ln w="3175" cap="flat">
              <a:noFill/>
              <a:miter lim="400000"/>
            </a:ln>
            <a:effectLst/>
          </p:spPr>
        </p:pic>
        <p:sp>
          <p:nvSpPr>
            <p:cNvPr id="747" name="Shape 269"/>
            <p:cNvSpPr/>
            <p:nvPr/>
          </p:nvSpPr>
          <p:spPr>
            <a:xfrm>
              <a:off x="9061545" y="4789261"/>
              <a:ext cx="324259" cy="145285"/>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lgn="ctr">
                <a:defRPr sz="1800" b="0">
                  <a:solidFill>
                    <a:srgbClr val="000000"/>
                  </a:solidFill>
                </a:defRPr>
              </a:pPr>
              <a:r>
                <a:rPr lang="en-US" sz="700" b="1" dirty="0">
                  <a:solidFill>
                    <a:srgbClr val="4277BB"/>
                  </a:solidFill>
                </a:rPr>
                <a:t>ROUTING </a:t>
              </a:r>
            </a:p>
            <a:p>
              <a:pPr lvl="0" algn="ctr">
                <a:defRPr sz="1800" b="0">
                  <a:solidFill>
                    <a:srgbClr val="000000"/>
                  </a:solidFill>
                </a:defRPr>
              </a:pPr>
              <a:r>
                <a:rPr lang="en-US" sz="700" b="1" dirty="0">
                  <a:solidFill>
                    <a:srgbClr val="4277BB"/>
                  </a:solidFill>
                </a:rPr>
                <a:t>SERVICES</a:t>
              </a:r>
              <a:endParaRPr sz="700" b="1" dirty="0">
                <a:solidFill>
                  <a:srgbClr val="4277BB"/>
                </a:solidFill>
              </a:endParaRPr>
            </a:p>
          </p:txBody>
        </p:sp>
      </p:grpSp>
      <p:grpSp>
        <p:nvGrpSpPr>
          <p:cNvPr id="748" name="Group 747"/>
          <p:cNvGrpSpPr/>
          <p:nvPr/>
        </p:nvGrpSpPr>
        <p:grpSpPr>
          <a:xfrm>
            <a:off x="3664702" y="3047934"/>
            <a:ext cx="306182" cy="389028"/>
            <a:chOff x="8789026" y="4358386"/>
            <a:chExt cx="556606" cy="771954"/>
          </a:xfrm>
        </p:grpSpPr>
        <p:sp>
          <p:nvSpPr>
            <p:cNvPr id="749" name="Shape 195"/>
            <p:cNvSpPr/>
            <p:nvPr/>
          </p:nvSpPr>
          <p:spPr>
            <a:xfrm>
              <a:off x="8789026" y="4358386"/>
              <a:ext cx="556513" cy="5565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50" name="_-03.png"/>
            <p:cNvPicPr/>
            <p:nvPr/>
          </p:nvPicPr>
          <p:blipFill>
            <a:blip r:embed="rId25"/>
            <a:srcRect l="22990" t="22678" r="12110" b="12057"/>
            <a:stretch>
              <a:fillRect/>
            </a:stretch>
          </p:blipFill>
          <p:spPr>
            <a:xfrm>
              <a:off x="8916170" y="4484596"/>
              <a:ext cx="362622" cy="363202"/>
            </a:xfrm>
            <a:prstGeom prst="rect">
              <a:avLst/>
            </a:prstGeom>
            <a:ln w="3175" cap="flat">
              <a:noFill/>
              <a:miter lim="400000"/>
            </a:ln>
            <a:effectLst/>
          </p:spPr>
        </p:pic>
        <p:sp>
          <p:nvSpPr>
            <p:cNvPr id="751" name="Shape 197"/>
            <p:cNvSpPr/>
            <p:nvPr/>
          </p:nvSpPr>
          <p:spPr>
            <a:xfrm>
              <a:off x="8823053" y="4914896"/>
              <a:ext cx="522579" cy="21544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lgn="ctr">
                <a:defRPr sz="1800" b="0">
                  <a:solidFill>
                    <a:srgbClr val="000000"/>
                  </a:solidFill>
                </a:defRPr>
              </a:pPr>
              <a:r>
                <a:rPr lang="en-US" sz="700" b="1" dirty="0">
                  <a:solidFill>
                    <a:srgbClr val="4277BB"/>
                  </a:solidFill>
                </a:rPr>
                <a:t>TRACING &amp; </a:t>
              </a:r>
            </a:p>
            <a:p>
              <a:pPr lvl="0" algn="ctr">
                <a:defRPr sz="1800" b="0">
                  <a:solidFill>
                    <a:srgbClr val="000000"/>
                  </a:solidFill>
                </a:defRPr>
              </a:pPr>
              <a:r>
                <a:rPr lang="en-US" sz="700" b="1" dirty="0">
                  <a:solidFill>
                    <a:srgbClr val="4277BB"/>
                  </a:solidFill>
                </a:rPr>
                <a:t>LOGGING</a:t>
              </a:r>
              <a:endParaRPr sz="700" b="1" dirty="0">
                <a:solidFill>
                  <a:srgbClr val="4277BB"/>
                </a:solidFill>
              </a:endParaRPr>
            </a:p>
          </p:txBody>
        </p:sp>
      </p:grpSp>
      <p:grpSp>
        <p:nvGrpSpPr>
          <p:cNvPr id="752" name="Group 751"/>
          <p:cNvGrpSpPr/>
          <p:nvPr/>
        </p:nvGrpSpPr>
        <p:grpSpPr>
          <a:xfrm>
            <a:off x="4277483" y="3042039"/>
            <a:ext cx="352578" cy="410065"/>
            <a:chOff x="8599071" y="4510320"/>
            <a:chExt cx="750205" cy="770528"/>
          </a:xfrm>
        </p:grpSpPr>
        <p:sp>
          <p:nvSpPr>
            <p:cNvPr id="753" name="Shape 482"/>
            <p:cNvSpPr/>
            <p:nvPr/>
          </p:nvSpPr>
          <p:spPr>
            <a:xfrm>
              <a:off x="8660482" y="4510320"/>
              <a:ext cx="558569" cy="5585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sp>
          <p:nvSpPr>
            <p:cNvPr id="754" name="Shape 483"/>
            <p:cNvSpPr/>
            <p:nvPr/>
          </p:nvSpPr>
          <p:spPr>
            <a:xfrm>
              <a:off x="8599071" y="5065404"/>
              <a:ext cx="750205" cy="21544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lgn="ctr">
                <a:defRPr sz="1800" b="0">
                  <a:solidFill>
                    <a:srgbClr val="000000"/>
                  </a:solidFill>
                </a:defRPr>
              </a:pPr>
              <a:r>
                <a:rPr lang="en-US" sz="700" b="1" dirty="0">
                  <a:solidFill>
                    <a:srgbClr val="4277BB"/>
                  </a:solidFill>
                </a:rPr>
                <a:t>MICROSERVICES</a:t>
              </a:r>
            </a:p>
            <a:p>
              <a:pPr lvl="0" algn="ctr">
                <a:defRPr sz="1800" b="0">
                  <a:solidFill>
                    <a:srgbClr val="000000"/>
                  </a:solidFill>
                </a:defRPr>
              </a:pPr>
              <a:r>
                <a:rPr sz="700" b="1" dirty="0">
                  <a:solidFill>
                    <a:srgbClr val="4277BB"/>
                  </a:solidFill>
                </a:rPr>
                <a:t>SECURITY</a:t>
              </a:r>
            </a:p>
          </p:txBody>
        </p:sp>
        <p:pic>
          <p:nvPicPr>
            <p:cNvPr id="755" name="_-46.png"/>
            <p:cNvPicPr/>
            <p:nvPr/>
          </p:nvPicPr>
          <p:blipFill>
            <a:blip r:embed="rId3"/>
            <a:srcRect l="26174" t="17171" r="26174" b="17171"/>
            <a:stretch>
              <a:fillRect/>
            </a:stretch>
          </p:blipFill>
          <p:spPr>
            <a:xfrm>
              <a:off x="8806684" y="4607218"/>
              <a:ext cx="266166" cy="366739"/>
            </a:xfrm>
            <a:prstGeom prst="rect">
              <a:avLst/>
            </a:prstGeom>
            <a:ln w="3175" cap="flat">
              <a:noFill/>
              <a:miter lim="400000"/>
            </a:ln>
            <a:effectLst/>
          </p:spPr>
        </p:pic>
      </p:grpSp>
      <p:grpSp>
        <p:nvGrpSpPr>
          <p:cNvPr id="756" name="Group 755"/>
          <p:cNvGrpSpPr/>
          <p:nvPr/>
        </p:nvGrpSpPr>
        <p:grpSpPr>
          <a:xfrm>
            <a:off x="4848157" y="3071850"/>
            <a:ext cx="349455" cy="465546"/>
            <a:chOff x="8741368" y="4477130"/>
            <a:chExt cx="743640" cy="1042001"/>
          </a:xfrm>
        </p:grpSpPr>
        <p:sp>
          <p:nvSpPr>
            <p:cNvPr id="757" name="Shape 192"/>
            <p:cNvSpPr/>
            <p:nvPr/>
          </p:nvSpPr>
          <p:spPr>
            <a:xfrm>
              <a:off x="8741368" y="5036917"/>
              <a:ext cx="743640" cy="482214"/>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lgn="ctr">
                <a:defRPr sz="1800" b="0">
                  <a:solidFill>
                    <a:srgbClr val="000000"/>
                  </a:solidFill>
                </a:defRPr>
              </a:pPr>
              <a:r>
                <a:rPr lang="en-US" sz="650" b="1" dirty="0">
                  <a:solidFill>
                    <a:srgbClr val="4277BB"/>
                  </a:solidFill>
                </a:rPr>
                <a:t>CONFIG</a:t>
              </a:r>
              <a:r>
                <a:rPr lang="en-US" sz="700" b="1" dirty="0">
                  <a:solidFill>
                    <a:srgbClr val="4277BB"/>
                  </a:solidFill>
                </a:rPr>
                <a:t> </a:t>
              </a:r>
            </a:p>
            <a:p>
              <a:pPr lvl="0" algn="ctr">
                <a:defRPr sz="1800" b="0">
                  <a:solidFill>
                    <a:srgbClr val="000000"/>
                  </a:solidFill>
                </a:defRPr>
              </a:pPr>
              <a:r>
                <a:rPr lang="en-US" sz="700" b="1" dirty="0">
                  <a:solidFill>
                    <a:srgbClr val="4277BB"/>
                  </a:solidFill>
                </a:rPr>
                <a:t>MGMT</a:t>
              </a:r>
              <a:endParaRPr sz="700" b="1" dirty="0">
                <a:solidFill>
                  <a:srgbClr val="4277BB"/>
                </a:solidFill>
              </a:endParaRPr>
            </a:p>
          </p:txBody>
        </p:sp>
        <p:sp>
          <p:nvSpPr>
            <p:cNvPr id="758" name="Shape 365"/>
            <p:cNvSpPr/>
            <p:nvPr/>
          </p:nvSpPr>
          <p:spPr>
            <a:xfrm>
              <a:off x="8813524" y="4477130"/>
              <a:ext cx="558839" cy="5588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dirty="0"/>
            </a:p>
          </p:txBody>
        </p:sp>
        <p:pic>
          <p:nvPicPr>
            <p:cNvPr id="759" name="Picture 758"/>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8830529" y="4542669"/>
              <a:ext cx="481691" cy="423888"/>
            </a:xfrm>
            <a:prstGeom prst="rect">
              <a:avLst/>
            </a:prstGeom>
          </p:spPr>
        </p:pic>
      </p:grpSp>
      <p:sp>
        <p:nvSpPr>
          <p:cNvPr id="760" name="Shape 61"/>
          <p:cNvSpPr/>
          <p:nvPr/>
        </p:nvSpPr>
        <p:spPr>
          <a:xfrm>
            <a:off x="1544811" y="2895666"/>
            <a:ext cx="3619657" cy="654647"/>
          </a:xfrm>
          <a:prstGeom prst="rect">
            <a:avLst/>
          </a:prstGeom>
          <a:ln w="19050">
            <a:solidFill>
              <a:srgbClr val="4277BB"/>
            </a:solidFill>
            <a:miter lim="400000"/>
          </a:ln>
        </p:spPr>
        <p:txBody>
          <a:bodyPr lIns="0" tIns="0" rIns="0" bIns="0" anchor="ctr"/>
          <a:lstStyle/>
          <a:p>
            <a:pPr lvl="0">
              <a:defRPr sz="1800">
                <a:solidFill>
                  <a:srgbClr val="4277BB"/>
                </a:solidFill>
              </a:defRPr>
            </a:pPr>
            <a:endParaRPr dirty="0">
              <a:latin typeface="Helvetica" panose="020B0604020202020204" pitchFamily="34" charset="0"/>
              <a:cs typeface="Helvetica" panose="020B0604020202020204" pitchFamily="34" charset="0"/>
            </a:endParaRPr>
          </a:p>
        </p:txBody>
      </p:sp>
      <p:sp>
        <p:nvSpPr>
          <p:cNvPr id="761" name="Shape 192"/>
          <p:cNvSpPr/>
          <p:nvPr/>
        </p:nvSpPr>
        <p:spPr>
          <a:xfrm>
            <a:off x="1587792" y="2886221"/>
            <a:ext cx="1811393" cy="1231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800" b="1" dirty="0">
                <a:solidFill>
                  <a:srgbClr val="4277BB"/>
                </a:solidFill>
                <a:latin typeface="Helvetica" panose="020B0604020202020204" pitchFamily="34" charset="0"/>
                <a:cs typeface="Helvetica" panose="020B0604020202020204" pitchFamily="34" charset="0"/>
              </a:rPr>
              <a:t>Cloud Native Supporting Capabilities</a:t>
            </a:r>
            <a:endParaRPr sz="800" b="1" dirty="0">
              <a:solidFill>
                <a:srgbClr val="4277BB"/>
              </a:solidFill>
              <a:latin typeface="Helvetica" panose="020B0604020202020204" pitchFamily="34" charset="0"/>
              <a:cs typeface="Helvetica" panose="020B0604020202020204" pitchFamily="34" charset="0"/>
            </a:endParaRPr>
          </a:p>
        </p:txBody>
      </p:sp>
      <p:sp>
        <p:nvSpPr>
          <p:cNvPr id="371" name="Rectangle 370"/>
          <p:cNvSpPr/>
          <p:nvPr/>
        </p:nvSpPr>
        <p:spPr>
          <a:xfrm>
            <a:off x="3326897" y="1687955"/>
            <a:ext cx="3380655" cy="1046702"/>
          </a:xfrm>
          <a:prstGeom prst="rect">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372" name="Rectangle 371"/>
          <p:cNvSpPr/>
          <p:nvPr/>
        </p:nvSpPr>
        <p:spPr>
          <a:xfrm>
            <a:off x="2261527" y="1421970"/>
            <a:ext cx="914400" cy="781308"/>
          </a:xfrm>
          <a:prstGeom prst="rect">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373" name="Rectangle 372"/>
          <p:cNvSpPr/>
          <p:nvPr/>
        </p:nvSpPr>
        <p:spPr>
          <a:xfrm>
            <a:off x="1423719" y="1612919"/>
            <a:ext cx="784713" cy="622427"/>
          </a:xfrm>
          <a:prstGeom prst="rect">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375" name="Rectangle 374"/>
          <p:cNvSpPr/>
          <p:nvPr/>
        </p:nvSpPr>
        <p:spPr>
          <a:xfrm>
            <a:off x="7214114" y="3201508"/>
            <a:ext cx="634509" cy="773149"/>
          </a:xfrm>
          <a:prstGeom prst="rect">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376" name="Rectangle 375"/>
          <p:cNvSpPr/>
          <p:nvPr/>
        </p:nvSpPr>
        <p:spPr>
          <a:xfrm>
            <a:off x="7210426" y="4104924"/>
            <a:ext cx="639746" cy="773149"/>
          </a:xfrm>
          <a:prstGeom prst="rect">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377" name="Rectangle 376"/>
          <p:cNvSpPr/>
          <p:nvPr/>
        </p:nvSpPr>
        <p:spPr>
          <a:xfrm>
            <a:off x="1471095" y="5821975"/>
            <a:ext cx="6170864" cy="938527"/>
          </a:xfrm>
          <a:prstGeom prst="rect">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378" name="Oval 377">
            <a:extLst>
              <a:ext uri="{FF2B5EF4-FFF2-40B4-BE49-F238E27FC236}">
                <a16:creationId xmlns:a16="http://schemas.microsoft.com/office/drawing/2014/main" id="{094F6A6D-80B3-4C84-9C60-B0291D6EA15C}"/>
              </a:ext>
            </a:extLst>
          </p:cNvPr>
          <p:cNvSpPr/>
          <p:nvPr/>
        </p:nvSpPr>
        <p:spPr>
          <a:xfrm>
            <a:off x="1285253" y="1884683"/>
            <a:ext cx="347245" cy="27919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prstClr val="white"/>
                </a:solidFill>
              </a:rPr>
              <a:t>#1</a:t>
            </a:r>
          </a:p>
        </p:txBody>
      </p:sp>
      <p:sp>
        <p:nvSpPr>
          <p:cNvPr id="379" name="Oval 378">
            <a:extLst>
              <a:ext uri="{FF2B5EF4-FFF2-40B4-BE49-F238E27FC236}">
                <a16:creationId xmlns:a16="http://schemas.microsoft.com/office/drawing/2014/main" id="{094F6A6D-80B3-4C84-9C60-B0291D6EA15C}"/>
              </a:ext>
            </a:extLst>
          </p:cNvPr>
          <p:cNvSpPr/>
          <p:nvPr/>
        </p:nvSpPr>
        <p:spPr>
          <a:xfrm>
            <a:off x="4848050" y="1808515"/>
            <a:ext cx="347245" cy="27919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prstClr val="white"/>
                </a:solidFill>
              </a:rPr>
              <a:t>#2</a:t>
            </a:r>
          </a:p>
        </p:txBody>
      </p:sp>
      <p:sp>
        <p:nvSpPr>
          <p:cNvPr id="380" name="Oval 379">
            <a:extLst>
              <a:ext uri="{FF2B5EF4-FFF2-40B4-BE49-F238E27FC236}">
                <a16:creationId xmlns:a16="http://schemas.microsoft.com/office/drawing/2014/main" id="{094F6A6D-80B3-4C84-9C60-B0291D6EA15C}"/>
              </a:ext>
            </a:extLst>
          </p:cNvPr>
          <p:cNvSpPr/>
          <p:nvPr/>
        </p:nvSpPr>
        <p:spPr>
          <a:xfrm>
            <a:off x="2247437" y="1770182"/>
            <a:ext cx="347245" cy="27919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prstClr val="white"/>
                </a:solidFill>
              </a:rPr>
              <a:t>#3</a:t>
            </a:r>
          </a:p>
        </p:txBody>
      </p:sp>
      <p:sp>
        <p:nvSpPr>
          <p:cNvPr id="384" name="Oval 383">
            <a:extLst>
              <a:ext uri="{FF2B5EF4-FFF2-40B4-BE49-F238E27FC236}">
                <a16:creationId xmlns:a16="http://schemas.microsoft.com/office/drawing/2014/main" id="{094F6A6D-80B3-4C84-9C60-B0291D6EA15C}"/>
              </a:ext>
            </a:extLst>
          </p:cNvPr>
          <p:cNvSpPr/>
          <p:nvPr/>
        </p:nvSpPr>
        <p:spPr>
          <a:xfrm>
            <a:off x="7028752" y="4683999"/>
            <a:ext cx="347245" cy="27919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prstClr val="white"/>
                </a:solidFill>
              </a:rPr>
              <a:t>#3</a:t>
            </a:r>
          </a:p>
        </p:txBody>
      </p:sp>
      <p:sp>
        <p:nvSpPr>
          <p:cNvPr id="385" name="Oval 384">
            <a:extLst>
              <a:ext uri="{FF2B5EF4-FFF2-40B4-BE49-F238E27FC236}">
                <a16:creationId xmlns:a16="http://schemas.microsoft.com/office/drawing/2014/main" id="{094F6A6D-80B3-4C84-9C60-B0291D6EA15C}"/>
              </a:ext>
            </a:extLst>
          </p:cNvPr>
          <p:cNvSpPr/>
          <p:nvPr/>
        </p:nvSpPr>
        <p:spPr>
          <a:xfrm>
            <a:off x="7009565" y="3216923"/>
            <a:ext cx="347245" cy="27919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prstClr val="white"/>
                </a:solidFill>
              </a:rPr>
              <a:t>#4</a:t>
            </a:r>
          </a:p>
        </p:txBody>
      </p:sp>
      <p:sp>
        <p:nvSpPr>
          <p:cNvPr id="386" name="Oval 385">
            <a:extLst>
              <a:ext uri="{FF2B5EF4-FFF2-40B4-BE49-F238E27FC236}">
                <a16:creationId xmlns:a16="http://schemas.microsoft.com/office/drawing/2014/main" id="{094F6A6D-80B3-4C84-9C60-B0291D6EA15C}"/>
              </a:ext>
            </a:extLst>
          </p:cNvPr>
          <p:cNvSpPr/>
          <p:nvPr/>
        </p:nvSpPr>
        <p:spPr>
          <a:xfrm>
            <a:off x="6822239" y="6055186"/>
            <a:ext cx="347245" cy="27919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solidFill>
                  <a:prstClr val="white"/>
                </a:solidFill>
              </a:rPr>
              <a:t>#5</a:t>
            </a:r>
          </a:p>
        </p:txBody>
      </p:sp>
      <p:cxnSp>
        <p:nvCxnSpPr>
          <p:cNvPr id="315" name="Straight Connector 314"/>
          <p:cNvCxnSpPr/>
          <p:nvPr/>
        </p:nvCxnSpPr>
        <p:spPr>
          <a:xfrm flipH="1">
            <a:off x="7083390" y="3565125"/>
            <a:ext cx="3527" cy="793461"/>
          </a:xfrm>
          <a:prstGeom prst="line">
            <a:avLst/>
          </a:prstGeom>
          <a:noFill/>
          <a:ln w="19050" cap="flat">
            <a:solidFill>
              <a:srgbClr val="1A77B5"/>
            </a:solidFill>
            <a:prstDash val="solid"/>
            <a:miter lim="400000"/>
            <a:headEnd type="triangle"/>
            <a:tailEnd type="none"/>
          </a:ln>
          <a:effectLst/>
        </p:spPr>
        <p:style>
          <a:lnRef idx="0">
            <a:scrgbClr r="0" g="0" b="0"/>
          </a:lnRef>
          <a:fillRef idx="0">
            <a:scrgbClr r="0" g="0" b="0"/>
          </a:fillRef>
          <a:effectRef idx="0">
            <a:scrgbClr r="0" g="0" b="0"/>
          </a:effectRef>
          <a:fontRef idx="none"/>
        </p:style>
      </p:cxnSp>
      <p:cxnSp>
        <p:nvCxnSpPr>
          <p:cNvPr id="319" name="Straight Connector 318"/>
          <p:cNvCxnSpPr/>
          <p:nvPr/>
        </p:nvCxnSpPr>
        <p:spPr>
          <a:xfrm>
            <a:off x="7148928" y="2425679"/>
            <a:ext cx="6837" cy="826824"/>
          </a:xfrm>
          <a:prstGeom prst="line">
            <a:avLst/>
          </a:prstGeom>
          <a:noFill/>
          <a:ln w="19050" cap="flat">
            <a:solidFill>
              <a:srgbClr val="1A77B5"/>
            </a:solidFill>
            <a:prstDash val="solid"/>
            <a:miter lim="400000"/>
            <a:tailEnd type="triangle"/>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378503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2A4E6-45AA-4113-AE57-7AFD11D4E3F8}"/>
              </a:ext>
            </a:extLst>
          </p:cNvPr>
          <p:cNvSpPr>
            <a:spLocks noGrp="1"/>
          </p:cNvSpPr>
          <p:nvPr>
            <p:ph type="title"/>
          </p:nvPr>
        </p:nvSpPr>
        <p:spPr>
          <a:xfrm>
            <a:off x="113148" y="59436"/>
            <a:ext cx="4754418" cy="447466"/>
          </a:xfrm>
        </p:spPr>
        <p:txBody>
          <a:bodyPr/>
          <a:lstStyle/>
          <a:p>
            <a:r>
              <a:rPr lang="en-US" b="1" dirty="0">
                <a:solidFill>
                  <a:schemeClr val="bg1"/>
                </a:solidFill>
              </a:rPr>
              <a:t>Delivery Framework</a:t>
            </a:r>
          </a:p>
        </p:txBody>
      </p:sp>
      <p:sp>
        <p:nvSpPr>
          <p:cNvPr id="6" name="Content Placeholder 5">
            <a:extLst>
              <a:ext uri="{FF2B5EF4-FFF2-40B4-BE49-F238E27FC236}">
                <a16:creationId xmlns:a16="http://schemas.microsoft.com/office/drawing/2014/main" id="{083FF01E-A527-4916-B907-C969BEB84BCE}"/>
              </a:ext>
            </a:extLst>
          </p:cNvPr>
          <p:cNvSpPr txBox="1">
            <a:spLocks/>
          </p:cNvSpPr>
          <p:nvPr/>
        </p:nvSpPr>
        <p:spPr>
          <a:xfrm>
            <a:off x="73896" y="731114"/>
            <a:ext cx="12062683" cy="363946"/>
          </a:xfrm>
          <a:prstGeom prst="rect">
            <a:avLst/>
          </a:prstGeom>
        </p:spPr>
        <p:txBody>
          <a:bodyPr>
            <a:noAutofit/>
          </a:bodyPr>
          <a:lstStyle>
            <a:defPPr>
              <a:defRPr lang="en-US"/>
            </a:defPPr>
            <a:lvl1pPr indent="0" fontAlgn="base">
              <a:spcBef>
                <a:spcPct val="40000"/>
              </a:spcBef>
              <a:spcAft>
                <a:spcPct val="0"/>
              </a:spcAft>
              <a:buClr>
                <a:srgbClr val="20D5D2"/>
              </a:buClr>
              <a:buFont typeface="Wingdings" panose="05000000000000000000" pitchFamily="2" charset="2"/>
              <a:buNone/>
              <a:defRPr sz="1600" b="1" i="1">
                <a:solidFill>
                  <a:prstClr val="white"/>
                </a:solidFill>
                <a:cs typeface="Arial" panose="020B0604020202020204" pitchFamily="34" charset="0"/>
              </a:defRPr>
            </a:lvl1pPr>
            <a:lvl2pPr marL="536575" indent="-179388" fontAlgn="base">
              <a:spcBef>
                <a:spcPct val="40000"/>
              </a:spcBef>
              <a:spcAft>
                <a:spcPct val="0"/>
              </a:spcAft>
              <a:buFont typeface="Arial" panose="020B0604020202020204" pitchFamily="34" charset="0"/>
              <a:buChar char="–"/>
              <a:defRPr sz="1600"/>
            </a:lvl2pPr>
            <a:lvl3pPr marL="893763" indent="-179388" fontAlgn="base">
              <a:spcBef>
                <a:spcPct val="40000"/>
              </a:spcBef>
              <a:spcAft>
                <a:spcPct val="0"/>
              </a:spcAft>
              <a:buChar char="•"/>
              <a:defRPr sz="1600"/>
            </a:lvl3pPr>
            <a:lvl4pPr marL="1250950" indent="-179388" fontAlgn="base">
              <a:spcBef>
                <a:spcPct val="40000"/>
              </a:spcBef>
              <a:spcAft>
                <a:spcPct val="0"/>
              </a:spcAft>
              <a:buFont typeface="Arial" panose="020B0604020202020204" pitchFamily="34" charset="0"/>
              <a:buChar char="-"/>
              <a:defRPr sz="1600"/>
            </a:lvl4pPr>
            <a:lvl5pPr marL="1619250" indent="-179388" fontAlgn="base">
              <a:spcBef>
                <a:spcPct val="40000"/>
              </a:spcBef>
              <a:spcAft>
                <a:spcPct val="0"/>
              </a:spcAft>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Establish Overall Delivery Framework with solution phases and Application Workstreams (mapping to Soln Components)</a:t>
            </a:r>
            <a:endParaRPr lang="en-AU" dirty="0"/>
          </a:p>
        </p:txBody>
      </p:sp>
      <p:cxnSp>
        <p:nvCxnSpPr>
          <p:cNvPr id="32" name="Straight Connector 31">
            <a:extLst>
              <a:ext uri="{FF2B5EF4-FFF2-40B4-BE49-F238E27FC236}">
                <a16:creationId xmlns:a16="http://schemas.microsoft.com/office/drawing/2014/main" id="{20A06575-625D-4B4C-87BD-1DDB31222705}"/>
              </a:ext>
            </a:extLst>
          </p:cNvPr>
          <p:cNvCxnSpPr>
            <a:stCxn id="49" idx="2"/>
          </p:cNvCxnSpPr>
          <p:nvPr/>
        </p:nvCxnSpPr>
        <p:spPr>
          <a:xfrm flipV="1">
            <a:off x="5074368" y="245290"/>
            <a:ext cx="6663503" cy="4952"/>
          </a:xfrm>
          <a:prstGeom prst="line">
            <a:avLst/>
          </a:prstGeom>
          <a:noFill/>
          <a:ln w="6350" cap="flat" cmpd="sng" algn="ctr">
            <a:solidFill>
              <a:srgbClr val="ED7D31"/>
            </a:solidFill>
            <a:prstDash val="solid"/>
            <a:miter lim="800000"/>
          </a:ln>
          <a:effectLst/>
        </p:spPr>
      </p:cxnSp>
      <p:sp>
        <p:nvSpPr>
          <p:cNvPr id="33" name="Oval 32">
            <a:extLst>
              <a:ext uri="{FF2B5EF4-FFF2-40B4-BE49-F238E27FC236}">
                <a16:creationId xmlns:a16="http://schemas.microsoft.com/office/drawing/2014/main" id="{56D98CBE-70E1-AB42-B8B9-0568914AC953}"/>
              </a:ext>
            </a:extLst>
          </p:cNvPr>
          <p:cNvSpPr/>
          <p:nvPr/>
        </p:nvSpPr>
        <p:spPr>
          <a:xfrm>
            <a:off x="6681542" y="156538"/>
            <a:ext cx="169696" cy="187407"/>
          </a:xfrm>
          <a:prstGeom prst="ellipse">
            <a:avLst/>
          </a:prstGeom>
          <a:solidFill>
            <a:srgbClr val="00B050"/>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34" name="Oval 33">
            <a:extLst>
              <a:ext uri="{FF2B5EF4-FFF2-40B4-BE49-F238E27FC236}">
                <a16:creationId xmlns:a16="http://schemas.microsoft.com/office/drawing/2014/main" id="{639E3F11-C0FA-5344-9B9D-D99710A2C91F}"/>
              </a:ext>
            </a:extLst>
          </p:cNvPr>
          <p:cNvSpPr/>
          <p:nvPr/>
        </p:nvSpPr>
        <p:spPr>
          <a:xfrm>
            <a:off x="7472263"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35" name="TextBox 34">
            <a:extLst>
              <a:ext uri="{FF2B5EF4-FFF2-40B4-BE49-F238E27FC236}">
                <a16:creationId xmlns:a16="http://schemas.microsoft.com/office/drawing/2014/main" id="{56B8B405-5212-3E45-89BE-5DB0EBBBA540}"/>
              </a:ext>
            </a:extLst>
          </p:cNvPr>
          <p:cNvSpPr txBox="1"/>
          <p:nvPr/>
        </p:nvSpPr>
        <p:spPr>
          <a:xfrm>
            <a:off x="4977867" y="368432"/>
            <a:ext cx="695128"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Client Scenarios</a:t>
            </a:r>
          </a:p>
        </p:txBody>
      </p:sp>
      <p:sp>
        <p:nvSpPr>
          <p:cNvPr id="36" name="TextBox 35">
            <a:extLst>
              <a:ext uri="{FF2B5EF4-FFF2-40B4-BE49-F238E27FC236}">
                <a16:creationId xmlns:a16="http://schemas.microsoft.com/office/drawing/2014/main" id="{84DBA1A9-2ACF-8141-9E35-444E89EA12E3}"/>
              </a:ext>
            </a:extLst>
          </p:cNvPr>
          <p:cNvSpPr txBox="1"/>
          <p:nvPr/>
        </p:nvSpPr>
        <p:spPr>
          <a:xfrm>
            <a:off x="6578712" y="354195"/>
            <a:ext cx="86079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Framework</a:t>
            </a:r>
          </a:p>
        </p:txBody>
      </p:sp>
      <p:sp>
        <p:nvSpPr>
          <p:cNvPr id="37" name="TextBox 36">
            <a:extLst>
              <a:ext uri="{FF2B5EF4-FFF2-40B4-BE49-F238E27FC236}">
                <a16:creationId xmlns:a16="http://schemas.microsoft.com/office/drawing/2014/main" id="{1D1282E6-32BF-7D4B-8C6B-3459598C5BA5}"/>
              </a:ext>
            </a:extLst>
          </p:cNvPr>
          <p:cNvSpPr txBox="1"/>
          <p:nvPr/>
        </p:nvSpPr>
        <p:spPr>
          <a:xfrm>
            <a:off x="7358859" y="368432"/>
            <a:ext cx="599804"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Testing Strategy</a:t>
            </a:r>
          </a:p>
        </p:txBody>
      </p:sp>
      <p:sp>
        <p:nvSpPr>
          <p:cNvPr id="38" name="TextBox 37">
            <a:extLst>
              <a:ext uri="{FF2B5EF4-FFF2-40B4-BE49-F238E27FC236}">
                <a16:creationId xmlns:a16="http://schemas.microsoft.com/office/drawing/2014/main" id="{080C819E-7FD9-B849-9BA5-E6710E687A0A}"/>
              </a:ext>
            </a:extLst>
          </p:cNvPr>
          <p:cNvSpPr txBox="1"/>
          <p:nvPr/>
        </p:nvSpPr>
        <p:spPr>
          <a:xfrm>
            <a:off x="9016763" y="368432"/>
            <a:ext cx="69098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Delivery Model</a:t>
            </a:r>
          </a:p>
        </p:txBody>
      </p:sp>
      <p:sp>
        <p:nvSpPr>
          <p:cNvPr id="39" name="Oval 38">
            <a:extLst>
              <a:ext uri="{FF2B5EF4-FFF2-40B4-BE49-F238E27FC236}">
                <a16:creationId xmlns:a16="http://schemas.microsoft.com/office/drawing/2014/main" id="{785E10D0-C4E2-8D4A-A429-E5DD4098A3C9}"/>
              </a:ext>
            </a:extLst>
          </p:cNvPr>
          <p:cNvSpPr/>
          <p:nvPr/>
        </p:nvSpPr>
        <p:spPr>
          <a:xfrm>
            <a:off x="8313787"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0" name="TextBox 39">
            <a:extLst>
              <a:ext uri="{FF2B5EF4-FFF2-40B4-BE49-F238E27FC236}">
                <a16:creationId xmlns:a16="http://schemas.microsoft.com/office/drawing/2014/main" id="{8E4F2430-1187-3346-B71F-5DAEABFBD7EA}"/>
              </a:ext>
            </a:extLst>
          </p:cNvPr>
          <p:cNvSpPr txBox="1"/>
          <p:nvPr/>
        </p:nvSpPr>
        <p:spPr>
          <a:xfrm>
            <a:off x="8160244" y="368432"/>
            <a:ext cx="858056"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Sizing &amp; Estimation</a:t>
            </a:r>
          </a:p>
        </p:txBody>
      </p:sp>
      <p:sp>
        <p:nvSpPr>
          <p:cNvPr id="41" name="Oval 40">
            <a:extLst>
              <a:ext uri="{FF2B5EF4-FFF2-40B4-BE49-F238E27FC236}">
                <a16:creationId xmlns:a16="http://schemas.microsoft.com/office/drawing/2014/main" id="{77490EA7-C450-EA4D-AA8F-0D2DD0081109}"/>
              </a:ext>
            </a:extLst>
          </p:cNvPr>
          <p:cNvSpPr/>
          <p:nvPr/>
        </p:nvSpPr>
        <p:spPr>
          <a:xfrm>
            <a:off x="9118735"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2" name="TextBox 41">
            <a:extLst>
              <a:ext uri="{FF2B5EF4-FFF2-40B4-BE49-F238E27FC236}">
                <a16:creationId xmlns:a16="http://schemas.microsoft.com/office/drawing/2014/main" id="{4FD09469-5912-7843-8437-D6CA3EA19255}"/>
              </a:ext>
            </a:extLst>
          </p:cNvPr>
          <p:cNvSpPr txBox="1"/>
          <p:nvPr/>
        </p:nvSpPr>
        <p:spPr>
          <a:xfrm>
            <a:off x="5697133" y="368432"/>
            <a:ext cx="753889"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Solution Architecture</a:t>
            </a:r>
          </a:p>
        </p:txBody>
      </p:sp>
      <p:sp>
        <p:nvSpPr>
          <p:cNvPr id="43" name="TextBox 42">
            <a:extLst>
              <a:ext uri="{FF2B5EF4-FFF2-40B4-BE49-F238E27FC236}">
                <a16:creationId xmlns:a16="http://schemas.microsoft.com/office/drawing/2014/main" id="{75E1A420-AC5D-524F-89B2-7A23E50E0990}"/>
              </a:ext>
            </a:extLst>
          </p:cNvPr>
          <p:cNvSpPr txBox="1"/>
          <p:nvPr/>
        </p:nvSpPr>
        <p:spPr>
          <a:xfrm>
            <a:off x="9906225"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Risk Reviews</a:t>
            </a:r>
          </a:p>
        </p:txBody>
      </p:sp>
      <p:sp>
        <p:nvSpPr>
          <p:cNvPr id="44" name="Oval 43">
            <a:extLst>
              <a:ext uri="{FF2B5EF4-FFF2-40B4-BE49-F238E27FC236}">
                <a16:creationId xmlns:a16="http://schemas.microsoft.com/office/drawing/2014/main" id="{4ADB01D4-CA4F-D241-A259-D7CDCB827CEA}"/>
              </a:ext>
            </a:extLst>
          </p:cNvPr>
          <p:cNvSpPr/>
          <p:nvPr/>
        </p:nvSpPr>
        <p:spPr>
          <a:xfrm>
            <a:off x="998611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5" name="TextBox 44">
            <a:extLst>
              <a:ext uri="{FF2B5EF4-FFF2-40B4-BE49-F238E27FC236}">
                <a16:creationId xmlns:a16="http://schemas.microsoft.com/office/drawing/2014/main" id="{11B445D0-62D9-924A-A77D-506ED8D658A0}"/>
              </a:ext>
            </a:extLst>
          </p:cNvPr>
          <p:cNvSpPr txBox="1"/>
          <p:nvPr/>
        </p:nvSpPr>
        <p:spPr>
          <a:xfrm>
            <a:off x="10703072" y="368432"/>
            <a:ext cx="696867"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Pricing Options</a:t>
            </a:r>
          </a:p>
        </p:txBody>
      </p:sp>
      <p:sp>
        <p:nvSpPr>
          <p:cNvPr id="46" name="Oval 45">
            <a:extLst>
              <a:ext uri="{FF2B5EF4-FFF2-40B4-BE49-F238E27FC236}">
                <a16:creationId xmlns:a16="http://schemas.microsoft.com/office/drawing/2014/main" id="{34E03A38-90A1-5B4D-A37B-3CC9B702614E}"/>
              </a:ext>
            </a:extLst>
          </p:cNvPr>
          <p:cNvSpPr/>
          <p:nvPr/>
        </p:nvSpPr>
        <p:spPr>
          <a:xfrm>
            <a:off x="1083582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7" name="TextBox 46">
            <a:extLst>
              <a:ext uri="{FF2B5EF4-FFF2-40B4-BE49-F238E27FC236}">
                <a16:creationId xmlns:a16="http://schemas.microsoft.com/office/drawing/2014/main" id="{11B445D0-62D9-924A-A77D-506ED8D658A0}"/>
              </a:ext>
            </a:extLst>
          </p:cNvPr>
          <p:cNvSpPr txBox="1"/>
          <p:nvPr/>
        </p:nvSpPr>
        <p:spPr>
          <a:xfrm>
            <a:off x="11231416" y="368432"/>
            <a:ext cx="905163" cy="307777"/>
          </a:xfrm>
          <a:prstGeom prst="rect">
            <a:avLst/>
          </a:prstGeom>
          <a:noFill/>
        </p:spPr>
        <p:txBody>
          <a:bodyPr wrap="square" rtlCol="0">
            <a:spAutoFit/>
          </a:bodyPr>
          <a:lstStyle/>
          <a:p>
            <a:r>
              <a:rPr lang="en-US" sz="700" b="1" dirty="0">
                <a:solidFill>
                  <a:srgbClr val="FF9900"/>
                </a:solidFill>
                <a:latin typeface="IBM Plex Sans" panose="020B0503050203000203" pitchFamily="34" charset="77"/>
              </a:rPr>
              <a:t>Integration with other offerings</a:t>
            </a:r>
          </a:p>
        </p:txBody>
      </p:sp>
      <p:sp>
        <p:nvSpPr>
          <p:cNvPr id="48" name="Oval 47">
            <a:extLst>
              <a:ext uri="{FF2B5EF4-FFF2-40B4-BE49-F238E27FC236}">
                <a16:creationId xmlns:a16="http://schemas.microsoft.com/office/drawing/2014/main" id="{56D98CBE-70E1-AB42-B8B9-0568914AC953}"/>
              </a:ext>
            </a:extLst>
          </p:cNvPr>
          <p:cNvSpPr/>
          <p:nvPr/>
        </p:nvSpPr>
        <p:spPr>
          <a:xfrm>
            <a:off x="5831832" y="156538"/>
            <a:ext cx="169696" cy="187407"/>
          </a:xfrm>
          <a:prstGeom prst="ellipse">
            <a:avLst/>
          </a:prstGeom>
          <a:solidFill>
            <a:srgbClr val="0070C0"/>
          </a:solidFill>
          <a:ln w="12700" cap="flat" cmpd="sng" algn="ctr">
            <a:solidFill>
              <a:srgbClr val="4472C4">
                <a:shade val="50000"/>
              </a:srgbClr>
            </a:solidFill>
            <a:prstDash val="solid"/>
            <a:miter lim="800000"/>
          </a:ln>
          <a:effectLst/>
        </p:spPr>
        <p:txBody>
          <a:bodyPr rtlCol="0" anchor="ctr"/>
          <a:lstStyle/>
          <a:p>
            <a:pPr algn="ctr"/>
            <a:endParaRPr lang="en-US" kern="0" dirty="0">
              <a:solidFill>
                <a:srgbClr val="70AD47"/>
              </a:solidFill>
              <a:latin typeface="Calibri" panose="020F0502020204030204"/>
            </a:endParaRPr>
          </a:p>
        </p:txBody>
      </p:sp>
      <p:sp>
        <p:nvSpPr>
          <p:cNvPr id="49" name="Oval 48">
            <a:extLst>
              <a:ext uri="{FF2B5EF4-FFF2-40B4-BE49-F238E27FC236}">
                <a16:creationId xmlns:a16="http://schemas.microsoft.com/office/drawing/2014/main" id="{56D98CBE-70E1-AB42-B8B9-0568914AC953}"/>
              </a:ext>
            </a:extLst>
          </p:cNvPr>
          <p:cNvSpPr/>
          <p:nvPr/>
        </p:nvSpPr>
        <p:spPr>
          <a:xfrm>
            <a:off x="507436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50" name="Oval 49">
            <a:extLst>
              <a:ext uri="{FF2B5EF4-FFF2-40B4-BE49-F238E27FC236}">
                <a16:creationId xmlns:a16="http://schemas.microsoft.com/office/drawing/2014/main" id="{56D98CBE-70E1-AB42-B8B9-0568914AC953}"/>
              </a:ext>
            </a:extLst>
          </p:cNvPr>
          <p:cNvSpPr/>
          <p:nvPr/>
        </p:nvSpPr>
        <p:spPr>
          <a:xfrm>
            <a:off x="11618248" y="156538"/>
            <a:ext cx="169696" cy="187407"/>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endParaRPr lang="en-US" kern="0" dirty="0">
              <a:solidFill>
                <a:prstClr val="white"/>
              </a:solidFill>
              <a:latin typeface="Calibri" panose="020F0502020204030204"/>
            </a:endParaRPr>
          </a:p>
        </p:txBody>
      </p:sp>
      <p:grpSp>
        <p:nvGrpSpPr>
          <p:cNvPr id="298" name="Group 297"/>
          <p:cNvGrpSpPr/>
          <p:nvPr/>
        </p:nvGrpSpPr>
        <p:grpSpPr>
          <a:xfrm>
            <a:off x="5638800" y="2028825"/>
            <a:ext cx="6442896" cy="4532151"/>
            <a:chOff x="5638800" y="2028825"/>
            <a:chExt cx="6442896" cy="4532151"/>
          </a:xfrm>
        </p:grpSpPr>
        <p:sp>
          <p:nvSpPr>
            <p:cNvPr id="311" name="Rectangle 310">
              <a:extLst>
                <a:ext uri="{FF2B5EF4-FFF2-40B4-BE49-F238E27FC236}">
                  <a16:creationId xmlns:a16="http://schemas.microsoft.com/office/drawing/2014/main" id="{92993411-66D8-4B4D-8248-26723D7B39CF}"/>
                </a:ext>
              </a:extLst>
            </p:cNvPr>
            <p:cNvSpPr/>
            <p:nvPr/>
          </p:nvSpPr>
          <p:spPr>
            <a:xfrm>
              <a:off x="5638800" y="2033910"/>
              <a:ext cx="771481" cy="722605"/>
            </a:xfrm>
            <a:prstGeom prst="rect">
              <a:avLst/>
            </a:prstGeom>
            <a:gradFill rotWithShape="1">
              <a:gsLst>
                <a:gs pos="0">
                  <a:srgbClr val="63A537">
                    <a:tint val="50000"/>
                    <a:satMod val="300000"/>
                  </a:srgbClr>
                </a:gs>
                <a:gs pos="35000">
                  <a:srgbClr val="63A537">
                    <a:tint val="37000"/>
                    <a:satMod val="300000"/>
                  </a:srgbClr>
                </a:gs>
                <a:gs pos="100000">
                  <a:srgbClr val="63A537">
                    <a:tint val="15000"/>
                    <a:satMod val="350000"/>
                  </a:srgbClr>
                </a:gs>
              </a:gsLst>
              <a:lin ang="16200000" scaled="1"/>
            </a:gradFill>
            <a:ln w="9525" cap="flat" cmpd="sng" algn="ctr">
              <a:solidFill>
                <a:srgbClr val="63A537">
                  <a:shade val="95000"/>
                  <a:satMod val="105000"/>
                </a:srgbClr>
              </a:solidFill>
              <a:prstDash val="solid"/>
            </a:ln>
            <a:effectLst>
              <a:outerShdw blurRad="40000" dist="20000" dir="5400000" rotWithShape="0">
                <a:srgbClr val="000000">
                  <a:alpha val="38000"/>
                </a:srgbClr>
              </a:outerShdw>
            </a:effectLst>
          </p:spPr>
          <p:txBody>
            <a:bodyPr rot="0" spcFirstLastPara="1" vertOverflow="overflow" horzOverflow="overflow" vert="vert270" wrap="square" lIns="26789" tIns="26789" rIns="26789" bIns="26789" numCol="1" spcCol="38100" rtlCol="0" anchor="ctr">
              <a:noAutofit/>
            </a:bodyPr>
            <a:lstStyle/>
            <a:p>
              <a:pPr marL="0" marR="0" lvl="0" indent="0" algn="ctr" defTabSz="308074" eaLnBrk="1" fontAlgn="auto" latinLnBrk="0" hangingPunct="0">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prstClr val="black"/>
                  </a:solidFill>
                  <a:effectLst/>
                  <a:uLnTx/>
                  <a:uFillTx/>
                  <a:latin typeface="HelveticaNeueLT Std"/>
                  <a:ea typeface="Arial" charset="0"/>
                  <a:cs typeface="Arial" charset="0"/>
                  <a:sym typeface="Helvetica Light"/>
                </a:rPr>
                <a:t>E2E Governance</a:t>
              </a:r>
            </a:p>
            <a:p>
              <a:pPr marL="0" marR="0" lvl="0" indent="0" algn="ctr" defTabSz="308074" eaLnBrk="1" fontAlgn="auto" latinLnBrk="0" hangingPunct="0">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prstClr val="black"/>
                  </a:solidFill>
                  <a:effectLst/>
                  <a:uLnTx/>
                  <a:uFillTx/>
                  <a:latin typeface="HelveticaNeueLT Std"/>
                  <a:ea typeface="Arial" charset="0"/>
                  <a:cs typeface="Arial" charset="0"/>
                  <a:sym typeface="Helvetica Light"/>
                </a:rPr>
                <a:t>(Delivery+</a:t>
              </a:r>
            </a:p>
            <a:p>
              <a:pPr marL="0" marR="0" lvl="0" indent="0" algn="ctr" defTabSz="308074" eaLnBrk="1" fontAlgn="auto" latinLnBrk="0" hangingPunct="0">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prstClr val="black"/>
                  </a:solidFill>
                  <a:effectLst/>
                  <a:uLnTx/>
                  <a:uFillTx/>
                  <a:latin typeface="HelveticaNeueLT Std"/>
                  <a:ea typeface="Arial" charset="0"/>
                  <a:cs typeface="Arial" charset="0"/>
                  <a:sym typeface="Helvetica Light"/>
                </a:rPr>
                <a:t>Solution)</a:t>
              </a:r>
            </a:p>
          </p:txBody>
        </p:sp>
        <p:sp>
          <p:nvSpPr>
            <p:cNvPr id="313" name="Rectangle 312">
              <a:extLst>
                <a:ext uri="{FF2B5EF4-FFF2-40B4-BE49-F238E27FC236}">
                  <a16:creationId xmlns:a16="http://schemas.microsoft.com/office/drawing/2014/main" id="{B3F1EE94-85B6-6643-9A12-21FA05746D18}"/>
                </a:ext>
              </a:extLst>
            </p:cNvPr>
            <p:cNvSpPr/>
            <p:nvPr/>
          </p:nvSpPr>
          <p:spPr>
            <a:xfrm>
              <a:off x="5638800" y="5835262"/>
              <a:ext cx="786509" cy="725714"/>
            </a:xfrm>
            <a:prstGeom prst="rect">
              <a:avLst/>
            </a:prstGeom>
            <a:gradFill rotWithShape="1">
              <a:gsLst>
                <a:gs pos="0">
                  <a:srgbClr val="44C1A3">
                    <a:tint val="50000"/>
                    <a:satMod val="300000"/>
                  </a:srgbClr>
                </a:gs>
                <a:gs pos="35000">
                  <a:srgbClr val="44C1A3">
                    <a:tint val="37000"/>
                    <a:satMod val="300000"/>
                  </a:srgbClr>
                </a:gs>
                <a:gs pos="100000">
                  <a:srgbClr val="44C1A3">
                    <a:tint val="15000"/>
                    <a:satMod val="350000"/>
                  </a:srgbClr>
                </a:gs>
              </a:gsLst>
              <a:lin ang="16200000" scaled="1"/>
            </a:gradFill>
            <a:ln w="9525" cap="flat" cmpd="sng" algn="ctr">
              <a:solidFill>
                <a:srgbClr val="44C1A3">
                  <a:shade val="95000"/>
                  <a:satMod val="105000"/>
                </a:srgbClr>
              </a:solidFill>
              <a:prstDash val="solid"/>
            </a:ln>
            <a:effectLst>
              <a:outerShdw blurRad="40000" dist="20000" dir="5400000" rotWithShape="0">
                <a:srgbClr val="000000">
                  <a:alpha val="38000"/>
                </a:srgbClr>
              </a:outerShdw>
            </a:effectLst>
          </p:spPr>
          <p:txBody>
            <a:bodyPr vert="vert270" wrap="square" anchor="ctr" anchorCtr="0">
              <a:noAutofit/>
            </a:bodyPr>
            <a:lstStyle/>
            <a:p>
              <a:pPr marL="0" marR="0" lvl="0" indent="0" algn="ctr" defTabSz="308074"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HelveticaNeueLT Std"/>
                  <a:ea typeface="Arial" charset="0"/>
                  <a:cs typeface="Arial" charset="0"/>
                  <a:sym typeface="Helvetica Light"/>
                </a:rPr>
                <a:t>Platform Delivery</a:t>
              </a:r>
            </a:p>
          </p:txBody>
        </p:sp>
        <p:sp>
          <p:nvSpPr>
            <p:cNvPr id="312" name="Rectangle 311">
              <a:extLst>
                <a:ext uri="{FF2B5EF4-FFF2-40B4-BE49-F238E27FC236}">
                  <a16:creationId xmlns:a16="http://schemas.microsoft.com/office/drawing/2014/main" id="{65C15443-28DF-8243-A892-4232A848267A}"/>
                </a:ext>
              </a:extLst>
            </p:cNvPr>
            <p:cNvSpPr/>
            <p:nvPr/>
          </p:nvSpPr>
          <p:spPr>
            <a:xfrm>
              <a:off x="5644485" y="2822966"/>
              <a:ext cx="765796" cy="1423748"/>
            </a:xfrm>
            <a:prstGeom prst="rect">
              <a:avLst/>
            </a:prstGeom>
            <a:gradFill rotWithShape="1">
              <a:gsLst>
                <a:gs pos="0">
                  <a:srgbClr val="63A537">
                    <a:tint val="50000"/>
                    <a:satMod val="300000"/>
                  </a:srgbClr>
                </a:gs>
                <a:gs pos="35000">
                  <a:srgbClr val="63A537">
                    <a:tint val="37000"/>
                    <a:satMod val="300000"/>
                  </a:srgbClr>
                </a:gs>
                <a:gs pos="100000">
                  <a:srgbClr val="63A537">
                    <a:tint val="15000"/>
                    <a:satMod val="350000"/>
                  </a:srgbClr>
                </a:gs>
              </a:gsLst>
              <a:lin ang="16200000" scaled="1"/>
            </a:gradFill>
            <a:ln w="9525" cap="flat" cmpd="sng" algn="ctr">
              <a:solidFill>
                <a:srgbClr val="63A537">
                  <a:shade val="95000"/>
                  <a:satMod val="105000"/>
                </a:srgbClr>
              </a:solidFill>
              <a:prstDash val="solid"/>
            </a:ln>
            <a:effectLst>
              <a:outerShdw blurRad="40000" dist="20000" dir="5400000" rotWithShape="0">
                <a:srgbClr val="000000">
                  <a:alpha val="38000"/>
                </a:srgbClr>
              </a:outerShdw>
            </a:effectLst>
          </p:spPr>
          <p:txBody>
            <a:bodyPr vert="vert270" wrap="square" anchor="ctr" anchorCtr="0">
              <a:noAutofit/>
            </a:bodyPr>
            <a:lstStyle/>
            <a:p>
              <a:pPr marL="0" marR="0" lvl="0" indent="0" algn="ctr" defTabSz="308074" eaLnBrk="1" fontAlgn="auto" latinLnBrk="0" hangingPunct="0">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prstClr val="black"/>
                  </a:solidFill>
                  <a:effectLst/>
                  <a:uLnTx/>
                  <a:uFillTx/>
                  <a:latin typeface="HelveticaNeueLT Std"/>
                  <a:ea typeface="Arial" charset="0"/>
                  <a:cs typeface="Arial" charset="0"/>
                  <a:sym typeface="Helvetica Light"/>
                </a:rPr>
                <a:t>E2E </a:t>
              </a:r>
            </a:p>
            <a:p>
              <a:pPr marL="0" marR="0" lvl="0" indent="0" algn="ctr" defTabSz="308074" eaLnBrk="1" fontAlgn="auto" latinLnBrk="0" hangingPunct="0">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prstClr val="black"/>
                  </a:solidFill>
                  <a:effectLst/>
                  <a:uLnTx/>
                  <a:uFillTx/>
                  <a:latin typeface="HelveticaNeueLT Std"/>
                  <a:ea typeface="Arial" charset="0"/>
                  <a:cs typeface="Arial" charset="0"/>
                  <a:sym typeface="Helvetica Light"/>
                </a:rPr>
                <a:t>Solution Delivery </a:t>
              </a:r>
            </a:p>
          </p:txBody>
        </p:sp>
        <p:sp>
          <p:nvSpPr>
            <p:cNvPr id="314" name="Rectangle 313">
              <a:extLst>
                <a:ext uri="{FF2B5EF4-FFF2-40B4-BE49-F238E27FC236}">
                  <a16:creationId xmlns:a16="http://schemas.microsoft.com/office/drawing/2014/main" id="{94B0593F-6A0A-8E4E-8774-D74E22C023C5}"/>
                </a:ext>
              </a:extLst>
            </p:cNvPr>
            <p:cNvSpPr/>
            <p:nvPr/>
          </p:nvSpPr>
          <p:spPr>
            <a:xfrm>
              <a:off x="5641675" y="4339391"/>
              <a:ext cx="768606" cy="1387951"/>
            </a:xfrm>
            <a:prstGeom prst="rect">
              <a:avLst/>
            </a:prstGeom>
            <a:gradFill rotWithShape="1">
              <a:gsLst>
                <a:gs pos="0">
                  <a:srgbClr val="44C1A3">
                    <a:tint val="50000"/>
                    <a:satMod val="300000"/>
                  </a:srgbClr>
                </a:gs>
                <a:gs pos="35000">
                  <a:srgbClr val="44C1A3">
                    <a:tint val="37000"/>
                    <a:satMod val="300000"/>
                  </a:srgbClr>
                </a:gs>
                <a:gs pos="100000">
                  <a:srgbClr val="44C1A3">
                    <a:tint val="15000"/>
                    <a:satMod val="350000"/>
                  </a:srgbClr>
                </a:gs>
              </a:gsLst>
              <a:lin ang="16200000" scaled="1"/>
            </a:gradFill>
            <a:ln w="9525" cap="flat" cmpd="sng" algn="ctr">
              <a:solidFill>
                <a:srgbClr val="44C1A3">
                  <a:shade val="95000"/>
                  <a:satMod val="105000"/>
                </a:srgbClr>
              </a:solidFill>
              <a:prstDash val="solid"/>
            </a:ln>
            <a:effectLst>
              <a:outerShdw blurRad="40000" dist="20000" dir="5400000" rotWithShape="0">
                <a:srgbClr val="000000">
                  <a:alpha val="38000"/>
                </a:srgbClr>
              </a:outerShdw>
            </a:effectLst>
          </p:spPr>
          <p:txBody>
            <a:bodyPr vert="vert270" wrap="square" anchor="ctr" anchorCtr="0">
              <a:noAutofit/>
            </a:bodyPr>
            <a:lstStyle/>
            <a:p>
              <a:pPr marL="0" marR="0" lvl="0" indent="0" algn="ctr" defTabSz="308074" eaLnBrk="1" fontAlgn="auto" latinLnBrk="0" hangingPunct="0">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prstClr val="black"/>
                  </a:solidFill>
                  <a:effectLst/>
                  <a:uLnTx/>
                  <a:uFillTx/>
                  <a:latin typeface="HelveticaNeueLT Std"/>
                  <a:ea typeface="Arial" charset="0"/>
                  <a:cs typeface="Arial" charset="0"/>
                  <a:sym typeface="Helvetica Light"/>
                </a:rPr>
                <a:t>Application Workstream Delivery Teams</a:t>
              </a:r>
            </a:p>
          </p:txBody>
        </p:sp>
        <p:sp>
          <p:nvSpPr>
            <p:cNvPr id="315" name="Rectangle 314">
              <a:extLst>
                <a:ext uri="{FF2B5EF4-FFF2-40B4-BE49-F238E27FC236}">
                  <a16:creationId xmlns:a16="http://schemas.microsoft.com/office/drawing/2014/main" id="{DBA5AF32-0BAE-D64E-B054-DCD141C89763}"/>
                </a:ext>
              </a:extLst>
            </p:cNvPr>
            <p:cNvSpPr/>
            <p:nvPr/>
          </p:nvSpPr>
          <p:spPr>
            <a:xfrm>
              <a:off x="6476999" y="4351071"/>
              <a:ext cx="1299155" cy="1387951"/>
            </a:xfrm>
            <a:prstGeom prst="rect">
              <a:avLst/>
            </a:prstGeom>
            <a:gradFill rotWithShape="1">
              <a:gsLst>
                <a:gs pos="0">
                  <a:srgbClr val="4EB3CF">
                    <a:tint val="50000"/>
                    <a:satMod val="300000"/>
                  </a:srgbClr>
                </a:gs>
                <a:gs pos="35000">
                  <a:srgbClr val="4EB3CF">
                    <a:tint val="37000"/>
                    <a:satMod val="300000"/>
                  </a:srgbClr>
                </a:gs>
                <a:gs pos="100000">
                  <a:srgbClr val="4EB3CF">
                    <a:tint val="15000"/>
                    <a:satMod val="350000"/>
                  </a:srgbClr>
                </a:gs>
              </a:gsLst>
              <a:lin ang="16200000" scaled="1"/>
            </a:gradFill>
            <a:ln w="9525" cap="flat" cmpd="sng" algn="ctr">
              <a:solidFill>
                <a:srgbClr val="4EB3C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HelveticaNeueLT Std"/>
                  <a:ea typeface="Arial" charset="0"/>
                  <a:cs typeface="Arial" charset="0"/>
                </a:rPr>
                <a:t>A. UI Applications</a:t>
              </a:r>
            </a:p>
          </p:txBody>
        </p:sp>
        <p:sp>
          <p:nvSpPr>
            <p:cNvPr id="316" name="Rectangle 315">
              <a:extLst>
                <a:ext uri="{FF2B5EF4-FFF2-40B4-BE49-F238E27FC236}">
                  <a16:creationId xmlns:a16="http://schemas.microsoft.com/office/drawing/2014/main" id="{5313E9EB-46B3-C046-B22A-C2B9D82E7D58}"/>
                </a:ext>
              </a:extLst>
            </p:cNvPr>
            <p:cNvSpPr/>
            <p:nvPr/>
          </p:nvSpPr>
          <p:spPr>
            <a:xfrm>
              <a:off x="7994238" y="4351071"/>
              <a:ext cx="1232866" cy="1387951"/>
            </a:xfrm>
            <a:prstGeom prst="rect">
              <a:avLst/>
            </a:prstGeom>
            <a:gradFill rotWithShape="1">
              <a:gsLst>
                <a:gs pos="0">
                  <a:srgbClr val="4EB3CF">
                    <a:tint val="50000"/>
                    <a:satMod val="300000"/>
                  </a:srgbClr>
                </a:gs>
                <a:gs pos="35000">
                  <a:srgbClr val="4EB3CF">
                    <a:tint val="37000"/>
                    <a:satMod val="300000"/>
                  </a:srgbClr>
                </a:gs>
                <a:gs pos="100000">
                  <a:srgbClr val="4EB3CF">
                    <a:tint val="15000"/>
                    <a:satMod val="350000"/>
                  </a:srgbClr>
                </a:gs>
              </a:gsLst>
              <a:lin ang="16200000" scaled="1"/>
            </a:gradFill>
            <a:ln w="9525" cap="flat" cmpd="sng" algn="ctr">
              <a:solidFill>
                <a:srgbClr val="4EB3C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HelveticaNeueLT Std"/>
                  <a:ea typeface="Arial" charset="0"/>
                  <a:cs typeface="Arial" charset="0"/>
                </a:rPr>
                <a:t>B. API</a:t>
              </a:r>
            </a:p>
          </p:txBody>
        </p:sp>
        <p:sp>
          <p:nvSpPr>
            <p:cNvPr id="317" name="Rectangle 316">
              <a:extLst>
                <a:ext uri="{FF2B5EF4-FFF2-40B4-BE49-F238E27FC236}">
                  <a16:creationId xmlns:a16="http://schemas.microsoft.com/office/drawing/2014/main" id="{23886426-94E5-0C4C-9FC4-6FB8109EB318}"/>
                </a:ext>
              </a:extLst>
            </p:cNvPr>
            <p:cNvSpPr/>
            <p:nvPr/>
          </p:nvSpPr>
          <p:spPr>
            <a:xfrm>
              <a:off x="9410701" y="4352715"/>
              <a:ext cx="1199942" cy="1387951"/>
            </a:xfrm>
            <a:prstGeom prst="rect">
              <a:avLst/>
            </a:prstGeom>
            <a:gradFill rotWithShape="1">
              <a:gsLst>
                <a:gs pos="0">
                  <a:srgbClr val="4EB3CF">
                    <a:tint val="50000"/>
                    <a:satMod val="300000"/>
                  </a:srgbClr>
                </a:gs>
                <a:gs pos="35000">
                  <a:srgbClr val="4EB3CF">
                    <a:tint val="37000"/>
                    <a:satMod val="300000"/>
                  </a:srgbClr>
                </a:gs>
                <a:gs pos="100000">
                  <a:srgbClr val="4EB3CF">
                    <a:tint val="15000"/>
                    <a:satMod val="350000"/>
                  </a:srgbClr>
                </a:gs>
              </a:gsLst>
              <a:lin ang="16200000" scaled="1"/>
            </a:gradFill>
            <a:ln w="9525" cap="flat" cmpd="sng" algn="ctr">
              <a:solidFill>
                <a:srgbClr val="4EB3C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HelveticaNeueLT Std"/>
                  <a:ea typeface="Arial" charset="0"/>
                  <a:cs typeface="Arial" charset="0"/>
                </a:rPr>
                <a:t>C. Micro-services</a:t>
              </a:r>
            </a:p>
          </p:txBody>
        </p:sp>
        <p:sp>
          <p:nvSpPr>
            <p:cNvPr id="319" name="Rectangle 318">
              <a:extLst>
                <a:ext uri="{FF2B5EF4-FFF2-40B4-BE49-F238E27FC236}">
                  <a16:creationId xmlns:a16="http://schemas.microsoft.com/office/drawing/2014/main" id="{5F92B89C-C01B-8E41-A85A-F2C6EB175EC0}"/>
                </a:ext>
              </a:extLst>
            </p:cNvPr>
            <p:cNvSpPr/>
            <p:nvPr/>
          </p:nvSpPr>
          <p:spPr>
            <a:xfrm>
              <a:off x="6447511" y="3514966"/>
              <a:ext cx="5619439" cy="324643"/>
            </a:xfrm>
            <a:prstGeom prst="rect">
              <a:avLst/>
            </a:prstGeom>
            <a:gradFill rotWithShape="1">
              <a:gsLst>
                <a:gs pos="0">
                  <a:srgbClr val="4EB3CF">
                    <a:tint val="50000"/>
                    <a:satMod val="300000"/>
                  </a:srgbClr>
                </a:gs>
                <a:gs pos="35000">
                  <a:srgbClr val="4EB3CF">
                    <a:tint val="37000"/>
                    <a:satMod val="300000"/>
                  </a:srgbClr>
                </a:gs>
                <a:gs pos="100000">
                  <a:srgbClr val="4EB3CF">
                    <a:tint val="15000"/>
                    <a:satMod val="350000"/>
                  </a:srgbClr>
                </a:gs>
              </a:gsLst>
              <a:lin ang="16200000" scaled="1"/>
            </a:gradFill>
            <a:ln w="9525" cap="flat" cmpd="sng" algn="ctr">
              <a:solidFill>
                <a:srgbClr val="4EB3C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HelveticaNeueLT Std"/>
                  <a:ea typeface="Arial" charset="0"/>
                  <a:cs typeface="Arial" charset="0"/>
                </a:rPr>
                <a:t>E2E Solution Architecture</a:t>
              </a:r>
            </a:p>
          </p:txBody>
        </p:sp>
        <p:sp>
          <p:nvSpPr>
            <p:cNvPr id="320" name="Rectangle 319">
              <a:extLst>
                <a:ext uri="{FF2B5EF4-FFF2-40B4-BE49-F238E27FC236}">
                  <a16:creationId xmlns:a16="http://schemas.microsoft.com/office/drawing/2014/main" id="{8CF626EF-3111-5A42-B8F6-914B3FBE42E5}"/>
                </a:ext>
              </a:extLst>
            </p:cNvPr>
            <p:cNvSpPr/>
            <p:nvPr/>
          </p:nvSpPr>
          <p:spPr>
            <a:xfrm>
              <a:off x="6447511" y="3901702"/>
              <a:ext cx="5619248" cy="345012"/>
            </a:xfrm>
            <a:prstGeom prst="rect">
              <a:avLst/>
            </a:prstGeom>
            <a:gradFill rotWithShape="1">
              <a:gsLst>
                <a:gs pos="0">
                  <a:srgbClr val="4EB3CF">
                    <a:tint val="50000"/>
                    <a:satMod val="300000"/>
                  </a:srgbClr>
                </a:gs>
                <a:gs pos="35000">
                  <a:srgbClr val="4EB3CF">
                    <a:tint val="37000"/>
                    <a:satMod val="300000"/>
                  </a:srgbClr>
                </a:gs>
                <a:gs pos="100000">
                  <a:srgbClr val="4EB3CF">
                    <a:tint val="15000"/>
                    <a:satMod val="350000"/>
                  </a:srgbClr>
                </a:gs>
              </a:gsLst>
              <a:lin ang="16200000" scaled="1"/>
            </a:gradFill>
            <a:ln w="9525" cap="flat" cmpd="sng" algn="ctr">
              <a:solidFill>
                <a:srgbClr val="4EB3C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HelveticaNeueLT Std"/>
                  <a:ea typeface="Arial" charset="0"/>
                  <a:cs typeface="Arial" charset="0"/>
                </a:rPr>
                <a:t>E2E Requirements Analysis</a:t>
              </a:r>
            </a:p>
          </p:txBody>
        </p:sp>
        <p:sp>
          <p:nvSpPr>
            <p:cNvPr id="321" name="Rectangle 320">
              <a:extLst>
                <a:ext uri="{FF2B5EF4-FFF2-40B4-BE49-F238E27FC236}">
                  <a16:creationId xmlns:a16="http://schemas.microsoft.com/office/drawing/2014/main" id="{73C1B178-1C7B-AC43-BC48-68CFCAC0BAEF}"/>
                </a:ext>
              </a:extLst>
            </p:cNvPr>
            <p:cNvSpPr/>
            <p:nvPr/>
          </p:nvSpPr>
          <p:spPr>
            <a:xfrm>
              <a:off x="6451020" y="3169954"/>
              <a:ext cx="5612231" cy="341240"/>
            </a:xfrm>
            <a:prstGeom prst="rect">
              <a:avLst/>
            </a:prstGeom>
            <a:gradFill rotWithShape="1">
              <a:gsLst>
                <a:gs pos="0">
                  <a:srgbClr val="4EB3CF">
                    <a:tint val="50000"/>
                    <a:satMod val="300000"/>
                  </a:srgbClr>
                </a:gs>
                <a:gs pos="35000">
                  <a:srgbClr val="4EB3CF">
                    <a:tint val="37000"/>
                    <a:satMod val="300000"/>
                  </a:srgbClr>
                </a:gs>
                <a:gs pos="100000">
                  <a:srgbClr val="4EB3CF">
                    <a:tint val="15000"/>
                    <a:satMod val="350000"/>
                  </a:srgbClr>
                </a:gs>
              </a:gsLst>
              <a:lin ang="16200000" scaled="1"/>
            </a:gradFill>
            <a:ln w="9525" cap="flat" cmpd="sng" algn="ctr">
              <a:solidFill>
                <a:srgbClr val="4EB3C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HelveticaNeueLT Std"/>
                  <a:ea typeface="Arial" charset="0"/>
                  <a:cs typeface="Arial" charset="0"/>
                </a:rPr>
                <a:t>E2E Testing</a:t>
              </a:r>
            </a:p>
          </p:txBody>
        </p:sp>
        <p:sp>
          <p:nvSpPr>
            <p:cNvPr id="322" name="Rectangle 321">
              <a:extLst>
                <a:ext uri="{FF2B5EF4-FFF2-40B4-BE49-F238E27FC236}">
                  <a16:creationId xmlns:a16="http://schemas.microsoft.com/office/drawing/2014/main" id="{16CF84D3-29BA-F448-BAFE-F25DB5541533}"/>
                </a:ext>
              </a:extLst>
            </p:cNvPr>
            <p:cNvSpPr/>
            <p:nvPr/>
          </p:nvSpPr>
          <p:spPr>
            <a:xfrm>
              <a:off x="6451021" y="2420027"/>
              <a:ext cx="5619204" cy="337037"/>
            </a:xfrm>
            <a:prstGeom prst="rect">
              <a:avLst/>
            </a:prstGeom>
            <a:gradFill rotWithShape="1">
              <a:gsLst>
                <a:gs pos="0">
                  <a:srgbClr val="4EB3CF">
                    <a:tint val="50000"/>
                    <a:satMod val="300000"/>
                  </a:srgbClr>
                </a:gs>
                <a:gs pos="35000">
                  <a:srgbClr val="4EB3CF">
                    <a:tint val="37000"/>
                    <a:satMod val="300000"/>
                  </a:srgbClr>
                </a:gs>
                <a:gs pos="100000">
                  <a:srgbClr val="4EB3CF">
                    <a:tint val="15000"/>
                    <a:satMod val="350000"/>
                  </a:srgbClr>
                </a:gs>
              </a:gsLst>
              <a:lin ang="16200000" scaled="1"/>
            </a:gradFill>
            <a:ln w="9525" cap="flat" cmpd="sng" algn="ctr">
              <a:solidFill>
                <a:srgbClr val="4EB3C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HelveticaNeueLT Std"/>
                  <a:ea typeface="Arial" charset="0"/>
                  <a:cs typeface="Arial" charset="0"/>
                </a:rPr>
                <a:t>Technical</a:t>
              </a:r>
              <a:r>
                <a:rPr kumimoji="0" lang="en-US" sz="1200" b="1" i="0" u="none" strike="noStrike" kern="0" cap="none" spc="0" normalizeH="0" noProof="0" dirty="0">
                  <a:ln>
                    <a:noFill/>
                  </a:ln>
                  <a:solidFill>
                    <a:prstClr val="black"/>
                  </a:solidFill>
                  <a:effectLst/>
                  <a:uLnTx/>
                  <a:uFillTx/>
                  <a:latin typeface="HelveticaNeueLT Std"/>
                  <a:ea typeface="Arial" charset="0"/>
                  <a:cs typeface="Arial" charset="0"/>
                </a:rPr>
                <a:t> Governance (</a:t>
              </a:r>
              <a:r>
                <a:rPr kumimoji="0" lang="en-US" sz="1200" b="1" i="0" u="none" strike="noStrike" kern="0" cap="none" spc="0" normalizeH="0" baseline="0" noProof="0" dirty="0">
                  <a:ln>
                    <a:noFill/>
                  </a:ln>
                  <a:solidFill>
                    <a:prstClr val="black"/>
                  </a:solidFill>
                  <a:effectLst/>
                  <a:uLnTx/>
                  <a:uFillTx/>
                  <a:latin typeface="HelveticaNeueLT Std"/>
                  <a:ea typeface="Arial" charset="0"/>
                  <a:cs typeface="Arial" charset="0"/>
                </a:rPr>
                <a:t>Design Authority)</a:t>
              </a:r>
            </a:p>
          </p:txBody>
        </p:sp>
        <p:sp>
          <p:nvSpPr>
            <p:cNvPr id="323" name="Rectangle 322">
              <a:extLst>
                <a:ext uri="{FF2B5EF4-FFF2-40B4-BE49-F238E27FC236}">
                  <a16:creationId xmlns:a16="http://schemas.microsoft.com/office/drawing/2014/main" id="{AA8DD2F7-F254-9B40-9CD5-2751C73305BF}"/>
                </a:ext>
              </a:extLst>
            </p:cNvPr>
            <p:cNvSpPr/>
            <p:nvPr/>
          </p:nvSpPr>
          <p:spPr>
            <a:xfrm>
              <a:off x="6451021" y="2028825"/>
              <a:ext cx="5618615" cy="312932"/>
            </a:xfrm>
            <a:prstGeom prst="rect">
              <a:avLst/>
            </a:prstGeom>
            <a:gradFill rotWithShape="1">
              <a:gsLst>
                <a:gs pos="0">
                  <a:srgbClr val="4EB3CF">
                    <a:tint val="50000"/>
                    <a:satMod val="300000"/>
                  </a:srgbClr>
                </a:gs>
                <a:gs pos="35000">
                  <a:srgbClr val="4EB3CF">
                    <a:tint val="37000"/>
                    <a:satMod val="300000"/>
                  </a:srgbClr>
                </a:gs>
                <a:gs pos="100000">
                  <a:srgbClr val="4EB3CF">
                    <a:tint val="15000"/>
                    <a:satMod val="350000"/>
                  </a:srgbClr>
                </a:gs>
              </a:gsLst>
              <a:lin ang="16200000" scaled="1"/>
            </a:gradFill>
            <a:ln w="9525" cap="flat" cmpd="sng" algn="ctr">
              <a:solidFill>
                <a:srgbClr val="4EB3C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HelveticaNeueLT Std"/>
                  <a:ea typeface="Arial" charset="0"/>
                  <a:cs typeface="Arial" charset="0"/>
                </a:rPr>
                <a:t>Program Governance</a:t>
              </a:r>
            </a:p>
          </p:txBody>
        </p:sp>
        <p:sp>
          <p:nvSpPr>
            <p:cNvPr id="324" name="Rectangle 323">
              <a:extLst>
                <a:ext uri="{FF2B5EF4-FFF2-40B4-BE49-F238E27FC236}">
                  <a16:creationId xmlns:a16="http://schemas.microsoft.com/office/drawing/2014/main" id="{3BE11E63-7A68-1B47-8C16-9628900B47BF}"/>
                </a:ext>
              </a:extLst>
            </p:cNvPr>
            <p:cNvSpPr/>
            <p:nvPr/>
          </p:nvSpPr>
          <p:spPr>
            <a:xfrm>
              <a:off x="6476998" y="6251655"/>
              <a:ext cx="5604698" cy="309321"/>
            </a:xfrm>
            <a:prstGeom prst="rect">
              <a:avLst/>
            </a:prstGeom>
            <a:gradFill rotWithShape="1">
              <a:gsLst>
                <a:gs pos="0">
                  <a:srgbClr val="4EB3CF">
                    <a:tint val="50000"/>
                    <a:satMod val="300000"/>
                  </a:srgbClr>
                </a:gs>
                <a:gs pos="35000">
                  <a:srgbClr val="4EB3CF">
                    <a:tint val="37000"/>
                    <a:satMod val="300000"/>
                  </a:srgbClr>
                </a:gs>
                <a:gs pos="100000">
                  <a:srgbClr val="4EB3CF">
                    <a:tint val="15000"/>
                    <a:satMod val="350000"/>
                  </a:srgbClr>
                </a:gs>
              </a:gsLst>
              <a:lin ang="16200000" scaled="1"/>
            </a:gradFill>
            <a:ln w="9525" cap="flat" cmpd="sng" algn="ctr">
              <a:solidFill>
                <a:srgbClr val="4EB3C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HelveticaNeueLT Std"/>
                  <a:ea typeface="Arial" charset="0"/>
                  <a:cs typeface="Arial" charset="0"/>
                </a:rPr>
                <a:t>Platform Architecture</a:t>
              </a:r>
            </a:p>
          </p:txBody>
        </p:sp>
        <p:sp>
          <p:nvSpPr>
            <p:cNvPr id="325" name="Rectangle 324">
              <a:extLst>
                <a:ext uri="{FF2B5EF4-FFF2-40B4-BE49-F238E27FC236}">
                  <a16:creationId xmlns:a16="http://schemas.microsoft.com/office/drawing/2014/main" id="{BFC6FA01-AEB4-3A4F-82CC-3634351AB340}"/>
                </a:ext>
              </a:extLst>
            </p:cNvPr>
            <p:cNvSpPr/>
            <p:nvPr/>
          </p:nvSpPr>
          <p:spPr>
            <a:xfrm>
              <a:off x="6476998" y="5842265"/>
              <a:ext cx="5604697" cy="306146"/>
            </a:xfrm>
            <a:prstGeom prst="rect">
              <a:avLst/>
            </a:prstGeom>
            <a:gradFill rotWithShape="1">
              <a:gsLst>
                <a:gs pos="0">
                  <a:srgbClr val="4EB3CF">
                    <a:tint val="50000"/>
                    <a:satMod val="300000"/>
                  </a:srgbClr>
                </a:gs>
                <a:gs pos="35000">
                  <a:srgbClr val="4EB3CF">
                    <a:tint val="37000"/>
                    <a:satMod val="300000"/>
                  </a:srgbClr>
                </a:gs>
                <a:gs pos="100000">
                  <a:srgbClr val="4EB3CF">
                    <a:tint val="15000"/>
                    <a:satMod val="350000"/>
                  </a:srgbClr>
                </a:gs>
              </a:gsLst>
              <a:lin ang="16200000" scaled="1"/>
            </a:gradFill>
            <a:ln w="9525" cap="flat" cmpd="sng" algn="ctr">
              <a:solidFill>
                <a:srgbClr val="4EB3C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HelveticaNeueLT Std"/>
                  <a:ea typeface="Arial" charset="0"/>
                  <a:cs typeface="Arial" charset="0"/>
                </a:rPr>
                <a:t>DevOps &amp; Integrated Operations</a:t>
              </a:r>
            </a:p>
          </p:txBody>
        </p:sp>
        <p:sp>
          <p:nvSpPr>
            <p:cNvPr id="326" name="Rectangle 325">
              <a:extLst>
                <a:ext uri="{FF2B5EF4-FFF2-40B4-BE49-F238E27FC236}">
                  <a16:creationId xmlns:a16="http://schemas.microsoft.com/office/drawing/2014/main" id="{0DBD96FE-ADDB-A640-8A47-2DC8149AA21B}"/>
                </a:ext>
              </a:extLst>
            </p:cNvPr>
            <p:cNvSpPr/>
            <p:nvPr/>
          </p:nvSpPr>
          <p:spPr>
            <a:xfrm>
              <a:off x="6451021" y="2824941"/>
              <a:ext cx="5615738" cy="345013"/>
            </a:xfrm>
            <a:prstGeom prst="rect">
              <a:avLst/>
            </a:prstGeom>
            <a:gradFill rotWithShape="1">
              <a:gsLst>
                <a:gs pos="0">
                  <a:srgbClr val="4EB3CF">
                    <a:tint val="50000"/>
                    <a:satMod val="300000"/>
                  </a:srgbClr>
                </a:gs>
                <a:gs pos="35000">
                  <a:srgbClr val="4EB3CF">
                    <a:tint val="37000"/>
                    <a:satMod val="300000"/>
                  </a:srgbClr>
                </a:gs>
                <a:gs pos="100000">
                  <a:srgbClr val="4EB3CF">
                    <a:tint val="15000"/>
                    <a:satMod val="350000"/>
                  </a:srgbClr>
                </a:gs>
              </a:gsLst>
              <a:lin ang="16200000" scaled="1"/>
            </a:gradFill>
            <a:ln w="9525" cap="flat" cmpd="sng" algn="ctr">
              <a:solidFill>
                <a:srgbClr val="4EB3C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HelveticaNeueLT Std"/>
                  <a:ea typeface="Arial" charset="0"/>
                  <a:cs typeface="Arial" charset="0"/>
                </a:rPr>
                <a:t>E2E Delivery</a:t>
              </a:r>
            </a:p>
          </p:txBody>
        </p:sp>
        <p:sp>
          <p:nvSpPr>
            <p:cNvPr id="327" name="Rectangle 326">
              <a:extLst>
                <a:ext uri="{FF2B5EF4-FFF2-40B4-BE49-F238E27FC236}">
                  <a16:creationId xmlns:a16="http://schemas.microsoft.com/office/drawing/2014/main" id="{BED5484A-2BD9-384F-95FB-4F81976A5CEB}"/>
                </a:ext>
              </a:extLst>
            </p:cNvPr>
            <p:cNvSpPr/>
            <p:nvPr/>
          </p:nvSpPr>
          <p:spPr>
            <a:xfrm>
              <a:off x="10835827" y="4339391"/>
              <a:ext cx="1234395" cy="1387951"/>
            </a:xfrm>
            <a:prstGeom prst="rect">
              <a:avLst/>
            </a:prstGeom>
            <a:gradFill rotWithShape="1">
              <a:gsLst>
                <a:gs pos="0">
                  <a:srgbClr val="4EB3CF">
                    <a:tint val="50000"/>
                    <a:satMod val="300000"/>
                  </a:srgbClr>
                </a:gs>
                <a:gs pos="35000">
                  <a:srgbClr val="4EB3CF">
                    <a:tint val="37000"/>
                    <a:satMod val="300000"/>
                  </a:srgbClr>
                </a:gs>
                <a:gs pos="100000">
                  <a:srgbClr val="4EB3CF">
                    <a:tint val="15000"/>
                    <a:satMod val="350000"/>
                  </a:srgbClr>
                </a:gs>
              </a:gsLst>
              <a:lin ang="16200000" scaled="1"/>
            </a:gradFill>
            <a:ln w="9525" cap="flat" cmpd="sng" algn="ctr">
              <a:solidFill>
                <a:srgbClr val="4EB3C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HelveticaNeueLT Std"/>
                  <a:ea typeface="Arial" charset="0"/>
                  <a:cs typeface="Arial" charset="0"/>
                </a:rPr>
                <a:t>D. Integration</a:t>
              </a:r>
            </a:p>
          </p:txBody>
        </p:sp>
      </p:grpSp>
      <p:sp>
        <p:nvSpPr>
          <p:cNvPr id="329" name="Goals…"/>
          <p:cNvSpPr txBox="1"/>
          <p:nvPr/>
        </p:nvSpPr>
        <p:spPr>
          <a:xfrm>
            <a:off x="140881" y="1126304"/>
            <a:ext cx="12051119" cy="646331"/>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marL="171450" indent="-171450" defTabSz="1218987" eaLnBrk="0" fontAlgn="base" hangingPunct="0">
              <a:spcBef>
                <a:spcPct val="0"/>
              </a:spcBef>
              <a:spcAft>
                <a:spcPct val="0"/>
              </a:spcAft>
              <a:buFont typeface="Arial" panose="020B0604020202020204" pitchFamily="34" charset="0"/>
              <a:buChar char="•"/>
              <a:defRPr sz="1000" b="1">
                <a:solidFill>
                  <a:srgbClr val="000000"/>
                </a:solidFill>
              </a:defRPr>
            </a:pPr>
            <a:r>
              <a:rPr lang="en-IN" sz="1200" dirty="0">
                <a:solidFill>
                  <a:srgbClr val="000000"/>
                </a:solidFill>
                <a:latin typeface="IBM Plex Sans Text" panose="020B0503050203000203" pitchFamily="34" charset="0"/>
                <a:sym typeface="Helvetica Light"/>
              </a:rPr>
              <a:t>Identify the Application workstreams that will deliver the solution components</a:t>
            </a:r>
          </a:p>
          <a:p>
            <a:pPr marL="171450" indent="-171450" defTabSz="1218987" eaLnBrk="0" fontAlgn="base" hangingPunct="0">
              <a:spcBef>
                <a:spcPct val="0"/>
              </a:spcBef>
              <a:spcAft>
                <a:spcPct val="0"/>
              </a:spcAft>
              <a:buFont typeface="Arial" panose="020B0604020202020204" pitchFamily="34" charset="0"/>
              <a:buChar char="•"/>
              <a:defRPr sz="1000" b="1">
                <a:solidFill>
                  <a:srgbClr val="000000"/>
                </a:solidFill>
              </a:defRPr>
            </a:pPr>
            <a:r>
              <a:rPr lang="en-US" sz="1200" dirty="0">
                <a:solidFill>
                  <a:srgbClr val="000000"/>
                </a:solidFill>
                <a:latin typeface="IBM Plex Sans Text" panose="020B0503050203000203" pitchFamily="34" charset="0"/>
                <a:sym typeface="Helvetica Light"/>
              </a:rPr>
              <a:t>Identify the continuous E2E Solution Delivery Activities e.g. E2E Requirement Analysis, E2E Solution Architecture and E2E Testing</a:t>
            </a:r>
          </a:p>
          <a:p>
            <a:pPr marL="171450" indent="-171450" defTabSz="1218987" eaLnBrk="0" fontAlgn="base" hangingPunct="0">
              <a:spcBef>
                <a:spcPct val="0"/>
              </a:spcBef>
              <a:spcAft>
                <a:spcPct val="0"/>
              </a:spcAft>
              <a:buFont typeface="Arial" panose="020B0604020202020204" pitchFamily="34" charset="0"/>
              <a:buChar char="•"/>
              <a:defRPr sz="1000" b="1">
                <a:solidFill>
                  <a:srgbClr val="000000"/>
                </a:solidFill>
              </a:defRPr>
            </a:pPr>
            <a:r>
              <a:rPr lang="en-US" sz="1200" dirty="0">
                <a:solidFill>
                  <a:srgbClr val="000000"/>
                </a:solidFill>
                <a:latin typeface="IBM Plex Sans Text" panose="020B0503050203000203" pitchFamily="34" charset="0"/>
                <a:sym typeface="Helvetica Light"/>
              </a:rPr>
              <a:t>Include Program and Technical Governance</a:t>
            </a:r>
          </a:p>
        </p:txBody>
      </p:sp>
      <p:pic>
        <p:nvPicPr>
          <p:cNvPr id="4" name="Picture 3"/>
          <p:cNvPicPr>
            <a:picLocks noChangeAspect="1"/>
          </p:cNvPicPr>
          <p:nvPr/>
        </p:nvPicPr>
        <p:blipFill>
          <a:blip r:embed="rId2"/>
          <a:stretch>
            <a:fillRect/>
          </a:stretch>
        </p:blipFill>
        <p:spPr>
          <a:xfrm>
            <a:off x="90685" y="2911310"/>
            <a:ext cx="5027043" cy="2827712"/>
          </a:xfrm>
          <a:prstGeom prst="rect">
            <a:avLst/>
          </a:prstGeom>
        </p:spPr>
      </p:pic>
      <p:cxnSp>
        <p:nvCxnSpPr>
          <p:cNvPr id="7" name="Elbow Connector 6"/>
          <p:cNvCxnSpPr>
            <a:endCxn id="315" idx="0"/>
          </p:cNvCxnSpPr>
          <p:nvPr/>
        </p:nvCxnSpPr>
        <p:spPr>
          <a:xfrm>
            <a:off x="965535" y="1939496"/>
            <a:ext cx="6161042" cy="2411575"/>
          </a:xfrm>
          <a:prstGeom prst="bentConnector2">
            <a:avLst/>
          </a:prstGeom>
          <a:ln w="28575">
            <a:solidFill>
              <a:srgbClr val="00206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962025" y="1930666"/>
            <a:ext cx="0" cy="1169636"/>
          </a:xfrm>
          <a:prstGeom prst="line">
            <a:avLst/>
          </a:prstGeom>
          <a:ln w="28575">
            <a:solidFill>
              <a:srgbClr val="00206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1" name="Elbow Connector 20"/>
          <p:cNvCxnSpPr>
            <a:endCxn id="316" idx="1"/>
          </p:cNvCxnSpPr>
          <p:nvPr/>
        </p:nvCxnSpPr>
        <p:spPr>
          <a:xfrm>
            <a:off x="1466850" y="2753279"/>
            <a:ext cx="6527388" cy="2291768"/>
          </a:xfrm>
          <a:prstGeom prst="bentConnector3">
            <a:avLst>
              <a:gd name="adj1" fmla="val 97717"/>
            </a:avLst>
          </a:prstGeom>
          <a:ln w="28575">
            <a:solidFill>
              <a:srgbClr val="00206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2" name="Straight Connector 351"/>
          <p:cNvCxnSpPr/>
          <p:nvPr/>
        </p:nvCxnSpPr>
        <p:spPr>
          <a:xfrm>
            <a:off x="1466850" y="2753279"/>
            <a:ext cx="0" cy="347023"/>
          </a:xfrm>
          <a:prstGeom prst="line">
            <a:avLst/>
          </a:prstGeom>
          <a:ln w="28575">
            <a:solidFill>
              <a:srgbClr val="00206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57" name="Elbow Connector 356"/>
          <p:cNvCxnSpPr/>
          <p:nvPr/>
        </p:nvCxnSpPr>
        <p:spPr>
          <a:xfrm>
            <a:off x="3364176" y="3334283"/>
            <a:ext cx="6070221" cy="1412659"/>
          </a:xfrm>
          <a:prstGeom prst="bentConnector3">
            <a:avLst>
              <a:gd name="adj1" fmla="val 51726"/>
            </a:avLst>
          </a:prstGeom>
          <a:ln w="28575">
            <a:solidFill>
              <a:srgbClr val="00206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p:cNvCxnSpPr/>
          <p:nvPr/>
        </p:nvCxnSpPr>
        <p:spPr>
          <a:xfrm>
            <a:off x="3952875" y="4452670"/>
            <a:ext cx="6882952" cy="1161195"/>
          </a:xfrm>
          <a:prstGeom prst="bentConnector3">
            <a:avLst>
              <a:gd name="adj1" fmla="val 53736"/>
            </a:avLst>
          </a:prstGeom>
          <a:ln w="28575">
            <a:solidFill>
              <a:srgbClr val="00206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4" name="Elbow Connector 293"/>
          <p:cNvCxnSpPr/>
          <p:nvPr/>
        </p:nvCxnSpPr>
        <p:spPr>
          <a:xfrm>
            <a:off x="3838575" y="5429817"/>
            <a:ext cx="2608936" cy="489888"/>
          </a:xfrm>
          <a:prstGeom prst="bentConnector3">
            <a:avLst/>
          </a:prstGeom>
          <a:ln w="28575">
            <a:solidFill>
              <a:srgbClr val="00206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5326849"/>
      </p:ext>
    </p:extLst>
  </p:cSld>
  <p:clrMapOvr>
    <a:masterClrMapping/>
  </p:clrMapOvr>
</p:sld>
</file>

<file path=ppt/theme/theme1.xml><?xml version="1.0" encoding="utf-8"?>
<a:theme xmlns:a="http://schemas.openxmlformats.org/drawingml/2006/main" name="10_Light Background">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10524</TotalTime>
  <Words>10376</Words>
  <Application>Microsoft Macintosh PowerPoint</Application>
  <PresentationFormat>Widescreen</PresentationFormat>
  <Paragraphs>2318</Paragraphs>
  <Slides>39</Slides>
  <Notes>0</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39</vt:i4>
      </vt:variant>
    </vt:vector>
  </HeadingPairs>
  <TitlesOfParts>
    <vt:vector size="53" baseType="lpstr">
      <vt:lpstr>Arial</vt:lpstr>
      <vt:lpstr>Arial Regular</vt:lpstr>
      <vt:lpstr>Calibri</vt:lpstr>
      <vt:lpstr>Helvetica</vt:lpstr>
      <vt:lpstr>HelveticaNeueLT Std</vt:lpstr>
      <vt:lpstr>HelvNeue Light for IBM</vt:lpstr>
      <vt:lpstr>IBM Plex Mono</vt:lpstr>
      <vt:lpstr>IBM Plex Sans</vt:lpstr>
      <vt:lpstr>IBM Plex Sans Condensed Text</vt:lpstr>
      <vt:lpstr>IBM Plex Sans Text</vt:lpstr>
      <vt:lpstr>Open Sans Light</vt:lpstr>
      <vt:lpstr>Wingdings</vt:lpstr>
      <vt:lpstr>10_Light Background</vt:lpstr>
      <vt:lpstr>Worksheet</vt:lpstr>
      <vt:lpstr>Introduction and Objective</vt:lpstr>
      <vt:lpstr>Mapping to client scenario</vt:lpstr>
      <vt:lpstr>Mapping to client scenario Contd.</vt:lpstr>
      <vt:lpstr>Solution Architecture</vt:lpstr>
      <vt:lpstr>Solution Architecture</vt:lpstr>
      <vt:lpstr>Solution Architecture</vt:lpstr>
      <vt:lpstr>Cloud Application Development with Solution Patterns</vt:lpstr>
      <vt:lpstr>Delivery Framework</vt:lpstr>
      <vt:lpstr>Delivery Framework</vt:lpstr>
      <vt:lpstr>Sizing &amp; Estimation</vt:lpstr>
      <vt:lpstr>Sizing &amp; Estimation</vt:lpstr>
      <vt:lpstr>Sizing &amp; Estimation</vt:lpstr>
      <vt:lpstr>Sizing &amp; Estimation</vt:lpstr>
      <vt:lpstr>Sizing &amp; Estimation</vt:lpstr>
      <vt:lpstr>Sizing &amp; Estimation</vt:lpstr>
      <vt:lpstr>Sizing &amp; Estimation</vt:lpstr>
      <vt:lpstr>Sizing &amp; Estimation</vt:lpstr>
      <vt:lpstr>Sizing &amp; Estimation</vt:lpstr>
      <vt:lpstr>Sizing &amp; Estimation</vt:lpstr>
      <vt:lpstr>Sizing &amp; Estimation</vt:lpstr>
      <vt:lpstr>Sizing &amp; Estimation</vt:lpstr>
      <vt:lpstr>Delivery Model</vt:lpstr>
      <vt:lpstr>Delivery Model</vt:lpstr>
      <vt:lpstr>Delivery Model</vt:lpstr>
      <vt:lpstr>Delivery Model</vt:lpstr>
      <vt:lpstr>Delivery Model</vt:lpstr>
      <vt:lpstr>Delivery Model</vt:lpstr>
      <vt:lpstr>Delivery Model</vt:lpstr>
      <vt:lpstr>Delivery Model</vt:lpstr>
      <vt:lpstr>Delivery Model</vt:lpstr>
      <vt:lpstr>Delivery Model</vt:lpstr>
      <vt:lpstr>Delivery Model</vt:lpstr>
      <vt:lpstr>Delivery Model</vt:lpstr>
      <vt:lpstr>Delivery Model</vt:lpstr>
      <vt:lpstr>Delivery Model</vt:lpstr>
      <vt:lpstr>Delivery Model</vt:lpstr>
      <vt:lpstr>Case Study</vt:lpstr>
      <vt:lpstr>Case Study – Common Services AOD</vt:lpstr>
      <vt:lpstr>Case Study – Common Services Estimating approach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Innovate</dc:title>
  <dc:creator>RAO KALVALA</dc:creator>
  <cp:lastModifiedBy>Guy Williamson</cp:lastModifiedBy>
  <cp:revision>263</cp:revision>
  <dcterms:created xsi:type="dcterms:W3CDTF">2019-04-17T16:32:09Z</dcterms:created>
  <dcterms:modified xsi:type="dcterms:W3CDTF">2019-09-10T07:46:51Z</dcterms:modified>
</cp:coreProperties>
</file>